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2593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08F111-F8A4-4FA2-A9A6-E4A9A9BE8486}" v="2" dt="2025-12-10T08:29:48.8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89D77A6C-D2E5-6324-7896-B52AC5E7F891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4806</Words>
  <Application>Microsoft Office PowerPoint</Application>
  <PresentationFormat>Widescreen</PresentationFormat>
  <Paragraphs>651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2025-12-22T09:26:15Z</dcterms:modified>
</cp:coreProperties>
</file>