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2593" r:id="rId2"/>
    <p:sldId id="274" r:id="rId3"/>
    <p:sldId id="409" r:id="rId4"/>
    <p:sldId id="413" r:id="rId5"/>
    <p:sldId id="416" r:id="rId6"/>
    <p:sldId id="419" r:id="rId7"/>
    <p:sldId id="418" r:id="rId8"/>
    <p:sldId id="411" r:id="rId9"/>
    <p:sldId id="433" r:id="rId10"/>
    <p:sldId id="434" r:id="rId11"/>
    <p:sldId id="435" r:id="rId12"/>
    <p:sldId id="436" r:id="rId13"/>
    <p:sldId id="437" r:id="rId14"/>
    <p:sldId id="470" r:id="rId15"/>
    <p:sldId id="471" r:id="rId16"/>
    <p:sldId id="424" r:id="rId17"/>
    <p:sldId id="426" r:id="rId18"/>
    <p:sldId id="429" r:id="rId19"/>
    <p:sldId id="461" r:id="rId20"/>
    <p:sldId id="427" r:id="rId21"/>
    <p:sldId id="432" r:id="rId22"/>
    <p:sldId id="430" r:id="rId23"/>
    <p:sldId id="462" r:id="rId24"/>
    <p:sldId id="463" r:id="rId25"/>
    <p:sldId id="464" r:id="rId26"/>
    <p:sldId id="465" r:id="rId27"/>
  </p:sldIdLst>
  <p:sldSz cx="12192000" cy="6858000"/>
  <p:notesSz cx="6858000" cy="9144000"/>
  <p:embeddedFontLst>
    <p:embeddedFont>
      <p:font typeface="Andika" panose="020000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5E55A3-7ADA-4A1E-A9E1-44159CEEB42F}" v="2" dt="2025-12-10T08:30:00.4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Subjects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Objects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 custScaleX="167274" custScaleY="57426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2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2" custScaleX="157757" custScaleY="53632"/>
      <dgm:spPr/>
    </dgm:pt>
    <dgm:pt modelId="{722BAB3E-5169-4301-BC59-8D01ADAA92D8}" type="pres">
      <dgm:prSet presAssocID="{BE612A5A-0173-4D56-9FE2-52EF705F98C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Subjects – Do the verb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Objects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 custScaleX="167274" custScaleY="57426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2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2" custScaleX="157757" custScaleY="53632"/>
      <dgm:spPr/>
    </dgm:pt>
    <dgm:pt modelId="{722BAB3E-5169-4301-BC59-8D01ADAA92D8}" type="pres">
      <dgm:prSet presAssocID="{BE612A5A-0173-4D56-9FE2-52EF705F98C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Subjects – Do the verb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Objects – Receive the verb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 custScaleX="167274" custScaleY="57426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2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2" custScaleX="157757" custScaleY="53632"/>
      <dgm:spPr/>
    </dgm:pt>
    <dgm:pt modelId="{722BAB3E-5169-4301-BC59-8D01ADAA92D8}" type="pres">
      <dgm:prSet presAssocID="{BE612A5A-0173-4D56-9FE2-52EF705F98C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FA0639C7-E857-4B5E-8350-A359670A2F54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06A1A8CD-DC5E-4D72-B804-1D53A45DB3F2}" type="parTrans" cxnId="{F22C9B29-604B-4FEB-854B-D50FAFBEAC9F}">
      <dgm:prSet/>
      <dgm:spPr/>
      <dgm:t>
        <a:bodyPr/>
        <a:lstStyle/>
        <a:p>
          <a:endParaRPr lang="en-GB"/>
        </a:p>
      </dgm:t>
    </dgm:pt>
    <dgm:pt modelId="{8700446B-FC36-4D20-B888-F1389046BC22}" type="sibTrans" cxnId="{F22C9B29-604B-4FEB-854B-D50FAFBEAC9F}">
      <dgm:prSet/>
      <dgm:spPr/>
      <dgm:t>
        <a:bodyPr/>
        <a:lstStyle/>
        <a:p>
          <a:endParaRPr lang="en-GB"/>
        </a:p>
      </dgm:t>
    </dgm:pt>
    <dgm:pt modelId="{3D3F9A80-863C-4ECC-9F80-A5EE13778B2E}">
      <dgm:prSet phldrT="[Text]" custT="1"/>
      <dgm:spPr/>
      <dgm:t>
        <a:bodyPr/>
        <a:lstStyle/>
        <a:p>
          <a:r>
            <a:rPr lang="en-GB" sz="1400"/>
            <a:t>Noun</a:t>
          </a:r>
          <a:endParaRPr lang="en-GB" sz="1400" dirty="0"/>
        </a:p>
      </dgm:t>
    </dgm:pt>
    <dgm:pt modelId="{3EFCCB2E-A20C-4C1F-9EA3-92EF80446DAC}" type="parTrans" cxnId="{DA36EA20-534E-4041-B0C1-4853941CBE39}">
      <dgm:prSet/>
      <dgm:spPr/>
      <dgm:t>
        <a:bodyPr/>
        <a:lstStyle/>
        <a:p>
          <a:endParaRPr lang="en-GB"/>
        </a:p>
      </dgm:t>
    </dgm:pt>
    <dgm:pt modelId="{A6E1660A-7C7E-4E15-B1B4-F53DC3819872}" type="sibTrans" cxnId="{DA36EA20-534E-4041-B0C1-4853941CBE39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868DCF3E-F3D1-4782-92F1-EAD24D78ACE2}" type="pres">
      <dgm:prSet presAssocID="{06A1A8CD-DC5E-4D72-B804-1D53A45DB3F2}" presName="Name19" presStyleLbl="parChTrans1D3" presStyleIdx="1" presStyleCnt="4"/>
      <dgm:spPr/>
    </dgm:pt>
    <dgm:pt modelId="{E346AA36-8D6E-436D-B8EC-8026FC13E552}" type="pres">
      <dgm:prSet presAssocID="{FA0639C7-E857-4B5E-8350-A359670A2F54}" presName="Name21" presStyleCnt="0"/>
      <dgm:spPr/>
    </dgm:pt>
    <dgm:pt modelId="{802EC6A8-FE6B-4737-81D9-9D25572994F2}" type="pres">
      <dgm:prSet presAssocID="{FA0639C7-E857-4B5E-8350-A359670A2F54}" presName="level2Shape" presStyleLbl="node3" presStyleIdx="1" presStyleCnt="4"/>
      <dgm:spPr/>
    </dgm:pt>
    <dgm:pt modelId="{B52337E7-C7BF-41C8-87D9-614D3BC726C0}" type="pres">
      <dgm:prSet presAssocID="{FA0639C7-E857-4B5E-8350-A359670A2F54}" presName="hierChild3" presStyleCnt="0"/>
      <dgm:spPr/>
    </dgm:pt>
    <dgm:pt modelId="{BC2BF8E2-BC85-4328-9737-E1AD10646C6F}" type="pres">
      <dgm:prSet presAssocID="{3EFCCB2E-A20C-4C1F-9EA3-92EF80446DAC}" presName="Name19" presStyleLbl="parChTrans1D3" presStyleIdx="2" presStyleCnt="4"/>
      <dgm:spPr/>
    </dgm:pt>
    <dgm:pt modelId="{341F70AE-EE16-41A8-BFAA-1FE39BFEAB10}" type="pres">
      <dgm:prSet presAssocID="{3D3F9A80-863C-4ECC-9F80-A5EE13778B2E}" presName="Name21" presStyleCnt="0"/>
      <dgm:spPr/>
    </dgm:pt>
    <dgm:pt modelId="{9F657FA6-AEBF-42A0-8478-93FC597466B0}" type="pres">
      <dgm:prSet presAssocID="{3D3F9A80-863C-4ECC-9F80-A5EE13778B2E}" presName="level2Shape" presStyleLbl="node3" presStyleIdx="2" presStyleCnt="4"/>
      <dgm:spPr/>
    </dgm:pt>
    <dgm:pt modelId="{A2D195D8-F4E7-408E-8438-A1D01F514569}" type="pres">
      <dgm:prSet presAssocID="{3D3F9A80-863C-4ECC-9F80-A5EE13778B2E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4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4"/>
      <dgm:spPr/>
    </dgm:pt>
    <dgm:pt modelId="{383FE505-63D8-43CF-BAA4-811CC2AFD667}" type="pres">
      <dgm:prSet presAssocID="{EBA8B7DB-6598-4380-B1E1-363E74D81801}" presName="hierChild3" presStyleCnt="0"/>
      <dgm:spPr/>
    </dgm:pt>
    <dgm:pt modelId="{1505F42A-7D71-4E62-AE32-EB1434C1F39F}" type="pres">
      <dgm:prSet presAssocID="{BFDFC3B0-E6E0-4ABD-B046-5D5D74C9AE11}" presName="Name19" presStyleLbl="parChTrans1D2" presStyleIdx="2" presStyleCnt="4"/>
      <dgm:spPr/>
    </dgm:pt>
    <dgm:pt modelId="{D09B5CB3-2840-41F8-8D8A-D21C16152E38}" type="pres">
      <dgm:prSet presAssocID="{871E83FC-C0A7-4366-910C-0C2F0BA31BB4}" presName="Name21" presStyleCnt="0"/>
      <dgm:spPr/>
    </dgm:pt>
    <dgm:pt modelId="{03A5A995-E433-402B-AEAF-89936779B056}" type="pres">
      <dgm:prSet presAssocID="{871E83FC-C0A7-4366-910C-0C2F0BA31BB4}" presName="level2Shape" presStyleLbl="node2" presStyleIdx="2" presStyleCnt="4"/>
      <dgm:spPr/>
    </dgm:pt>
    <dgm:pt modelId="{5BFF9A27-E2DA-4388-9BCF-3191BF741D08}" type="pres">
      <dgm:prSet presAssocID="{871E83FC-C0A7-4366-910C-0C2F0BA31BB4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3" presStyleCnt="4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3" presStyleCnt="4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3F9EE11F-5662-473F-B3C6-F11C1036AECC}" type="presOf" srcId="{3EFCCB2E-A20C-4C1F-9EA3-92EF80446DAC}" destId="{BC2BF8E2-BC85-4328-9737-E1AD10646C6F}" srcOrd="0" destOrd="0" presId="urn:microsoft.com/office/officeart/2005/8/layout/hierarchy6"/>
    <dgm:cxn modelId="{DA36EA20-534E-4041-B0C1-4853941CBE39}" srcId="{CA4CC870-5F8C-4950-9C3F-CDDD8D47B8FE}" destId="{3D3F9A80-863C-4ECC-9F80-A5EE13778B2E}" srcOrd="2" destOrd="0" parTransId="{3EFCCB2E-A20C-4C1F-9EA3-92EF80446DAC}" sibTransId="{A6E1660A-7C7E-4E15-B1B4-F53DC3819872}"/>
    <dgm:cxn modelId="{F22C9B29-604B-4FEB-854B-D50FAFBEAC9F}" srcId="{CA4CC870-5F8C-4950-9C3F-CDDD8D47B8FE}" destId="{FA0639C7-E857-4B5E-8350-A359670A2F54}" srcOrd="1" destOrd="0" parTransId="{06A1A8CD-DC5E-4D72-B804-1D53A45DB3F2}" sibTransId="{8700446B-FC36-4D20-B888-F1389046BC22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21A9AF68-A864-491E-8684-94575FF98F7A}" type="presOf" srcId="{3D3F9A80-863C-4ECC-9F80-A5EE13778B2E}" destId="{9F657FA6-AEBF-42A0-8478-93FC597466B0}" srcOrd="0" destOrd="0" presId="urn:microsoft.com/office/officeart/2005/8/layout/hierarchy6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32A71B7E-92ED-4CFB-98AD-9DC965C44D2A}" type="presOf" srcId="{BFDFC3B0-E6E0-4ABD-B046-5D5D74C9AE11}" destId="{1505F42A-7D71-4E62-AE32-EB1434C1F39F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9AF6C487-4391-4A6C-8750-85D37B467DA7}" type="presOf" srcId="{06A1A8CD-DC5E-4D72-B804-1D53A45DB3F2}" destId="{868DCF3E-F3D1-4782-92F1-EAD24D78ACE2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7ECAD2CE-6D63-4A09-9FD5-A7AC3C88C206}" type="presOf" srcId="{FA0639C7-E857-4B5E-8350-A359670A2F54}" destId="{802EC6A8-FE6B-4737-81D9-9D25572994F2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4875C8E0-18B5-435D-879F-A067BB9A344B}" type="presOf" srcId="{871E83FC-C0A7-4366-910C-0C2F0BA31BB4}" destId="{03A5A995-E433-402B-AEAF-89936779B05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1BEE0B2F-08B6-429A-9DB9-D7AAB08156AF}" type="presParOf" srcId="{A88F0D0A-72A4-4B5D-B0A7-0F9BD5683579}" destId="{868DCF3E-F3D1-4782-92F1-EAD24D78ACE2}" srcOrd="2" destOrd="0" presId="urn:microsoft.com/office/officeart/2005/8/layout/hierarchy6"/>
    <dgm:cxn modelId="{CC0547CD-F58D-41D5-AB79-CD17FEC343A9}" type="presParOf" srcId="{A88F0D0A-72A4-4B5D-B0A7-0F9BD5683579}" destId="{E346AA36-8D6E-436D-B8EC-8026FC13E552}" srcOrd="3" destOrd="0" presId="urn:microsoft.com/office/officeart/2005/8/layout/hierarchy6"/>
    <dgm:cxn modelId="{C5CC6868-2BD5-42C4-BD40-4FD581F4CC00}" type="presParOf" srcId="{E346AA36-8D6E-436D-B8EC-8026FC13E552}" destId="{802EC6A8-FE6B-4737-81D9-9D25572994F2}" srcOrd="0" destOrd="0" presId="urn:microsoft.com/office/officeart/2005/8/layout/hierarchy6"/>
    <dgm:cxn modelId="{D877BF53-6C11-453B-B150-B77A564964F3}" type="presParOf" srcId="{E346AA36-8D6E-436D-B8EC-8026FC13E552}" destId="{B52337E7-C7BF-41C8-87D9-614D3BC726C0}" srcOrd="1" destOrd="0" presId="urn:microsoft.com/office/officeart/2005/8/layout/hierarchy6"/>
    <dgm:cxn modelId="{72164A85-81AD-4C68-85A3-FA52E0A876D3}" type="presParOf" srcId="{A88F0D0A-72A4-4B5D-B0A7-0F9BD5683579}" destId="{BC2BF8E2-BC85-4328-9737-E1AD10646C6F}" srcOrd="4" destOrd="0" presId="urn:microsoft.com/office/officeart/2005/8/layout/hierarchy6"/>
    <dgm:cxn modelId="{B734B97B-36F1-4052-B92C-A61E6A0337C8}" type="presParOf" srcId="{A88F0D0A-72A4-4B5D-B0A7-0F9BD5683579}" destId="{341F70AE-EE16-41A8-BFAA-1FE39BFEAB10}" srcOrd="5" destOrd="0" presId="urn:microsoft.com/office/officeart/2005/8/layout/hierarchy6"/>
    <dgm:cxn modelId="{752FB3CB-0CDD-45AE-945B-FB11A97ACCD7}" type="presParOf" srcId="{341F70AE-EE16-41A8-BFAA-1FE39BFEAB10}" destId="{9F657FA6-AEBF-42A0-8478-93FC597466B0}" srcOrd="0" destOrd="0" presId="urn:microsoft.com/office/officeart/2005/8/layout/hierarchy6"/>
    <dgm:cxn modelId="{648905A0-7728-4A50-B1EA-EF1301C65504}" type="presParOf" srcId="{341F70AE-EE16-41A8-BFAA-1FE39BFEAB10}" destId="{A2D195D8-F4E7-408E-8438-A1D01F514569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EB4324C5-0B80-4625-A215-28B1C487812F}" type="presParOf" srcId="{0810A678-E60C-4760-BC00-63A28DF49489}" destId="{1505F42A-7D71-4E62-AE32-EB1434C1F39F}" srcOrd="4" destOrd="0" presId="urn:microsoft.com/office/officeart/2005/8/layout/hierarchy6"/>
    <dgm:cxn modelId="{FEF67CF5-99F0-470C-8853-A2B28519AEB6}" type="presParOf" srcId="{0810A678-E60C-4760-BC00-63A28DF49489}" destId="{D09B5CB3-2840-41F8-8D8A-D21C16152E38}" srcOrd="5" destOrd="0" presId="urn:microsoft.com/office/officeart/2005/8/layout/hierarchy6"/>
    <dgm:cxn modelId="{768B3F82-5E38-4455-B111-E655B70C76E2}" type="presParOf" srcId="{D09B5CB3-2840-41F8-8D8A-D21C16152E38}" destId="{03A5A995-E433-402B-AEAF-89936779B056}" srcOrd="0" destOrd="0" presId="urn:microsoft.com/office/officeart/2005/8/layout/hierarchy6"/>
    <dgm:cxn modelId="{8C28F19F-7BE0-4416-B21C-E8ACB669F3E3}" type="presParOf" srcId="{D09B5CB3-2840-41F8-8D8A-D21C16152E38}" destId="{5BFF9A27-E2DA-4388-9BCF-3191BF741D08}" srcOrd="1" destOrd="0" presId="urn:microsoft.com/office/officeart/2005/8/layout/hierarchy6"/>
    <dgm:cxn modelId="{92E98D8A-9792-42F1-85D4-FC59493A4439}" type="presParOf" srcId="{0810A678-E60C-4760-BC00-63A28DF49489}" destId="{0C4F33BF-51C6-48DD-AB42-7F3F9950094B}" srcOrd="6" destOrd="0" presId="urn:microsoft.com/office/officeart/2005/8/layout/hierarchy6"/>
    <dgm:cxn modelId="{339F93AB-3904-4B05-A0F4-EA2EE09F0457}" type="presParOf" srcId="{0810A678-E60C-4760-BC00-63A28DF49489}" destId="{B22C713F-821D-45E1-A257-E542DCAC5F85}" srcOrd="7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929E869C-58C9-4B31-A193-4F21584BCA01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EB6C08F3-51EB-44A0-BAE3-DCED85DCBDC1}" type="parTrans" cxnId="{A4876624-F483-4C3C-A81B-9CA9A5DFCB49}">
      <dgm:prSet/>
      <dgm:spPr/>
      <dgm:t>
        <a:bodyPr/>
        <a:lstStyle/>
        <a:p>
          <a:endParaRPr lang="en-GB"/>
        </a:p>
      </dgm:t>
    </dgm:pt>
    <dgm:pt modelId="{C74C10B9-7ADB-4044-95C8-12EC2922CC25}" type="sibTrans" cxnId="{A4876624-F483-4C3C-A81B-9CA9A5DFCB49}">
      <dgm:prSet/>
      <dgm:spPr/>
      <dgm:t>
        <a:bodyPr/>
        <a:lstStyle/>
        <a:p>
          <a:endParaRPr lang="en-GB"/>
        </a:p>
      </dgm:t>
    </dgm:pt>
    <dgm:pt modelId="{7A03EC2F-FE57-4912-A64C-85D9AD7F3D77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DD8DC080-C909-41CC-814E-CFEC1A1C6EDE}" type="parTrans" cxnId="{BE84A9C6-C717-4A7E-AA16-830CFC4BBD2E}">
      <dgm:prSet/>
      <dgm:spPr/>
      <dgm:t>
        <a:bodyPr/>
        <a:lstStyle/>
        <a:p>
          <a:endParaRPr lang="en-GB"/>
        </a:p>
      </dgm:t>
    </dgm:pt>
    <dgm:pt modelId="{0D740C70-3FD1-49E5-8F88-17762C1B27E0}" type="sibTrans" cxnId="{BE84A9C6-C717-4A7E-AA16-830CFC4BBD2E}">
      <dgm:prSet/>
      <dgm:spPr/>
      <dgm:t>
        <a:bodyPr/>
        <a:lstStyle/>
        <a:p>
          <a:endParaRPr lang="en-GB"/>
        </a:p>
      </dgm:t>
    </dgm:pt>
    <dgm:pt modelId="{C9B234FE-8924-49EB-9E94-8A99377764E6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566D89F6-D729-4998-BC9A-718086A48D46}" type="parTrans" cxnId="{AAE875EA-C028-4906-9E93-9B11119B66CC}">
      <dgm:prSet/>
      <dgm:spPr/>
      <dgm:t>
        <a:bodyPr/>
        <a:lstStyle/>
        <a:p>
          <a:endParaRPr lang="en-GB"/>
        </a:p>
      </dgm:t>
    </dgm:pt>
    <dgm:pt modelId="{7CFDAB4A-E750-4EE8-8296-478C4AB7F2AD}" type="sibTrans" cxnId="{AAE875EA-C028-4906-9E93-9B11119B66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18227340-7A7B-4B51-928A-95F70E889FF8}" type="pres">
      <dgm:prSet presAssocID="{EB6C08F3-51EB-44A0-BAE3-DCED85DCBDC1}" presName="Name19" presStyleLbl="parChTrans1D3" presStyleIdx="2" presStyleCnt="4"/>
      <dgm:spPr/>
    </dgm:pt>
    <dgm:pt modelId="{32BE87D0-FE4F-446C-8B81-B8E8CAD054F7}" type="pres">
      <dgm:prSet presAssocID="{929E869C-58C9-4B31-A193-4F21584BCA01}" presName="Name21" presStyleCnt="0"/>
      <dgm:spPr/>
    </dgm:pt>
    <dgm:pt modelId="{E5CBB5B9-5C58-4DC7-A99B-863267A4A408}" type="pres">
      <dgm:prSet presAssocID="{929E869C-58C9-4B31-A193-4F21584BCA01}" presName="level2Shape" presStyleLbl="node3" presStyleIdx="2" presStyleCnt="4"/>
      <dgm:spPr/>
    </dgm:pt>
    <dgm:pt modelId="{597A9C1A-6FDB-4792-A6F6-EF0B1065554E}" type="pres">
      <dgm:prSet presAssocID="{929E869C-58C9-4B31-A193-4F21584BCA01}" presName="hierChild3" presStyleCnt="0"/>
      <dgm:spPr/>
    </dgm:pt>
    <dgm:pt modelId="{8CB824FE-D167-488C-A518-C4AB77E23F86}" type="pres">
      <dgm:prSet presAssocID="{DD8DC080-C909-41CC-814E-CFEC1A1C6EDE}" presName="Name19" presStyleLbl="parChTrans1D3" presStyleIdx="3" presStyleCnt="4"/>
      <dgm:spPr/>
    </dgm:pt>
    <dgm:pt modelId="{7C1A53C1-8DAC-46C0-80E9-CB3509458DA8}" type="pres">
      <dgm:prSet presAssocID="{7A03EC2F-FE57-4912-A64C-85D9AD7F3D77}" presName="Name21" presStyleCnt="0"/>
      <dgm:spPr/>
    </dgm:pt>
    <dgm:pt modelId="{C4AB3A4F-C7A8-49A8-AF4B-169AF7E3999B}" type="pres">
      <dgm:prSet presAssocID="{7A03EC2F-FE57-4912-A64C-85D9AD7F3D77}" presName="level2Shape" presStyleLbl="node3" presStyleIdx="3" presStyleCnt="4"/>
      <dgm:spPr/>
    </dgm:pt>
    <dgm:pt modelId="{4EDE81AE-0B6B-4BF4-ACBD-44980A599E47}" type="pres">
      <dgm:prSet presAssocID="{7A03EC2F-FE57-4912-A64C-85D9AD7F3D77}" presName="hierChild3" presStyleCnt="0"/>
      <dgm:spPr/>
    </dgm:pt>
    <dgm:pt modelId="{8F8EFCEB-4978-43E2-BE25-D41D517A573A}" type="pres">
      <dgm:prSet presAssocID="{566D89F6-D729-4998-BC9A-718086A48D46}" presName="Name19" presStyleLbl="parChTrans1D2" presStyleIdx="1" presStyleCnt="4"/>
      <dgm:spPr/>
    </dgm:pt>
    <dgm:pt modelId="{7C86FFB7-B6DF-4B84-A23A-E44AD054689D}" type="pres">
      <dgm:prSet presAssocID="{C9B234FE-8924-49EB-9E94-8A99377764E6}" presName="Name21" presStyleCnt="0"/>
      <dgm:spPr/>
    </dgm:pt>
    <dgm:pt modelId="{58072597-05A6-4FF5-9965-62DD7D60A7D2}" type="pres">
      <dgm:prSet presAssocID="{C9B234FE-8924-49EB-9E94-8A99377764E6}" presName="level2Shape" presStyleLbl="node2" presStyleIdx="1" presStyleCnt="4"/>
      <dgm:spPr/>
    </dgm:pt>
    <dgm:pt modelId="{697FD00B-7D99-4BA1-BEA5-3010D5058262}" type="pres">
      <dgm:prSet presAssocID="{C9B234FE-8924-49EB-9E94-8A99377764E6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C9B0C04-5D45-46D0-870F-413B9983789A}" type="presOf" srcId="{EB6C08F3-51EB-44A0-BAE3-DCED85DCBDC1}" destId="{18227340-7A7B-4B51-928A-95F70E889FF8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A4876624-F483-4C3C-A81B-9CA9A5DFCB49}" srcId="{CA4CC870-5F8C-4950-9C3F-CDDD8D47B8FE}" destId="{929E869C-58C9-4B31-A193-4F21584BCA01}" srcOrd="2" destOrd="0" parTransId="{EB6C08F3-51EB-44A0-BAE3-DCED85DCBDC1}" sibTransId="{C74C10B9-7ADB-4044-95C8-12EC2922CC25}"/>
    <dgm:cxn modelId="{C6109E29-ADD6-4063-83F8-4989BF0C873F}" type="presOf" srcId="{7A03EC2F-FE57-4912-A64C-85D9AD7F3D77}" destId="{C4AB3A4F-C7A8-49A8-AF4B-169AF7E3999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31997048-FF39-4CCA-9D35-C5798033994C}" type="presOf" srcId="{DD8DC080-C909-41CC-814E-CFEC1A1C6EDE}" destId="{8CB824FE-D167-488C-A518-C4AB77E23F86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E0EABA8C-4CC8-43B0-8540-A741DD5303A9}" type="presOf" srcId="{C9B234FE-8924-49EB-9E94-8A99377764E6}" destId="{58072597-05A6-4FF5-9965-62DD7D60A7D2}" srcOrd="0" destOrd="0" presId="urn:microsoft.com/office/officeart/2005/8/layout/hierarchy6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BE84A9C6-C717-4A7E-AA16-830CFC4BBD2E}" srcId="{CA4CC870-5F8C-4950-9C3F-CDDD8D47B8FE}" destId="{7A03EC2F-FE57-4912-A64C-85D9AD7F3D77}" srcOrd="3" destOrd="0" parTransId="{DD8DC080-C909-41CC-814E-CFEC1A1C6EDE}" sibTransId="{0D740C70-3FD1-49E5-8F88-17762C1B27E0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9EB17CE5-A586-4915-9724-72E5F2DEEF95}" type="presOf" srcId="{566D89F6-D729-4998-BC9A-718086A48D46}" destId="{8F8EFCEB-4978-43E2-BE25-D41D517A573A}" srcOrd="0" destOrd="0" presId="urn:microsoft.com/office/officeart/2005/8/layout/hierarchy6"/>
    <dgm:cxn modelId="{494827E9-F52F-4853-8663-FF6EA620D51C}" type="presOf" srcId="{929E869C-58C9-4B31-A193-4F21584BCA01}" destId="{E5CBB5B9-5C58-4DC7-A99B-863267A4A408}" srcOrd="0" destOrd="0" presId="urn:microsoft.com/office/officeart/2005/8/layout/hierarchy6"/>
    <dgm:cxn modelId="{AAE875EA-C028-4906-9E93-9B11119B66CC}" srcId="{11C582FB-D301-4A67-835D-4CB7CEB50770}" destId="{C9B234FE-8924-49EB-9E94-8A99377764E6}" srcOrd="1" destOrd="0" parTransId="{566D89F6-D729-4998-BC9A-718086A48D46}" sibTransId="{7CFDAB4A-E750-4EE8-8296-478C4AB7F2AD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CF87AFC2-88F5-44F5-B507-2C9641BBC7A4}" type="presParOf" srcId="{A88F0D0A-72A4-4B5D-B0A7-0F9BD5683579}" destId="{18227340-7A7B-4B51-928A-95F70E889FF8}" srcOrd="4" destOrd="0" presId="urn:microsoft.com/office/officeart/2005/8/layout/hierarchy6"/>
    <dgm:cxn modelId="{D0CC006E-34D3-424D-852F-8AF64F1B9248}" type="presParOf" srcId="{A88F0D0A-72A4-4B5D-B0A7-0F9BD5683579}" destId="{32BE87D0-FE4F-446C-8B81-B8E8CAD054F7}" srcOrd="5" destOrd="0" presId="urn:microsoft.com/office/officeart/2005/8/layout/hierarchy6"/>
    <dgm:cxn modelId="{C0BD5B7C-C945-4EFB-885E-C2334B3ECC93}" type="presParOf" srcId="{32BE87D0-FE4F-446C-8B81-B8E8CAD054F7}" destId="{E5CBB5B9-5C58-4DC7-A99B-863267A4A408}" srcOrd="0" destOrd="0" presId="urn:microsoft.com/office/officeart/2005/8/layout/hierarchy6"/>
    <dgm:cxn modelId="{3AD42F5B-B3DB-46C5-BCF7-8A2AFD558C27}" type="presParOf" srcId="{32BE87D0-FE4F-446C-8B81-B8E8CAD054F7}" destId="{597A9C1A-6FDB-4792-A6F6-EF0B1065554E}" srcOrd="1" destOrd="0" presId="urn:microsoft.com/office/officeart/2005/8/layout/hierarchy6"/>
    <dgm:cxn modelId="{35B8F5BC-37C2-49C9-BB77-31DA2B85C987}" type="presParOf" srcId="{A88F0D0A-72A4-4B5D-B0A7-0F9BD5683579}" destId="{8CB824FE-D167-488C-A518-C4AB77E23F86}" srcOrd="6" destOrd="0" presId="urn:microsoft.com/office/officeart/2005/8/layout/hierarchy6"/>
    <dgm:cxn modelId="{500AA553-E23C-4340-ABF3-D67717386865}" type="presParOf" srcId="{A88F0D0A-72A4-4B5D-B0A7-0F9BD5683579}" destId="{7C1A53C1-8DAC-46C0-80E9-CB3509458DA8}" srcOrd="7" destOrd="0" presId="urn:microsoft.com/office/officeart/2005/8/layout/hierarchy6"/>
    <dgm:cxn modelId="{E8EB2C3B-12F2-440F-9478-6779FDFB8FC3}" type="presParOf" srcId="{7C1A53C1-8DAC-46C0-80E9-CB3509458DA8}" destId="{C4AB3A4F-C7A8-49A8-AF4B-169AF7E3999B}" srcOrd="0" destOrd="0" presId="urn:microsoft.com/office/officeart/2005/8/layout/hierarchy6"/>
    <dgm:cxn modelId="{D1BF72AA-BB7A-470C-9693-9DB809FB7ACC}" type="presParOf" srcId="{7C1A53C1-8DAC-46C0-80E9-CB3509458DA8}" destId="{4EDE81AE-0B6B-4BF4-ACBD-44980A599E47}" srcOrd="1" destOrd="0" presId="urn:microsoft.com/office/officeart/2005/8/layout/hierarchy6"/>
    <dgm:cxn modelId="{E62EB2FE-F6B4-495C-AF80-A0FD7650BE28}" type="presParOf" srcId="{0810A678-E60C-4760-BC00-63A28DF49489}" destId="{8F8EFCEB-4978-43E2-BE25-D41D517A573A}" srcOrd="2" destOrd="0" presId="urn:microsoft.com/office/officeart/2005/8/layout/hierarchy6"/>
    <dgm:cxn modelId="{2D641C7D-1E05-4F95-9C58-95C5DD885B63}" type="presParOf" srcId="{0810A678-E60C-4760-BC00-63A28DF49489}" destId="{7C86FFB7-B6DF-4B84-A23A-E44AD054689D}" srcOrd="3" destOrd="0" presId="urn:microsoft.com/office/officeart/2005/8/layout/hierarchy6"/>
    <dgm:cxn modelId="{E13C985E-8E09-478B-AB22-6FB0C6922DE2}" type="presParOf" srcId="{7C86FFB7-B6DF-4B84-A23A-E44AD054689D}" destId="{58072597-05A6-4FF5-9965-62DD7D60A7D2}" srcOrd="0" destOrd="0" presId="urn:microsoft.com/office/officeart/2005/8/layout/hierarchy6"/>
    <dgm:cxn modelId="{C48294F1-64AF-4762-91BC-A803CC613F5D}" type="presParOf" srcId="{7C86FFB7-B6DF-4B84-A23A-E44AD054689D}" destId="{697FD00B-7D99-4BA1-BEA5-3010D5058262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E624FF1E-D688-4C48-9689-13AE2F7D45C0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29CA87FB-6A6A-4D3D-96AC-1E6815ED9980}" type="parTrans" cxnId="{7A4D5908-45F5-4C32-B916-0A59F04B0507}">
      <dgm:prSet/>
      <dgm:spPr/>
      <dgm:t>
        <a:bodyPr/>
        <a:lstStyle/>
        <a:p>
          <a:endParaRPr lang="en-GB"/>
        </a:p>
      </dgm:t>
    </dgm:pt>
    <dgm:pt modelId="{3554494F-2295-42A7-A130-BD8BCC7A3D6D}" type="sibTrans" cxnId="{7A4D5908-45F5-4C32-B916-0A59F04B0507}">
      <dgm:prSet/>
      <dgm:spPr/>
      <dgm:t>
        <a:bodyPr/>
        <a:lstStyle/>
        <a:p>
          <a:endParaRPr lang="en-GB"/>
        </a:p>
      </dgm:t>
    </dgm:pt>
    <dgm:pt modelId="{66ED6162-BB9D-40EF-8F5A-F2BB6784266F}">
      <dgm:prSet phldrT="[Text]" custT="1"/>
      <dgm:spPr/>
      <dgm:t>
        <a:bodyPr/>
        <a:lstStyle/>
        <a:p>
          <a:r>
            <a:rPr lang="en-GB" sz="1400"/>
            <a:t>Pronoun</a:t>
          </a:r>
          <a:endParaRPr lang="en-GB" sz="1400" dirty="0"/>
        </a:p>
      </dgm:t>
    </dgm:pt>
    <dgm:pt modelId="{0DEF385C-B45A-44E7-AE6B-231C61662155}" type="parTrans" cxnId="{DAEE5046-79AA-458F-A9F1-C289B4AEFFF7}">
      <dgm:prSet/>
      <dgm:spPr/>
      <dgm:t>
        <a:bodyPr/>
        <a:lstStyle/>
        <a:p>
          <a:endParaRPr lang="en-GB"/>
        </a:p>
      </dgm:t>
    </dgm:pt>
    <dgm:pt modelId="{4B31361C-F1D9-4357-A9E9-441E70FED9AE}" type="sibTrans" cxnId="{DAEE5046-79AA-458F-A9F1-C289B4AEFFF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37EBDB31-E84F-4BC6-9D10-63E0363E4F67}" type="pres">
      <dgm:prSet presAssocID="{0DEF385C-B45A-44E7-AE6B-231C61662155}" presName="Name19" presStyleLbl="parChTrans1D3" presStyleIdx="3" presStyleCnt="4"/>
      <dgm:spPr/>
    </dgm:pt>
    <dgm:pt modelId="{60EC3EFA-6F55-43A1-88BE-16E217B3C578}" type="pres">
      <dgm:prSet presAssocID="{66ED6162-BB9D-40EF-8F5A-F2BB6784266F}" presName="Name21" presStyleCnt="0"/>
      <dgm:spPr/>
    </dgm:pt>
    <dgm:pt modelId="{0910A4A9-5110-4CD1-97AE-67736D344845}" type="pres">
      <dgm:prSet presAssocID="{66ED6162-BB9D-40EF-8F5A-F2BB6784266F}" presName="level2Shape" presStyleLbl="node3" presStyleIdx="3" presStyleCnt="4"/>
      <dgm:spPr/>
    </dgm:pt>
    <dgm:pt modelId="{E090E85E-C388-4FB0-9949-B9884982E474}" type="pres">
      <dgm:prSet presAssocID="{66ED6162-BB9D-40EF-8F5A-F2BB6784266F}" presName="hierChild3" presStyleCnt="0"/>
      <dgm:spPr/>
    </dgm:pt>
    <dgm:pt modelId="{A8FE880C-18BE-43D7-A48C-F8745C5F0639}" type="pres">
      <dgm:prSet presAssocID="{29CA87FB-6A6A-4D3D-96AC-1E6815ED9980}" presName="Name19" presStyleLbl="parChTrans1D2" presStyleIdx="1" presStyleCnt="4"/>
      <dgm:spPr/>
    </dgm:pt>
    <dgm:pt modelId="{74ED7D31-E348-406B-A149-930C09831BD2}" type="pres">
      <dgm:prSet presAssocID="{E624FF1E-D688-4C48-9689-13AE2F7D45C0}" presName="Name21" presStyleCnt="0"/>
      <dgm:spPr/>
    </dgm:pt>
    <dgm:pt modelId="{80D2AD5F-E5F0-4641-B2D0-6460314D44D7}" type="pres">
      <dgm:prSet presAssocID="{E624FF1E-D688-4C48-9689-13AE2F7D45C0}" presName="level2Shape" presStyleLbl="node2" presStyleIdx="1" presStyleCnt="4"/>
      <dgm:spPr/>
    </dgm:pt>
    <dgm:pt modelId="{E772E4E9-AD94-4D69-BCA9-2F16E9559403}" type="pres">
      <dgm:prSet presAssocID="{E624FF1E-D688-4C48-9689-13AE2F7D45C0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A4D5908-45F5-4C32-B916-0A59F04B0507}" srcId="{11C582FB-D301-4A67-835D-4CB7CEB50770}" destId="{E624FF1E-D688-4C48-9689-13AE2F7D45C0}" srcOrd="1" destOrd="0" parTransId="{29CA87FB-6A6A-4D3D-96AC-1E6815ED9980}" sibTransId="{3554494F-2295-42A7-A130-BD8BCC7A3D6D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DAEE5046-79AA-458F-A9F1-C289B4AEFFF7}" srcId="{CA4CC870-5F8C-4950-9C3F-CDDD8D47B8FE}" destId="{66ED6162-BB9D-40EF-8F5A-F2BB6784266F}" srcOrd="3" destOrd="0" parTransId="{0DEF385C-B45A-44E7-AE6B-231C61662155}" sibTransId="{4B31361C-F1D9-4357-A9E9-441E70FED9AE}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F2599352-94D6-4EDC-87C3-EB41203094CB}" type="presOf" srcId="{66ED6162-BB9D-40EF-8F5A-F2BB6784266F}" destId="{0910A4A9-5110-4CD1-97AE-67736D344845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CE95219F-FD79-4F39-BB07-0593D921FD66}" type="presOf" srcId="{29CA87FB-6A6A-4D3D-96AC-1E6815ED9980}" destId="{A8FE880C-18BE-43D7-A48C-F8745C5F0639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3091AC0-15DA-4662-8771-050E86F568F6}" type="presOf" srcId="{0DEF385C-B45A-44E7-AE6B-231C61662155}" destId="{37EBDB31-E84F-4BC6-9D10-63E0363E4F67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020B36DA-BAC6-4531-8F1E-B1F86804E84E}" type="presOf" srcId="{E624FF1E-D688-4C48-9689-13AE2F7D45C0}" destId="{80D2AD5F-E5F0-4641-B2D0-6460314D44D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C9CDABA9-80DE-4AC2-8865-5E8E47A0D2B0}" type="presParOf" srcId="{A88F0D0A-72A4-4B5D-B0A7-0F9BD5683579}" destId="{37EBDB31-E84F-4BC6-9D10-63E0363E4F67}" srcOrd="6" destOrd="0" presId="urn:microsoft.com/office/officeart/2005/8/layout/hierarchy6"/>
    <dgm:cxn modelId="{A4F7BAB1-E76A-462C-AE02-586632D51E07}" type="presParOf" srcId="{A88F0D0A-72A4-4B5D-B0A7-0F9BD5683579}" destId="{60EC3EFA-6F55-43A1-88BE-16E217B3C578}" srcOrd="7" destOrd="0" presId="urn:microsoft.com/office/officeart/2005/8/layout/hierarchy6"/>
    <dgm:cxn modelId="{F42E886A-F2F1-4128-A2D7-E83AEF3776D2}" type="presParOf" srcId="{60EC3EFA-6F55-43A1-88BE-16E217B3C578}" destId="{0910A4A9-5110-4CD1-97AE-67736D344845}" srcOrd="0" destOrd="0" presId="urn:microsoft.com/office/officeart/2005/8/layout/hierarchy6"/>
    <dgm:cxn modelId="{0C314926-B167-4044-8C07-BB73141D44D9}" type="presParOf" srcId="{60EC3EFA-6F55-43A1-88BE-16E217B3C578}" destId="{E090E85E-C388-4FB0-9949-B9884982E474}" srcOrd="1" destOrd="0" presId="urn:microsoft.com/office/officeart/2005/8/layout/hierarchy6"/>
    <dgm:cxn modelId="{41EE78D0-0DCA-40C2-96D7-FE81255BCE53}" type="presParOf" srcId="{0810A678-E60C-4760-BC00-63A28DF49489}" destId="{A8FE880C-18BE-43D7-A48C-F8745C5F0639}" srcOrd="2" destOrd="0" presId="urn:microsoft.com/office/officeart/2005/8/layout/hierarchy6"/>
    <dgm:cxn modelId="{D956C4C6-F66D-40D9-A649-3F9B47B707E6}" type="presParOf" srcId="{0810A678-E60C-4760-BC00-63A28DF49489}" destId="{74ED7D31-E348-406B-A149-930C09831BD2}" srcOrd="3" destOrd="0" presId="urn:microsoft.com/office/officeart/2005/8/layout/hierarchy6"/>
    <dgm:cxn modelId="{FFCABA96-93D6-4C03-89E8-1EAD3B7A233E}" type="presParOf" srcId="{74ED7D31-E348-406B-A149-930C09831BD2}" destId="{80D2AD5F-E5F0-4641-B2D0-6460314D44D7}" srcOrd="0" destOrd="0" presId="urn:microsoft.com/office/officeart/2005/8/layout/hierarchy6"/>
    <dgm:cxn modelId="{314F6970-A133-45EA-8612-D8E56946B8B1}" type="presParOf" srcId="{74ED7D31-E348-406B-A149-930C09831BD2}" destId="{E772E4E9-AD94-4D69-BCA9-2F16E9559403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6C4D451A-170D-435B-84AD-77D10F503923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E26000B3-A205-4901-A18E-8396D66DE81C}" type="parTrans" cxnId="{4A6B6E42-8FDD-4B87-9D64-D792918BDAF4}">
      <dgm:prSet/>
      <dgm:spPr/>
    </dgm:pt>
    <dgm:pt modelId="{AB8D9B03-230C-4C04-8B0D-CCDCC66EB3A6}" type="sibTrans" cxnId="{4A6B6E42-8FDD-4B87-9D64-D792918BDAF4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1ADC0E05-E62E-4B3A-B4ED-7FCFE2F4FF4A}" type="pres">
      <dgm:prSet presAssocID="{E26000B3-A205-4901-A18E-8396D66DE81C}" presName="Name19" presStyleLbl="parChTrans1D2" presStyleIdx="1" presStyleCnt="4"/>
      <dgm:spPr/>
    </dgm:pt>
    <dgm:pt modelId="{5E84F727-C055-47AD-832D-BA471194E919}" type="pres">
      <dgm:prSet presAssocID="{6C4D451A-170D-435B-84AD-77D10F503923}" presName="Name21" presStyleCnt="0"/>
      <dgm:spPr/>
    </dgm:pt>
    <dgm:pt modelId="{18545DBD-A423-41F0-B105-9D1092E93396}" type="pres">
      <dgm:prSet presAssocID="{6C4D451A-170D-435B-84AD-77D10F503923}" presName="level2Shape" presStyleLbl="node2" presStyleIdx="1" presStyleCnt="4"/>
      <dgm:spPr/>
    </dgm:pt>
    <dgm:pt modelId="{821C021D-CC7D-4FC9-9DBF-75A23701B892}" type="pres">
      <dgm:prSet presAssocID="{6C4D451A-170D-435B-84AD-77D10F50392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7A2A2615-3468-4249-965C-5FCFC4C318C1}" type="presOf" srcId="{6C4D451A-170D-435B-84AD-77D10F503923}" destId="{18545DBD-A423-41F0-B105-9D1092E93396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4A6B6E42-8FDD-4B87-9D64-D792918BDAF4}" srcId="{11C582FB-D301-4A67-835D-4CB7CEB50770}" destId="{6C4D451A-170D-435B-84AD-77D10F503923}" srcOrd="1" destOrd="0" parTransId="{E26000B3-A205-4901-A18E-8396D66DE81C}" sibTransId="{AB8D9B03-230C-4C04-8B0D-CCDCC66EB3A6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420C486-8CD5-4D2F-9F28-56F770F9EE96}" type="presOf" srcId="{E26000B3-A205-4901-A18E-8396D66DE81C}" destId="{1ADC0E05-E62E-4B3A-B4ED-7FCFE2F4FF4A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0E50E9C7-B321-41AA-8CF9-09A7DBDDD76E}" type="presParOf" srcId="{0810A678-E60C-4760-BC00-63A28DF49489}" destId="{1ADC0E05-E62E-4B3A-B4ED-7FCFE2F4FF4A}" srcOrd="2" destOrd="0" presId="urn:microsoft.com/office/officeart/2005/8/layout/hierarchy6"/>
    <dgm:cxn modelId="{4DF45FB0-8A83-424D-BD02-E7AD82E02A8C}" type="presParOf" srcId="{0810A678-E60C-4760-BC00-63A28DF49489}" destId="{5E84F727-C055-47AD-832D-BA471194E919}" srcOrd="3" destOrd="0" presId="urn:microsoft.com/office/officeart/2005/8/layout/hierarchy6"/>
    <dgm:cxn modelId="{249C2F61-E0AB-4A0E-8BB3-4F270EFA6C09}" type="presParOf" srcId="{5E84F727-C055-47AD-832D-BA471194E919}" destId="{18545DBD-A423-41F0-B105-9D1092E93396}" srcOrd="0" destOrd="0" presId="urn:microsoft.com/office/officeart/2005/8/layout/hierarchy6"/>
    <dgm:cxn modelId="{729FB7B5-5B78-4F90-9721-8B56F2AC1CD7}" type="presParOf" srcId="{5E84F727-C055-47AD-832D-BA471194E919}" destId="{821C021D-CC7D-4FC9-9DBF-75A23701B892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127922" y="978120"/>
          <a:ext cx="3580074" cy="91497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54721" y="1004919"/>
        <a:ext cx="3526476" cy="861376"/>
      </dsp:txXfrm>
    </dsp:sp>
    <dsp:sp modelId="{33643D00-C75E-4DF5-A0F0-DFA21355EB8A}">
      <dsp:nvSpPr>
        <dsp:cNvPr id="0" name=""/>
        <dsp:cNvSpPr/>
      </dsp:nvSpPr>
      <dsp:spPr>
        <a:xfrm>
          <a:off x="4455460" y="1893095"/>
          <a:ext cx="2462500" cy="303559"/>
        </a:xfrm>
        <a:custGeom>
          <a:avLst/>
          <a:gdLst/>
          <a:ahLst/>
          <a:cxnLst/>
          <a:rect l="0" t="0" r="0" b="0"/>
          <a:pathLst>
            <a:path>
              <a:moveTo>
                <a:pt x="2462500" y="0"/>
              </a:moveTo>
              <a:lnTo>
                <a:pt x="2462500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86285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08512" y="2218882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954802" y="2955555"/>
          <a:ext cx="3500657" cy="303559"/>
        </a:xfrm>
        <a:custGeom>
          <a:avLst/>
          <a:gdLst/>
          <a:ahLst/>
          <a:cxnLst/>
          <a:rect l="0" t="0" r="0" b="0"/>
          <a:pathLst>
            <a:path>
              <a:moveTo>
                <a:pt x="3500657" y="0"/>
              </a:moveTo>
              <a:lnTo>
                <a:pt x="3500657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21" y="3259114"/>
          <a:ext cx="1904162" cy="11539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36518" y="3292911"/>
        <a:ext cx="1836568" cy="1086320"/>
      </dsp:txXfrm>
    </dsp:sp>
    <dsp:sp modelId="{93868109-C16B-49AD-8BE1-0223FC44A474}">
      <dsp:nvSpPr>
        <dsp:cNvPr id="0" name=""/>
        <dsp:cNvSpPr/>
      </dsp:nvSpPr>
      <dsp:spPr>
        <a:xfrm>
          <a:off x="3146301" y="2955555"/>
          <a:ext cx="1309158" cy="303559"/>
        </a:xfrm>
        <a:custGeom>
          <a:avLst/>
          <a:gdLst/>
          <a:ahLst/>
          <a:cxnLst/>
          <a:rect l="0" t="0" r="0" b="0"/>
          <a:pathLst>
            <a:path>
              <a:moveTo>
                <a:pt x="1309158" y="0"/>
              </a:moveTo>
              <a:lnTo>
                <a:pt x="130915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48388" y="3259114"/>
          <a:ext cx="1795825" cy="11325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281560" y="3292286"/>
        <a:ext cx="1729481" cy="1066245"/>
      </dsp:txXfrm>
    </dsp:sp>
    <dsp:sp modelId="{8E45D172-A16A-4213-8444-85A251E74905}">
      <dsp:nvSpPr>
        <dsp:cNvPr id="0" name=""/>
        <dsp:cNvSpPr/>
      </dsp:nvSpPr>
      <dsp:spPr>
        <a:xfrm>
          <a:off x="4455460" y="2955555"/>
          <a:ext cx="772449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772449" y="151779"/>
              </a:lnTo>
              <a:lnTo>
                <a:pt x="772449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85719" y="3259114"/>
          <a:ext cx="1684381" cy="10672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416979" y="3290374"/>
        <a:ext cx="1621861" cy="1004765"/>
      </dsp:txXfrm>
    </dsp:sp>
    <dsp:sp modelId="{BCE54729-C23D-460A-B6D9-5B0F7AAAE094}">
      <dsp:nvSpPr>
        <dsp:cNvPr id="0" name=""/>
        <dsp:cNvSpPr/>
      </dsp:nvSpPr>
      <dsp:spPr>
        <a:xfrm>
          <a:off x="4455460" y="2955555"/>
          <a:ext cx="3204441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04441" y="151779"/>
              </a:lnTo>
              <a:lnTo>
                <a:pt x="3204441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411605" y="3259114"/>
          <a:ext cx="2496593" cy="990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</a:t>
          </a:r>
        </a:p>
      </dsp:txBody>
      <dsp:txXfrm>
        <a:off x="6440614" y="3288123"/>
        <a:ext cx="2438575" cy="932421"/>
      </dsp:txXfrm>
    </dsp:sp>
    <dsp:sp modelId="{67357A81-5F47-46C8-8791-23DB6B665016}">
      <dsp:nvSpPr>
        <dsp:cNvPr id="0" name=""/>
        <dsp:cNvSpPr/>
      </dsp:nvSpPr>
      <dsp:spPr>
        <a:xfrm>
          <a:off x="5935314" y="1893095"/>
          <a:ext cx="982645" cy="303559"/>
        </a:xfrm>
        <a:custGeom>
          <a:avLst/>
          <a:gdLst/>
          <a:ahLst/>
          <a:cxnLst/>
          <a:rect l="0" t="0" r="0" b="0"/>
          <a:pathLst>
            <a:path>
              <a:moveTo>
                <a:pt x="982645" y="0"/>
              </a:moveTo>
              <a:lnTo>
                <a:pt x="982645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66139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388366" y="2218882"/>
        <a:ext cx="1093895" cy="714445"/>
      </dsp:txXfrm>
    </dsp:sp>
    <dsp:sp modelId="{E5E261E0-CCBC-4B5A-A904-F243E2AA53B0}">
      <dsp:nvSpPr>
        <dsp:cNvPr id="0" name=""/>
        <dsp:cNvSpPr/>
      </dsp:nvSpPr>
      <dsp:spPr>
        <a:xfrm>
          <a:off x="6917960" y="1893095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845993" y="2196655"/>
          <a:ext cx="1344788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868220" y="2218882"/>
        <a:ext cx="1300334" cy="714445"/>
      </dsp:txXfrm>
    </dsp:sp>
    <dsp:sp modelId="{F7436063-BF3D-4400-ABDF-46A0C91AC2E1}">
      <dsp:nvSpPr>
        <dsp:cNvPr id="0" name=""/>
        <dsp:cNvSpPr/>
      </dsp:nvSpPr>
      <dsp:spPr>
        <a:xfrm>
          <a:off x="6917960" y="1893095"/>
          <a:ext cx="2323000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23000" y="151779"/>
              </a:lnTo>
              <a:lnTo>
                <a:pt x="232300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32287" y="2196655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54514" y="2218882"/>
        <a:ext cx="1372893" cy="71444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567777" y="897906"/>
          <a:ext cx="4737771" cy="12108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603242" y="933371"/>
        <a:ext cx="4666841" cy="1139922"/>
      </dsp:txXfrm>
    </dsp:sp>
    <dsp:sp modelId="{33643D00-C75E-4DF5-A0F0-DFA21355EB8A}">
      <dsp:nvSpPr>
        <dsp:cNvPr id="0" name=""/>
        <dsp:cNvSpPr/>
      </dsp:nvSpPr>
      <dsp:spPr>
        <a:xfrm>
          <a:off x="2677858" y="2108758"/>
          <a:ext cx="3258804" cy="401722"/>
        </a:xfrm>
        <a:custGeom>
          <a:avLst/>
          <a:gdLst/>
          <a:ahLst/>
          <a:cxnLst/>
          <a:rect l="0" t="0" r="0" b="0"/>
          <a:pathLst>
            <a:path>
              <a:moveTo>
                <a:pt x="3258804" y="0"/>
              </a:moveTo>
              <a:lnTo>
                <a:pt x="3258804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924628" y="2510481"/>
          <a:ext cx="1506460" cy="100430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954043" y="2539896"/>
        <a:ext cx="1447630" cy="945476"/>
      </dsp:txXfrm>
    </dsp:sp>
    <dsp:sp modelId="{86F95A29-5235-422D-96EE-BAFAABAD6257}">
      <dsp:nvSpPr>
        <dsp:cNvPr id="0" name=""/>
        <dsp:cNvSpPr/>
      </dsp:nvSpPr>
      <dsp:spPr>
        <a:xfrm>
          <a:off x="1263616" y="3514788"/>
          <a:ext cx="1414242" cy="401722"/>
        </a:xfrm>
        <a:custGeom>
          <a:avLst/>
          <a:gdLst/>
          <a:ahLst/>
          <a:cxnLst/>
          <a:rect l="0" t="0" r="0" b="0"/>
          <a:pathLst>
            <a:path>
              <a:moveTo>
                <a:pt x="1414242" y="0"/>
              </a:moveTo>
              <a:lnTo>
                <a:pt x="1414242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58" y="3916510"/>
          <a:ext cx="2519916" cy="5767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Subjects</a:t>
          </a:r>
        </a:p>
      </dsp:txBody>
      <dsp:txXfrm>
        <a:off x="20550" y="3933402"/>
        <a:ext cx="2486132" cy="542949"/>
      </dsp:txXfrm>
    </dsp:sp>
    <dsp:sp modelId="{93868109-C16B-49AD-8BE1-0223FC44A474}">
      <dsp:nvSpPr>
        <dsp:cNvPr id="0" name=""/>
        <dsp:cNvSpPr/>
      </dsp:nvSpPr>
      <dsp:spPr>
        <a:xfrm>
          <a:off x="2677858" y="3514788"/>
          <a:ext cx="1485927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1485927" y="200861"/>
              </a:lnTo>
              <a:lnTo>
                <a:pt x="1485927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75512" y="3916510"/>
          <a:ext cx="2376546" cy="538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Objects</a:t>
          </a:r>
        </a:p>
      </dsp:txBody>
      <dsp:txXfrm>
        <a:off x="2991288" y="3932286"/>
        <a:ext cx="2344994" cy="507077"/>
      </dsp:txXfrm>
    </dsp:sp>
    <dsp:sp modelId="{67357A81-5F47-46C8-8791-23DB6B665016}">
      <dsp:nvSpPr>
        <dsp:cNvPr id="0" name=""/>
        <dsp:cNvSpPr/>
      </dsp:nvSpPr>
      <dsp:spPr>
        <a:xfrm>
          <a:off x="4636256" y="2108758"/>
          <a:ext cx="1300406" cy="401722"/>
        </a:xfrm>
        <a:custGeom>
          <a:avLst/>
          <a:gdLst/>
          <a:ahLst/>
          <a:cxnLst/>
          <a:rect l="0" t="0" r="0" b="0"/>
          <a:pathLst>
            <a:path>
              <a:moveTo>
                <a:pt x="1300406" y="0"/>
              </a:moveTo>
              <a:lnTo>
                <a:pt x="1300406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83026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912441" y="2539896"/>
        <a:ext cx="1447630" cy="945476"/>
      </dsp:txXfrm>
    </dsp:sp>
    <dsp:sp modelId="{E5E261E0-CCBC-4B5A-A904-F243E2AA53B0}">
      <dsp:nvSpPr>
        <dsp:cNvPr id="0" name=""/>
        <dsp:cNvSpPr/>
      </dsp:nvSpPr>
      <dsp:spPr>
        <a:xfrm>
          <a:off x="5936663" y="2108758"/>
          <a:ext cx="794589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794589" y="200861"/>
              </a:lnTo>
              <a:lnTo>
                <a:pt x="794589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841424" y="2510481"/>
          <a:ext cx="1779656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870839" y="2539896"/>
        <a:ext cx="1720826" cy="945476"/>
      </dsp:txXfrm>
    </dsp:sp>
    <dsp:sp modelId="{F7436063-BF3D-4400-ABDF-46A0C91AC2E1}">
      <dsp:nvSpPr>
        <dsp:cNvPr id="0" name=""/>
        <dsp:cNvSpPr/>
      </dsp:nvSpPr>
      <dsp:spPr>
        <a:xfrm>
          <a:off x="5936663" y="2108758"/>
          <a:ext cx="3074195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3074195" y="200861"/>
              </a:lnTo>
              <a:lnTo>
                <a:pt x="3074195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73019" y="2510481"/>
          <a:ext cx="1875678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02434" y="2539896"/>
        <a:ext cx="1816848" cy="94547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567777" y="897906"/>
          <a:ext cx="4737771" cy="12108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603242" y="933371"/>
        <a:ext cx="4666841" cy="1139922"/>
      </dsp:txXfrm>
    </dsp:sp>
    <dsp:sp modelId="{33643D00-C75E-4DF5-A0F0-DFA21355EB8A}">
      <dsp:nvSpPr>
        <dsp:cNvPr id="0" name=""/>
        <dsp:cNvSpPr/>
      </dsp:nvSpPr>
      <dsp:spPr>
        <a:xfrm>
          <a:off x="2677858" y="2108758"/>
          <a:ext cx="3258804" cy="401722"/>
        </a:xfrm>
        <a:custGeom>
          <a:avLst/>
          <a:gdLst/>
          <a:ahLst/>
          <a:cxnLst/>
          <a:rect l="0" t="0" r="0" b="0"/>
          <a:pathLst>
            <a:path>
              <a:moveTo>
                <a:pt x="3258804" y="0"/>
              </a:moveTo>
              <a:lnTo>
                <a:pt x="3258804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924628" y="2510481"/>
          <a:ext cx="1506460" cy="100430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954043" y="2539896"/>
        <a:ext cx="1447630" cy="945476"/>
      </dsp:txXfrm>
    </dsp:sp>
    <dsp:sp modelId="{86F95A29-5235-422D-96EE-BAFAABAD6257}">
      <dsp:nvSpPr>
        <dsp:cNvPr id="0" name=""/>
        <dsp:cNvSpPr/>
      </dsp:nvSpPr>
      <dsp:spPr>
        <a:xfrm>
          <a:off x="1263616" y="3514788"/>
          <a:ext cx="1414242" cy="401722"/>
        </a:xfrm>
        <a:custGeom>
          <a:avLst/>
          <a:gdLst/>
          <a:ahLst/>
          <a:cxnLst/>
          <a:rect l="0" t="0" r="0" b="0"/>
          <a:pathLst>
            <a:path>
              <a:moveTo>
                <a:pt x="1414242" y="0"/>
              </a:moveTo>
              <a:lnTo>
                <a:pt x="1414242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58" y="3916510"/>
          <a:ext cx="2519916" cy="5767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Subjects – Do the verb</a:t>
          </a:r>
        </a:p>
      </dsp:txBody>
      <dsp:txXfrm>
        <a:off x="20550" y="3933402"/>
        <a:ext cx="2486132" cy="542949"/>
      </dsp:txXfrm>
    </dsp:sp>
    <dsp:sp modelId="{93868109-C16B-49AD-8BE1-0223FC44A474}">
      <dsp:nvSpPr>
        <dsp:cNvPr id="0" name=""/>
        <dsp:cNvSpPr/>
      </dsp:nvSpPr>
      <dsp:spPr>
        <a:xfrm>
          <a:off x="2677858" y="3514788"/>
          <a:ext cx="1485927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1485927" y="200861"/>
              </a:lnTo>
              <a:lnTo>
                <a:pt x="1485927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75512" y="3916510"/>
          <a:ext cx="2376546" cy="538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Objects</a:t>
          </a:r>
        </a:p>
      </dsp:txBody>
      <dsp:txXfrm>
        <a:off x="2991288" y="3932286"/>
        <a:ext cx="2344994" cy="507077"/>
      </dsp:txXfrm>
    </dsp:sp>
    <dsp:sp modelId="{67357A81-5F47-46C8-8791-23DB6B665016}">
      <dsp:nvSpPr>
        <dsp:cNvPr id="0" name=""/>
        <dsp:cNvSpPr/>
      </dsp:nvSpPr>
      <dsp:spPr>
        <a:xfrm>
          <a:off x="4636256" y="2108758"/>
          <a:ext cx="1300406" cy="401722"/>
        </a:xfrm>
        <a:custGeom>
          <a:avLst/>
          <a:gdLst/>
          <a:ahLst/>
          <a:cxnLst/>
          <a:rect l="0" t="0" r="0" b="0"/>
          <a:pathLst>
            <a:path>
              <a:moveTo>
                <a:pt x="1300406" y="0"/>
              </a:moveTo>
              <a:lnTo>
                <a:pt x="1300406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83026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912441" y="2539896"/>
        <a:ext cx="1447630" cy="945476"/>
      </dsp:txXfrm>
    </dsp:sp>
    <dsp:sp modelId="{E5E261E0-CCBC-4B5A-A904-F243E2AA53B0}">
      <dsp:nvSpPr>
        <dsp:cNvPr id="0" name=""/>
        <dsp:cNvSpPr/>
      </dsp:nvSpPr>
      <dsp:spPr>
        <a:xfrm>
          <a:off x="5936663" y="2108758"/>
          <a:ext cx="794589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794589" y="200861"/>
              </a:lnTo>
              <a:lnTo>
                <a:pt x="794589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841424" y="2510481"/>
          <a:ext cx="1779656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870839" y="2539896"/>
        <a:ext cx="1720826" cy="945476"/>
      </dsp:txXfrm>
    </dsp:sp>
    <dsp:sp modelId="{F7436063-BF3D-4400-ABDF-46A0C91AC2E1}">
      <dsp:nvSpPr>
        <dsp:cNvPr id="0" name=""/>
        <dsp:cNvSpPr/>
      </dsp:nvSpPr>
      <dsp:spPr>
        <a:xfrm>
          <a:off x="5936663" y="2108758"/>
          <a:ext cx="3074195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3074195" y="200861"/>
              </a:lnTo>
              <a:lnTo>
                <a:pt x="3074195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73019" y="2510481"/>
          <a:ext cx="1875678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02434" y="2539896"/>
        <a:ext cx="1816848" cy="94547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567777" y="897906"/>
          <a:ext cx="4737771" cy="12108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603242" y="933371"/>
        <a:ext cx="4666841" cy="1139922"/>
      </dsp:txXfrm>
    </dsp:sp>
    <dsp:sp modelId="{33643D00-C75E-4DF5-A0F0-DFA21355EB8A}">
      <dsp:nvSpPr>
        <dsp:cNvPr id="0" name=""/>
        <dsp:cNvSpPr/>
      </dsp:nvSpPr>
      <dsp:spPr>
        <a:xfrm>
          <a:off x="2677858" y="2108758"/>
          <a:ext cx="3258804" cy="401722"/>
        </a:xfrm>
        <a:custGeom>
          <a:avLst/>
          <a:gdLst/>
          <a:ahLst/>
          <a:cxnLst/>
          <a:rect l="0" t="0" r="0" b="0"/>
          <a:pathLst>
            <a:path>
              <a:moveTo>
                <a:pt x="3258804" y="0"/>
              </a:moveTo>
              <a:lnTo>
                <a:pt x="3258804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924628" y="2510481"/>
          <a:ext cx="1506460" cy="100430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954043" y="2539896"/>
        <a:ext cx="1447630" cy="945476"/>
      </dsp:txXfrm>
    </dsp:sp>
    <dsp:sp modelId="{86F95A29-5235-422D-96EE-BAFAABAD6257}">
      <dsp:nvSpPr>
        <dsp:cNvPr id="0" name=""/>
        <dsp:cNvSpPr/>
      </dsp:nvSpPr>
      <dsp:spPr>
        <a:xfrm>
          <a:off x="1263616" y="3514788"/>
          <a:ext cx="1414242" cy="401722"/>
        </a:xfrm>
        <a:custGeom>
          <a:avLst/>
          <a:gdLst/>
          <a:ahLst/>
          <a:cxnLst/>
          <a:rect l="0" t="0" r="0" b="0"/>
          <a:pathLst>
            <a:path>
              <a:moveTo>
                <a:pt x="1414242" y="0"/>
              </a:moveTo>
              <a:lnTo>
                <a:pt x="1414242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58" y="3916510"/>
          <a:ext cx="2519916" cy="5767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Subjects – Do the verb</a:t>
          </a:r>
        </a:p>
      </dsp:txBody>
      <dsp:txXfrm>
        <a:off x="20550" y="3933402"/>
        <a:ext cx="2486132" cy="542949"/>
      </dsp:txXfrm>
    </dsp:sp>
    <dsp:sp modelId="{93868109-C16B-49AD-8BE1-0223FC44A474}">
      <dsp:nvSpPr>
        <dsp:cNvPr id="0" name=""/>
        <dsp:cNvSpPr/>
      </dsp:nvSpPr>
      <dsp:spPr>
        <a:xfrm>
          <a:off x="2677858" y="3514788"/>
          <a:ext cx="1485927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1485927" y="200861"/>
              </a:lnTo>
              <a:lnTo>
                <a:pt x="1485927" y="4017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75512" y="3916510"/>
          <a:ext cx="2376546" cy="538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Objects – Receive the verb</a:t>
          </a:r>
        </a:p>
      </dsp:txBody>
      <dsp:txXfrm>
        <a:off x="2991288" y="3932286"/>
        <a:ext cx="2344994" cy="507077"/>
      </dsp:txXfrm>
    </dsp:sp>
    <dsp:sp modelId="{67357A81-5F47-46C8-8791-23DB6B665016}">
      <dsp:nvSpPr>
        <dsp:cNvPr id="0" name=""/>
        <dsp:cNvSpPr/>
      </dsp:nvSpPr>
      <dsp:spPr>
        <a:xfrm>
          <a:off x="4636256" y="2108758"/>
          <a:ext cx="1300406" cy="401722"/>
        </a:xfrm>
        <a:custGeom>
          <a:avLst/>
          <a:gdLst/>
          <a:ahLst/>
          <a:cxnLst/>
          <a:rect l="0" t="0" r="0" b="0"/>
          <a:pathLst>
            <a:path>
              <a:moveTo>
                <a:pt x="1300406" y="0"/>
              </a:moveTo>
              <a:lnTo>
                <a:pt x="1300406" y="200861"/>
              </a:lnTo>
              <a:lnTo>
                <a:pt x="0" y="200861"/>
              </a:lnTo>
              <a:lnTo>
                <a:pt x="0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83026" y="2510481"/>
          <a:ext cx="1506460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912441" y="2539896"/>
        <a:ext cx="1447630" cy="945476"/>
      </dsp:txXfrm>
    </dsp:sp>
    <dsp:sp modelId="{E5E261E0-CCBC-4B5A-A904-F243E2AA53B0}">
      <dsp:nvSpPr>
        <dsp:cNvPr id="0" name=""/>
        <dsp:cNvSpPr/>
      </dsp:nvSpPr>
      <dsp:spPr>
        <a:xfrm>
          <a:off x="5936663" y="2108758"/>
          <a:ext cx="794589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794589" y="200861"/>
              </a:lnTo>
              <a:lnTo>
                <a:pt x="794589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841424" y="2510481"/>
          <a:ext cx="1779656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870839" y="2539896"/>
        <a:ext cx="1720826" cy="945476"/>
      </dsp:txXfrm>
    </dsp:sp>
    <dsp:sp modelId="{F7436063-BF3D-4400-ABDF-46A0C91AC2E1}">
      <dsp:nvSpPr>
        <dsp:cNvPr id="0" name=""/>
        <dsp:cNvSpPr/>
      </dsp:nvSpPr>
      <dsp:spPr>
        <a:xfrm>
          <a:off x="5936663" y="2108758"/>
          <a:ext cx="3074195" cy="40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861"/>
              </a:lnTo>
              <a:lnTo>
                <a:pt x="3074195" y="200861"/>
              </a:lnTo>
              <a:lnTo>
                <a:pt x="3074195" y="4017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73019" y="2510481"/>
          <a:ext cx="1875678" cy="10043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02434" y="2539896"/>
        <a:ext cx="1816848" cy="9454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3105391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07144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11537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2571336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310539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2571336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306895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310539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2571336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306895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310539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2571336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306895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310539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109481" y="675852"/>
          <a:ext cx="4562015" cy="116593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143630" y="710001"/>
        <a:ext cx="4493717" cy="1097635"/>
      </dsp:txXfrm>
    </dsp:sp>
    <dsp:sp modelId="{33643D00-C75E-4DF5-A0F0-DFA21355EB8A}">
      <dsp:nvSpPr>
        <dsp:cNvPr id="0" name=""/>
        <dsp:cNvSpPr/>
      </dsp:nvSpPr>
      <dsp:spPr>
        <a:xfrm>
          <a:off x="3561867" y="184178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2828621" y="0"/>
              </a:moveTo>
              <a:lnTo>
                <a:pt x="2828621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836579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864903" y="2256930"/>
        <a:ext cx="1393927" cy="910402"/>
      </dsp:txXfrm>
    </dsp:sp>
    <dsp:sp modelId="{86F95A29-5235-422D-96EE-BAFAABAD6257}">
      <dsp:nvSpPr>
        <dsp:cNvPr id="0" name=""/>
        <dsp:cNvSpPr/>
      </dsp:nvSpPr>
      <dsp:spPr>
        <a:xfrm>
          <a:off x="733245" y="319565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2828621" y="0"/>
              </a:moveTo>
              <a:lnTo>
                <a:pt x="2828621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7957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36281" y="3610800"/>
        <a:ext cx="1393927" cy="910402"/>
      </dsp:txXfrm>
    </dsp:sp>
    <dsp:sp modelId="{868DCF3E-F3D1-4782-92F1-EAD24D78ACE2}">
      <dsp:nvSpPr>
        <dsp:cNvPr id="0" name=""/>
        <dsp:cNvSpPr/>
      </dsp:nvSpPr>
      <dsp:spPr>
        <a:xfrm>
          <a:off x="2618993" y="319565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942873" y="0"/>
              </a:moveTo>
              <a:lnTo>
                <a:pt x="942873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2EC6A8-FE6B-4737-81D9-9D25572994F2}">
      <dsp:nvSpPr>
        <dsp:cNvPr id="0" name=""/>
        <dsp:cNvSpPr/>
      </dsp:nvSpPr>
      <dsp:spPr>
        <a:xfrm>
          <a:off x="1893705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1922029" y="3610800"/>
        <a:ext cx="1393927" cy="910402"/>
      </dsp:txXfrm>
    </dsp:sp>
    <dsp:sp modelId="{BC2BF8E2-BC85-4328-9737-E1AD10646C6F}">
      <dsp:nvSpPr>
        <dsp:cNvPr id="0" name=""/>
        <dsp:cNvSpPr/>
      </dsp:nvSpPr>
      <dsp:spPr>
        <a:xfrm>
          <a:off x="3561867" y="319565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942873" y="193410"/>
              </a:lnTo>
              <a:lnTo>
                <a:pt x="942873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57FA6-AEBF-42A0-8478-93FC597466B0}">
      <dsp:nvSpPr>
        <dsp:cNvPr id="0" name=""/>
        <dsp:cNvSpPr/>
      </dsp:nvSpPr>
      <dsp:spPr>
        <a:xfrm>
          <a:off x="3779453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Noun</a:t>
          </a:r>
          <a:endParaRPr lang="en-GB" sz="1400" kern="1200" dirty="0"/>
        </a:p>
      </dsp:txBody>
      <dsp:txXfrm>
        <a:off x="3807777" y="3610800"/>
        <a:ext cx="1393927" cy="910402"/>
      </dsp:txXfrm>
    </dsp:sp>
    <dsp:sp modelId="{BCE54729-C23D-460A-B6D9-5B0F7AAAE094}">
      <dsp:nvSpPr>
        <dsp:cNvPr id="0" name=""/>
        <dsp:cNvSpPr/>
      </dsp:nvSpPr>
      <dsp:spPr>
        <a:xfrm>
          <a:off x="3561867" y="319565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2828621" y="193410"/>
              </a:lnTo>
              <a:lnTo>
                <a:pt x="2828621" y="3868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5665201" y="3582476"/>
          <a:ext cx="1450575" cy="9670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5693525" y="3610800"/>
        <a:ext cx="1393927" cy="910402"/>
      </dsp:txXfrm>
    </dsp:sp>
    <dsp:sp modelId="{7F2CDCF9-67EB-4464-9CBC-20B80B443733}">
      <dsp:nvSpPr>
        <dsp:cNvPr id="0" name=""/>
        <dsp:cNvSpPr/>
      </dsp:nvSpPr>
      <dsp:spPr>
        <a:xfrm>
          <a:off x="5447614" y="184178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942873" y="0"/>
              </a:moveTo>
              <a:lnTo>
                <a:pt x="942873" y="193410"/>
              </a:lnTo>
              <a:lnTo>
                <a:pt x="0" y="193410"/>
              </a:lnTo>
              <a:lnTo>
                <a:pt x="0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4722327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750651" y="2256930"/>
        <a:ext cx="1393927" cy="910402"/>
      </dsp:txXfrm>
    </dsp:sp>
    <dsp:sp modelId="{1505F42A-7D71-4E62-AE32-EB1434C1F39F}">
      <dsp:nvSpPr>
        <dsp:cNvPr id="0" name=""/>
        <dsp:cNvSpPr/>
      </dsp:nvSpPr>
      <dsp:spPr>
        <a:xfrm>
          <a:off x="6390488" y="1841786"/>
          <a:ext cx="942873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942873" y="193410"/>
              </a:lnTo>
              <a:lnTo>
                <a:pt x="942873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A5A995-E433-402B-AEAF-89936779B056}">
      <dsp:nvSpPr>
        <dsp:cNvPr id="0" name=""/>
        <dsp:cNvSpPr/>
      </dsp:nvSpPr>
      <dsp:spPr>
        <a:xfrm>
          <a:off x="6608075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636399" y="2256930"/>
        <a:ext cx="1393927" cy="910402"/>
      </dsp:txXfrm>
    </dsp:sp>
    <dsp:sp modelId="{0C4F33BF-51C6-48DD-AB42-7F3F9950094B}">
      <dsp:nvSpPr>
        <dsp:cNvPr id="0" name=""/>
        <dsp:cNvSpPr/>
      </dsp:nvSpPr>
      <dsp:spPr>
        <a:xfrm>
          <a:off x="6390488" y="1841786"/>
          <a:ext cx="2828621" cy="386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410"/>
              </a:lnTo>
              <a:lnTo>
                <a:pt x="2828621" y="193410"/>
              </a:lnTo>
              <a:lnTo>
                <a:pt x="2828621" y="3868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8493823" y="2228606"/>
          <a:ext cx="1450575" cy="9670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22147" y="2256930"/>
        <a:ext cx="1393927" cy="91040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617586" y="650213"/>
          <a:ext cx="3958332" cy="10116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647216" y="679843"/>
        <a:ext cx="3899072" cy="952387"/>
      </dsp:txXfrm>
    </dsp:sp>
    <dsp:sp modelId="{33643D00-C75E-4DF5-A0F0-DFA21355EB8A}">
      <dsp:nvSpPr>
        <dsp:cNvPr id="0" name=""/>
        <dsp:cNvSpPr/>
      </dsp:nvSpPr>
      <dsp:spPr>
        <a:xfrm>
          <a:off x="3874074" y="1661861"/>
          <a:ext cx="2722678" cy="335632"/>
        </a:xfrm>
        <a:custGeom>
          <a:avLst/>
          <a:gdLst/>
          <a:ahLst/>
          <a:cxnLst/>
          <a:rect l="0" t="0" r="0" b="0"/>
          <a:pathLst>
            <a:path>
              <a:moveTo>
                <a:pt x="2722678" y="0"/>
              </a:moveTo>
              <a:lnTo>
                <a:pt x="2722678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44762" y="1997494"/>
          <a:ext cx="1258623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69338" y="2022070"/>
        <a:ext cx="1209471" cy="789930"/>
      </dsp:txXfrm>
    </dsp:sp>
    <dsp:sp modelId="{86F95A29-5235-422D-96EE-BAFAABAD6257}">
      <dsp:nvSpPr>
        <dsp:cNvPr id="0" name=""/>
        <dsp:cNvSpPr/>
      </dsp:nvSpPr>
      <dsp:spPr>
        <a:xfrm>
          <a:off x="1056287" y="2836576"/>
          <a:ext cx="2817786" cy="335632"/>
        </a:xfrm>
        <a:custGeom>
          <a:avLst/>
          <a:gdLst/>
          <a:ahLst/>
          <a:cxnLst/>
          <a:rect l="0" t="0" r="0" b="0"/>
          <a:pathLst>
            <a:path>
              <a:moveTo>
                <a:pt x="2817786" y="0"/>
              </a:moveTo>
              <a:lnTo>
                <a:pt x="2817786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12" y="3172209"/>
          <a:ext cx="2105349" cy="127583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40980" y="3209577"/>
        <a:ext cx="2030613" cy="1201096"/>
      </dsp:txXfrm>
    </dsp:sp>
    <dsp:sp modelId="{93868109-C16B-49AD-8BE1-0223FC44A474}">
      <dsp:nvSpPr>
        <dsp:cNvPr id="0" name=""/>
        <dsp:cNvSpPr/>
      </dsp:nvSpPr>
      <dsp:spPr>
        <a:xfrm>
          <a:off x="3479332" y="2836576"/>
          <a:ext cx="394741" cy="335632"/>
        </a:xfrm>
        <a:custGeom>
          <a:avLst/>
          <a:gdLst/>
          <a:ahLst/>
          <a:cxnLst/>
          <a:rect l="0" t="0" r="0" b="0"/>
          <a:pathLst>
            <a:path>
              <a:moveTo>
                <a:pt x="394741" y="0"/>
              </a:moveTo>
              <a:lnTo>
                <a:pt x="394741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486549" y="3172209"/>
          <a:ext cx="1985566" cy="125225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523226" y="3208886"/>
        <a:ext cx="1912212" cy="1178900"/>
      </dsp:txXfrm>
    </dsp:sp>
    <dsp:sp modelId="{18227340-7A7B-4B51-928A-95F70E889FF8}">
      <dsp:nvSpPr>
        <dsp:cNvPr id="0" name=""/>
        <dsp:cNvSpPr/>
      </dsp:nvSpPr>
      <dsp:spPr>
        <a:xfrm>
          <a:off x="3874074" y="2836576"/>
          <a:ext cx="1604939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1604939" y="167816"/>
              </a:lnTo>
              <a:lnTo>
                <a:pt x="1604939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CBB5B9-5C58-4DC7-A99B-863267A4A408}">
      <dsp:nvSpPr>
        <dsp:cNvPr id="0" name=""/>
        <dsp:cNvSpPr/>
      </dsp:nvSpPr>
      <dsp:spPr>
        <a:xfrm>
          <a:off x="4849702" y="3172209"/>
          <a:ext cx="1258623" cy="8390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874278" y="3196785"/>
        <a:ext cx="1209471" cy="789930"/>
      </dsp:txXfrm>
    </dsp:sp>
    <dsp:sp modelId="{8CB824FE-D167-488C-A518-C4AB77E23F86}">
      <dsp:nvSpPr>
        <dsp:cNvPr id="0" name=""/>
        <dsp:cNvSpPr/>
      </dsp:nvSpPr>
      <dsp:spPr>
        <a:xfrm>
          <a:off x="3874074" y="2836576"/>
          <a:ext cx="3241149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3241149" y="167816"/>
              </a:lnTo>
              <a:lnTo>
                <a:pt x="3241149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AB3A4F-C7A8-49A8-AF4B-169AF7E3999B}">
      <dsp:nvSpPr>
        <dsp:cNvPr id="0" name=""/>
        <dsp:cNvSpPr/>
      </dsp:nvSpPr>
      <dsp:spPr>
        <a:xfrm>
          <a:off x="6485912" y="3172209"/>
          <a:ext cx="1258623" cy="8390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510488" y="3196785"/>
        <a:ext cx="1209471" cy="789930"/>
      </dsp:txXfrm>
    </dsp:sp>
    <dsp:sp modelId="{8F8EFCEB-4978-43E2-BE25-D41D517A573A}">
      <dsp:nvSpPr>
        <dsp:cNvPr id="0" name=""/>
        <dsp:cNvSpPr/>
      </dsp:nvSpPr>
      <dsp:spPr>
        <a:xfrm>
          <a:off x="5510284" y="1661861"/>
          <a:ext cx="1086468" cy="335632"/>
        </a:xfrm>
        <a:custGeom>
          <a:avLst/>
          <a:gdLst/>
          <a:ahLst/>
          <a:cxnLst/>
          <a:rect l="0" t="0" r="0" b="0"/>
          <a:pathLst>
            <a:path>
              <a:moveTo>
                <a:pt x="1086468" y="0"/>
              </a:moveTo>
              <a:lnTo>
                <a:pt x="1086468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072597-05A6-4FF5-9965-62DD7D60A7D2}">
      <dsp:nvSpPr>
        <dsp:cNvPr id="0" name=""/>
        <dsp:cNvSpPr/>
      </dsp:nvSpPr>
      <dsp:spPr>
        <a:xfrm>
          <a:off x="4880972" y="1997494"/>
          <a:ext cx="1258623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4905548" y="2022070"/>
        <a:ext cx="1209471" cy="789930"/>
      </dsp:txXfrm>
    </dsp:sp>
    <dsp:sp modelId="{E5E261E0-CCBC-4B5A-A904-F243E2AA53B0}">
      <dsp:nvSpPr>
        <dsp:cNvPr id="0" name=""/>
        <dsp:cNvSpPr/>
      </dsp:nvSpPr>
      <dsp:spPr>
        <a:xfrm>
          <a:off x="6596752" y="1661861"/>
          <a:ext cx="663867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663867" y="167816"/>
              </a:lnTo>
              <a:lnTo>
                <a:pt x="663867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517182" y="1997494"/>
          <a:ext cx="1486874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541758" y="2022070"/>
        <a:ext cx="1437722" cy="789930"/>
      </dsp:txXfrm>
    </dsp:sp>
    <dsp:sp modelId="{F7436063-BF3D-4400-ABDF-46A0C91AC2E1}">
      <dsp:nvSpPr>
        <dsp:cNvPr id="0" name=""/>
        <dsp:cNvSpPr/>
      </dsp:nvSpPr>
      <dsp:spPr>
        <a:xfrm>
          <a:off x="6596752" y="1661861"/>
          <a:ext cx="2568440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2568440" y="167816"/>
              </a:lnTo>
              <a:lnTo>
                <a:pt x="256844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381644" y="1997494"/>
          <a:ext cx="1567099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06220" y="2022070"/>
        <a:ext cx="1517947" cy="78993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774531" y="743301"/>
          <a:ext cx="3843708" cy="9823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803303" y="772073"/>
        <a:ext cx="3786164" cy="924808"/>
      </dsp:txXfrm>
    </dsp:sp>
    <dsp:sp modelId="{33643D00-C75E-4DF5-A0F0-DFA21355EB8A}">
      <dsp:nvSpPr>
        <dsp:cNvPr id="0" name=""/>
        <dsp:cNvSpPr/>
      </dsp:nvSpPr>
      <dsp:spPr>
        <a:xfrm>
          <a:off x="4052548" y="1725654"/>
          <a:ext cx="2643836" cy="325913"/>
        </a:xfrm>
        <a:custGeom>
          <a:avLst/>
          <a:gdLst/>
          <a:ahLst/>
          <a:cxnLst/>
          <a:rect l="0" t="0" r="0" b="0"/>
          <a:pathLst>
            <a:path>
              <a:moveTo>
                <a:pt x="2643836" y="0"/>
              </a:moveTo>
              <a:lnTo>
                <a:pt x="2643836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441460" y="2051568"/>
          <a:ext cx="1222176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465324" y="2075432"/>
        <a:ext cx="1174448" cy="767056"/>
      </dsp:txXfrm>
    </dsp:sp>
    <dsp:sp modelId="{86F95A29-5235-422D-96EE-BAFAABAD6257}">
      <dsp:nvSpPr>
        <dsp:cNvPr id="0" name=""/>
        <dsp:cNvSpPr/>
      </dsp:nvSpPr>
      <dsp:spPr>
        <a:xfrm>
          <a:off x="1023237" y="2866352"/>
          <a:ext cx="3029311" cy="325913"/>
        </a:xfrm>
        <a:custGeom>
          <a:avLst/>
          <a:gdLst/>
          <a:ahLst/>
          <a:cxnLst/>
          <a:rect l="0" t="0" r="0" b="0"/>
          <a:pathLst>
            <a:path>
              <a:moveTo>
                <a:pt x="3029311" y="0"/>
              </a:moveTo>
              <a:lnTo>
                <a:pt x="3029311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045" y="3192266"/>
          <a:ext cx="2044383" cy="12388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37331" y="3228552"/>
        <a:ext cx="1971811" cy="1166315"/>
      </dsp:txXfrm>
    </dsp:sp>
    <dsp:sp modelId="{93868109-C16B-49AD-8BE1-0223FC44A474}">
      <dsp:nvSpPr>
        <dsp:cNvPr id="0" name=""/>
        <dsp:cNvSpPr/>
      </dsp:nvSpPr>
      <dsp:spPr>
        <a:xfrm>
          <a:off x="3376116" y="2866352"/>
          <a:ext cx="676431" cy="325913"/>
        </a:xfrm>
        <a:custGeom>
          <a:avLst/>
          <a:gdLst/>
          <a:ahLst/>
          <a:cxnLst/>
          <a:rect l="0" t="0" r="0" b="0"/>
          <a:pathLst>
            <a:path>
              <a:moveTo>
                <a:pt x="676431" y="0"/>
              </a:moveTo>
              <a:lnTo>
                <a:pt x="676431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412082" y="3192266"/>
          <a:ext cx="1928069" cy="12159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447697" y="3227881"/>
        <a:ext cx="1856839" cy="1144762"/>
      </dsp:txXfrm>
    </dsp:sp>
    <dsp:sp modelId="{8E45D172-A16A-4213-8444-85A251E74905}">
      <dsp:nvSpPr>
        <dsp:cNvPr id="0" name=""/>
        <dsp:cNvSpPr/>
      </dsp:nvSpPr>
      <dsp:spPr>
        <a:xfrm>
          <a:off x="4052548" y="2866352"/>
          <a:ext cx="1558464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1558464" y="162956"/>
              </a:lnTo>
              <a:lnTo>
                <a:pt x="1558464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706804" y="3192266"/>
          <a:ext cx="1808417" cy="114588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740366" y="3225828"/>
        <a:ext cx="1741293" cy="1078756"/>
      </dsp:txXfrm>
    </dsp:sp>
    <dsp:sp modelId="{37EBDB31-E84F-4BC6-9D10-63E0363E4F67}">
      <dsp:nvSpPr>
        <dsp:cNvPr id="0" name=""/>
        <dsp:cNvSpPr/>
      </dsp:nvSpPr>
      <dsp:spPr>
        <a:xfrm>
          <a:off x="4052548" y="2866352"/>
          <a:ext cx="3440414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3440414" y="162956"/>
              </a:lnTo>
              <a:lnTo>
                <a:pt x="3440414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10A4A9-5110-4CD1-97AE-67736D344845}">
      <dsp:nvSpPr>
        <dsp:cNvPr id="0" name=""/>
        <dsp:cNvSpPr/>
      </dsp:nvSpPr>
      <dsp:spPr>
        <a:xfrm>
          <a:off x="6881875" y="3192266"/>
          <a:ext cx="1222176" cy="8147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Pronoun</a:t>
          </a:r>
          <a:endParaRPr lang="en-GB" sz="1400" kern="1200" dirty="0"/>
        </a:p>
      </dsp:txBody>
      <dsp:txXfrm>
        <a:off x="6905739" y="3216130"/>
        <a:ext cx="1174448" cy="767056"/>
      </dsp:txXfrm>
    </dsp:sp>
    <dsp:sp modelId="{A8FE880C-18BE-43D7-A48C-F8745C5F0639}">
      <dsp:nvSpPr>
        <dsp:cNvPr id="0" name=""/>
        <dsp:cNvSpPr/>
      </dsp:nvSpPr>
      <dsp:spPr>
        <a:xfrm>
          <a:off x="5641378" y="1725654"/>
          <a:ext cx="1055007" cy="325913"/>
        </a:xfrm>
        <a:custGeom>
          <a:avLst/>
          <a:gdLst/>
          <a:ahLst/>
          <a:cxnLst/>
          <a:rect l="0" t="0" r="0" b="0"/>
          <a:pathLst>
            <a:path>
              <a:moveTo>
                <a:pt x="1055007" y="0"/>
              </a:moveTo>
              <a:lnTo>
                <a:pt x="1055007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D2AD5F-E5F0-4641-B2D0-6460314D44D7}">
      <dsp:nvSpPr>
        <dsp:cNvPr id="0" name=""/>
        <dsp:cNvSpPr/>
      </dsp:nvSpPr>
      <dsp:spPr>
        <a:xfrm>
          <a:off x="5030289" y="2051568"/>
          <a:ext cx="1222176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5054153" y="2075432"/>
        <a:ext cx="1174448" cy="767056"/>
      </dsp:txXfrm>
    </dsp:sp>
    <dsp:sp modelId="{E5E261E0-CCBC-4B5A-A904-F243E2AA53B0}">
      <dsp:nvSpPr>
        <dsp:cNvPr id="0" name=""/>
        <dsp:cNvSpPr/>
      </dsp:nvSpPr>
      <dsp:spPr>
        <a:xfrm>
          <a:off x="6696385" y="1725654"/>
          <a:ext cx="644643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644643" y="162956"/>
              </a:lnTo>
              <a:lnTo>
                <a:pt x="644643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619119" y="2051568"/>
          <a:ext cx="1443818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642983" y="2075432"/>
        <a:ext cx="1396090" cy="767056"/>
      </dsp:txXfrm>
    </dsp:sp>
    <dsp:sp modelId="{F7436063-BF3D-4400-ABDF-46A0C91AC2E1}">
      <dsp:nvSpPr>
        <dsp:cNvPr id="0" name=""/>
        <dsp:cNvSpPr/>
      </dsp:nvSpPr>
      <dsp:spPr>
        <a:xfrm>
          <a:off x="6696385" y="1725654"/>
          <a:ext cx="2494065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2494065" y="162956"/>
              </a:lnTo>
              <a:lnTo>
                <a:pt x="2494065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429590" y="2051568"/>
          <a:ext cx="1521719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53454" y="2075432"/>
        <a:ext cx="1473991" cy="76705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127922" y="978120"/>
          <a:ext cx="3580074" cy="91497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54721" y="1004919"/>
        <a:ext cx="3526476" cy="861376"/>
      </dsp:txXfrm>
    </dsp:sp>
    <dsp:sp modelId="{33643D00-C75E-4DF5-A0F0-DFA21355EB8A}">
      <dsp:nvSpPr>
        <dsp:cNvPr id="0" name=""/>
        <dsp:cNvSpPr/>
      </dsp:nvSpPr>
      <dsp:spPr>
        <a:xfrm>
          <a:off x="4455460" y="1893095"/>
          <a:ext cx="2462500" cy="303559"/>
        </a:xfrm>
        <a:custGeom>
          <a:avLst/>
          <a:gdLst/>
          <a:ahLst/>
          <a:cxnLst/>
          <a:rect l="0" t="0" r="0" b="0"/>
          <a:pathLst>
            <a:path>
              <a:moveTo>
                <a:pt x="2462500" y="0"/>
              </a:moveTo>
              <a:lnTo>
                <a:pt x="2462500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86285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08512" y="2218882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954802" y="2955555"/>
          <a:ext cx="3500657" cy="303559"/>
        </a:xfrm>
        <a:custGeom>
          <a:avLst/>
          <a:gdLst/>
          <a:ahLst/>
          <a:cxnLst/>
          <a:rect l="0" t="0" r="0" b="0"/>
          <a:pathLst>
            <a:path>
              <a:moveTo>
                <a:pt x="3500657" y="0"/>
              </a:moveTo>
              <a:lnTo>
                <a:pt x="3500657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21" y="3259114"/>
          <a:ext cx="1904162" cy="11539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36518" y="3292911"/>
        <a:ext cx="1836568" cy="1086320"/>
      </dsp:txXfrm>
    </dsp:sp>
    <dsp:sp modelId="{93868109-C16B-49AD-8BE1-0223FC44A474}">
      <dsp:nvSpPr>
        <dsp:cNvPr id="0" name=""/>
        <dsp:cNvSpPr/>
      </dsp:nvSpPr>
      <dsp:spPr>
        <a:xfrm>
          <a:off x="3146301" y="2955555"/>
          <a:ext cx="1309158" cy="303559"/>
        </a:xfrm>
        <a:custGeom>
          <a:avLst/>
          <a:gdLst/>
          <a:ahLst/>
          <a:cxnLst/>
          <a:rect l="0" t="0" r="0" b="0"/>
          <a:pathLst>
            <a:path>
              <a:moveTo>
                <a:pt x="1309158" y="0"/>
              </a:moveTo>
              <a:lnTo>
                <a:pt x="130915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48388" y="3259114"/>
          <a:ext cx="1795825" cy="11325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281560" y="3292286"/>
        <a:ext cx="1729481" cy="1066245"/>
      </dsp:txXfrm>
    </dsp:sp>
    <dsp:sp modelId="{8E45D172-A16A-4213-8444-85A251E74905}">
      <dsp:nvSpPr>
        <dsp:cNvPr id="0" name=""/>
        <dsp:cNvSpPr/>
      </dsp:nvSpPr>
      <dsp:spPr>
        <a:xfrm>
          <a:off x="4455460" y="2955555"/>
          <a:ext cx="772449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772449" y="151779"/>
              </a:lnTo>
              <a:lnTo>
                <a:pt x="772449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85719" y="3259114"/>
          <a:ext cx="1684381" cy="10672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416979" y="3290374"/>
        <a:ext cx="1621861" cy="1004765"/>
      </dsp:txXfrm>
    </dsp:sp>
    <dsp:sp modelId="{BCE54729-C23D-460A-B6D9-5B0F7AAAE094}">
      <dsp:nvSpPr>
        <dsp:cNvPr id="0" name=""/>
        <dsp:cNvSpPr/>
      </dsp:nvSpPr>
      <dsp:spPr>
        <a:xfrm>
          <a:off x="4455460" y="2955555"/>
          <a:ext cx="3204441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04441" y="151779"/>
              </a:lnTo>
              <a:lnTo>
                <a:pt x="3204441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411605" y="3259114"/>
          <a:ext cx="2496593" cy="990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440614" y="3288123"/>
        <a:ext cx="2438575" cy="932421"/>
      </dsp:txXfrm>
    </dsp:sp>
    <dsp:sp modelId="{1ADC0E05-E62E-4B3A-B4ED-7FCFE2F4FF4A}">
      <dsp:nvSpPr>
        <dsp:cNvPr id="0" name=""/>
        <dsp:cNvSpPr/>
      </dsp:nvSpPr>
      <dsp:spPr>
        <a:xfrm>
          <a:off x="5935314" y="1893095"/>
          <a:ext cx="982645" cy="303559"/>
        </a:xfrm>
        <a:custGeom>
          <a:avLst/>
          <a:gdLst/>
          <a:ahLst/>
          <a:cxnLst/>
          <a:rect l="0" t="0" r="0" b="0"/>
          <a:pathLst>
            <a:path>
              <a:moveTo>
                <a:pt x="982645" y="0"/>
              </a:moveTo>
              <a:lnTo>
                <a:pt x="982645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545DBD-A423-41F0-B105-9D1092E93396}">
      <dsp:nvSpPr>
        <dsp:cNvPr id="0" name=""/>
        <dsp:cNvSpPr/>
      </dsp:nvSpPr>
      <dsp:spPr>
        <a:xfrm>
          <a:off x="5366139" y="2196655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5388366" y="2218882"/>
        <a:ext cx="1093895" cy="714445"/>
      </dsp:txXfrm>
    </dsp:sp>
    <dsp:sp modelId="{E5E261E0-CCBC-4B5A-A904-F243E2AA53B0}">
      <dsp:nvSpPr>
        <dsp:cNvPr id="0" name=""/>
        <dsp:cNvSpPr/>
      </dsp:nvSpPr>
      <dsp:spPr>
        <a:xfrm>
          <a:off x="6917960" y="1893095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845993" y="2196655"/>
          <a:ext cx="1344788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868220" y="2218882"/>
        <a:ext cx="1300334" cy="714445"/>
      </dsp:txXfrm>
    </dsp:sp>
    <dsp:sp modelId="{F7436063-BF3D-4400-ABDF-46A0C91AC2E1}">
      <dsp:nvSpPr>
        <dsp:cNvPr id="0" name=""/>
        <dsp:cNvSpPr/>
      </dsp:nvSpPr>
      <dsp:spPr>
        <a:xfrm>
          <a:off x="6917960" y="1893095"/>
          <a:ext cx="2323000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23000" y="151779"/>
              </a:lnTo>
              <a:lnTo>
                <a:pt x="232300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32287" y="2196655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54514" y="2218882"/>
        <a:ext cx="1372893" cy="7144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B50F0-5C5B-B0FD-165F-DA2DE55EF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3B00CFC-C1A9-1B3B-6056-43398E70F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C042B0A-FC9D-779B-D766-9FD3D9F9E5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BDACD-18CA-9C08-84E7-25780A24D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887C24-5C9D-6342-E7CB-CD2398AEFD06}"/>
              </a:ext>
            </a:extLst>
          </p:cNvPr>
          <p:cNvGraphicFramePr/>
          <p:nvPr/>
        </p:nvGraphicFramePr>
        <p:xfrm>
          <a:off x="1601469" y="-59531"/>
          <a:ext cx="9952356" cy="517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57CAD8-F4E0-6558-0CFA-B0E780135E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B900AC-73B1-DD40-15FE-455E7E65D1CB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79040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FCECD-875D-C3EE-A1E2-FE710E09B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B059E1-EEC9-BDCA-84CE-181C35965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4379EDE-1EDF-C267-1DD2-066BEDE3D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97A956-3677-4600-361C-72A61D28E5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A45196B-A82A-B32D-EA4D-CEA7D3AEC12B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F7E67BA-0AC2-AB1C-7A1D-0398470832F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E1B0A6-774C-9BCB-197E-EBE948158C57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0289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7B200-8A8D-03A1-A9E2-7E4AE4123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0611A-1A10-F00F-252F-19F17A198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14CC948-DF97-F0B0-5181-E2393C1F8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0153-7B54-9BAA-BEF6-F1054F83E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166F797-C65C-1468-2ADD-CD226181A694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9F4DDE8-0D8E-6BB9-AB5A-81A1EC876B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CABDECD-9024-07FB-46BC-4CA279EB49FC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10953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F46AF6-0F17-411F-6D4F-9A992FA2E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E457F43-467F-AC16-01FE-899E6BCE50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700989E-FBB7-877C-41DD-94AFF3F473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5FDAE1A-EF24-E3E2-41A6-ED0470BE4B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2E99430-E234-AC73-310F-5F8B222ADD65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714A0B23-249E-69E2-5E49-98A85B3F01E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AD4D9D-272D-FACC-946B-480ED0CB09A4}"/>
              </a:ext>
            </a:extLst>
          </p:cNvPr>
          <p:cNvSpPr txBox="1"/>
          <p:nvPr/>
        </p:nvSpPr>
        <p:spPr>
          <a:xfrm>
            <a:off x="3086734" y="4697790"/>
            <a:ext cx="7962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 can also be categorised into subjects and objects.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remember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10249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03B64-7AB5-D1D5-051B-857D742802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76E66AB-DAA9-A707-A5CB-C916F0D32F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7FA39E4-4D9A-8D0C-D531-648D129336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07C511-6353-B64C-776F-D8DA7C5D0A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300EC8F-4A81-5C80-2B96-ABD047C72418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46A4BD2C-2A32-BC4E-9AA4-B121EAE4EC8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120BA8B-36C7-BA0A-F3C0-EAA25DB40BFD}"/>
              </a:ext>
            </a:extLst>
          </p:cNvPr>
          <p:cNvSpPr txBox="1"/>
          <p:nvPr/>
        </p:nvSpPr>
        <p:spPr>
          <a:xfrm>
            <a:off x="3086734" y="4697790"/>
            <a:ext cx="7962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 can also be categorised into subjects and objects.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remember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4024786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1D6794-C51A-D97C-E95F-F3EF69835D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765D53E-D155-6529-B3C0-CE0A8A4566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3AD8997-0C50-DA11-4D9A-6D1E752D76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DDF368-D042-CAED-F2CE-710CB36C3B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6B1903E-63D1-3839-6ADF-51F4B5359105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002BF52-DFB4-1F46-AF93-65EF697F229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379FD70-B5DD-2535-8CFD-A82DE0C0F4CC}"/>
              </a:ext>
            </a:extLst>
          </p:cNvPr>
          <p:cNvSpPr txBox="1"/>
          <p:nvPr/>
        </p:nvSpPr>
        <p:spPr>
          <a:xfrm>
            <a:off x="3086734" y="4697790"/>
            <a:ext cx="7962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 can also be categorised into subjects and objects.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remember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226201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“children” is the subject.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Children like maths.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4510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7667625" y="3011195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“maths” is the object.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Children like maths.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H="1" flipV="1">
            <a:off x="7340401" y="2779109"/>
            <a:ext cx="327224" cy="27508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6662438" y="2683764"/>
            <a:ext cx="114806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7906661" y="5595862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“cars” is the object.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H="1" flipV="1">
            <a:off x="7444333" y="5146907"/>
            <a:ext cx="632867" cy="44895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7069415" y="5123800"/>
            <a:ext cx="74108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3234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2525036" y="3201104"/>
            <a:ext cx="760450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ball” is the </a:t>
            </a:r>
            <a:r>
              <a:rPr lang="en-GB" sz="2400" b="1" dirty="0">
                <a:solidFill>
                  <a:schemeClr val="bg1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it is doing the verb/it is “hitting the child”.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was hit by the 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7000875" y="2761571"/>
            <a:ext cx="1028218" cy="41404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7995938" y="2664714"/>
            <a:ext cx="70038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94045" y="5599334"/>
            <a:ext cx="1037181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teacher” is the </a:t>
            </a:r>
            <a:r>
              <a:rPr lang="en-GB" sz="2400" b="1" dirty="0">
                <a:solidFill>
                  <a:schemeClr val="bg1"/>
                </a:solidFill>
              </a:rPr>
              <a:t>subject</a:t>
            </a:r>
            <a:r>
              <a:rPr lang="en-GB" sz="2400" dirty="0">
                <a:solidFill>
                  <a:schemeClr val="bg1"/>
                </a:solidFill>
              </a:rPr>
              <a:t> as it is doing the verb/it is “telling the children to shout”.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children were told to shout by the teacher. 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6829425" y="5224872"/>
            <a:ext cx="2059265" cy="45738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8888690" y="5156334"/>
            <a:ext cx="142688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6628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2525036" y="3201104"/>
            <a:ext cx="760450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child” is the </a:t>
            </a:r>
            <a:r>
              <a:rPr lang="en-GB" sz="2400" b="1" dirty="0">
                <a:solidFill>
                  <a:schemeClr val="bg1"/>
                </a:solidFill>
              </a:rPr>
              <a:t>object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as it is </a:t>
            </a:r>
            <a:r>
              <a:rPr lang="en-GB" sz="2400" b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verb/it was hit.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was hit by the 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H="1" flipV="1">
            <a:off x="4972050" y="2772790"/>
            <a:ext cx="762000" cy="42831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3514725" y="2693289"/>
            <a:ext cx="15716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894045" y="5599334"/>
            <a:ext cx="1037181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“The children” is the </a:t>
            </a:r>
            <a:r>
              <a:rPr lang="en-GB" sz="2400" b="1" dirty="0">
                <a:solidFill>
                  <a:schemeClr val="bg1"/>
                </a:solidFill>
              </a:rPr>
              <a:t>object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as it is </a:t>
            </a:r>
            <a:r>
              <a:rPr lang="en-GB" sz="2400" b="1" u="sng" dirty="0">
                <a:solidFill>
                  <a:schemeClr val="bg1"/>
                </a:solidFill>
              </a:rPr>
              <a:t>receiving</a:t>
            </a:r>
            <a:r>
              <a:rPr lang="en-GB" sz="2400" dirty="0">
                <a:solidFill>
                  <a:schemeClr val="bg1"/>
                </a:solidFill>
              </a:rPr>
              <a:t> the verb/it is being told.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children were told to shout by the teacher. 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H="1" flipV="1">
            <a:off x="4038600" y="5165814"/>
            <a:ext cx="697556" cy="43352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1724025" y="5146809"/>
            <a:ext cx="222789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637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9525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Active &amp; 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Passive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oice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Background pattern&#10;&#10;Description automatically generated">
            <a:extLst>
              <a:ext uri="{FF2B5EF4-FFF2-40B4-BE49-F238E27FC236}">
                <a16:creationId xmlns:a16="http://schemas.microsoft.com/office/drawing/2014/main" id="{8387DD8F-E6A3-3239-6303-7FF42E72E3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572652" y="301435"/>
            <a:ext cx="11032839" cy="97491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Sentences with a subject and an object can be in the </a:t>
            </a:r>
            <a:r>
              <a:rPr lang="en-GB" sz="32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active voice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32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passive voice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AE4F19-9DC0-1C91-AFB8-370D7BF68A4B}"/>
              </a:ext>
            </a:extLst>
          </p:cNvPr>
          <p:cNvSpPr txBox="1">
            <a:spLocks/>
          </p:cNvSpPr>
          <p:nvPr/>
        </p:nvSpPr>
        <p:spPr>
          <a:xfrm>
            <a:off x="3313469" y="156531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FB9D820-E18D-129E-FA53-E1CDFE651594}"/>
              </a:ext>
            </a:extLst>
          </p:cNvPr>
          <p:cNvSpPr txBox="1">
            <a:spLocks/>
          </p:cNvSpPr>
          <p:nvPr/>
        </p:nvSpPr>
        <p:spPr>
          <a:xfrm>
            <a:off x="9399164" y="156531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57C6C70-7858-9821-CE39-0E38E6EB3C47}"/>
              </a:ext>
            </a:extLst>
          </p:cNvPr>
          <p:cNvSpPr txBox="1">
            <a:spLocks/>
          </p:cNvSpPr>
          <p:nvPr/>
        </p:nvSpPr>
        <p:spPr>
          <a:xfrm>
            <a:off x="6192792" y="1549803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A68D756C-34CF-067F-3187-41005F1BF7BA}"/>
              </a:ext>
            </a:extLst>
          </p:cNvPr>
          <p:cNvSpPr/>
          <p:nvPr/>
        </p:nvSpPr>
        <p:spPr>
          <a:xfrm>
            <a:off x="5547622" y="1757967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Plus Sign 14">
            <a:extLst>
              <a:ext uri="{FF2B5EF4-FFF2-40B4-BE49-F238E27FC236}">
                <a16:creationId xmlns:a16="http://schemas.microsoft.com/office/drawing/2014/main" id="{A2071E8F-031E-3E7A-6EF6-FA65DDE74084}"/>
              </a:ext>
            </a:extLst>
          </p:cNvPr>
          <p:cNvSpPr/>
          <p:nvPr/>
        </p:nvSpPr>
        <p:spPr>
          <a:xfrm>
            <a:off x="8678452" y="1757967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1F090E1-0AFB-FBC1-124C-31B2D4CCBE9E}"/>
              </a:ext>
            </a:extLst>
          </p:cNvPr>
          <p:cNvSpPr txBox="1">
            <a:spLocks/>
          </p:cNvSpPr>
          <p:nvPr/>
        </p:nvSpPr>
        <p:spPr>
          <a:xfrm>
            <a:off x="572652" y="156531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ACTIVE voice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15778C0-D14F-72FF-017D-FFAF5078194E}"/>
              </a:ext>
            </a:extLst>
          </p:cNvPr>
          <p:cNvSpPr txBox="1">
            <a:spLocks/>
          </p:cNvSpPr>
          <p:nvPr/>
        </p:nvSpPr>
        <p:spPr>
          <a:xfrm>
            <a:off x="579580" y="2834531"/>
            <a:ext cx="11032839" cy="97491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guess what the passive voice may look like?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38125E24-223C-D709-1CA2-E69175A1BB28}"/>
              </a:ext>
            </a:extLst>
          </p:cNvPr>
          <p:cNvSpPr txBox="1">
            <a:spLocks/>
          </p:cNvSpPr>
          <p:nvPr/>
        </p:nvSpPr>
        <p:spPr>
          <a:xfrm>
            <a:off x="9470841" y="421560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E18071B-D1A4-6FAE-D849-6799BC15CBCA}"/>
              </a:ext>
            </a:extLst>
          </p:cNvPr>
          <p:cNvSpPr txBox="1">
            <a:spLocks/>
          </p:cNvSpPr>
          <p:nvPr/>
        </p:nvSpPr>
        <p:spPr>
          <a:xfrm>
            <a:off x="3276091" y="418225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9D93FFA-B384-A623-FCFF-C9CE60CFD30E}"/>
              </a:ext>
            </a:extLst>
          </p:cNvPr>
          <p:cNvSpPr txBox="1">
            <a:spLocks/>
          </p:cNvSpPr>
          <p:nvPr/>
        </p:nvSpPr>
        <p:spPr>
          <a:xfrm>
            <a:off x="6230954" y="4182259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</a:t>
            </a:r>
          </a:p>
        </p:txBody>
      </p:sp>
      <p:sp>
        <p:nvSpPr>
          <p:cNvPr id="26" name="Plus Sign 25">
            <a:extLst>
              <a:ext uri="{FF2B5EF4-FFF2-40B4-BE49-F238E27FC236}">
                <a16:creationId xmlns:a16="http://schemas.microsoft.com/office/drawing/2014/main" id="{81851253-4D88-6F50-2375-0CEF8C68FB18}"/>
              </a:ext>
            </a:extLst>
          </p:cNvPr>
          <p:cNvSpPr/>
          <p:nvPr/>
        </p:nvSpPr>
        <p:spPr>
          <a:xfrm>
            <a:off x="5585784" y="4390423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Plus Sign 26">
            <a:extLst>
              <a:ext uri="{FF2B5EF4-FFF2-40B4-BE49-F238E27FC236}">
                <a16:creationId xmlns:a16="http://schemas.microsoft.com/office/drawing/2014/main" id="{0F83FA5D-67C3-DCB0-AB03-2F6D507BD251}"/>
              </a:ext>
            </a:extLst>
          </p:cNvPr>
          <p:cNvSpPr/>
          <p:nvPr/>
        </p:nvSpPr>
        <p:spPr>
          <a:xfrm>
            <a:off x="8716614" y="4390423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40CEE034-9579-8CA0-0758-A5CE71FFA781}"/>
              </a:ext>
            </a:extLst>
          </p:cNvPr>
          <p:cNvSpPr txBox="1">
            <a:spLocks/>
          </p:cNvSpPr>
          <p:nvPr/>
        </p:nvSpPr>
        <p:spPr>
          <a:xfrm>
            <a:off x="610814" y="4197773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PASSIVE voice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DF05CCC4-0630-6CEF-80B9-B3226AEB2764}"/>
              </a:ext>
            </a:extLst>
          </p:cNvPr>
          <p:cNvSpPr txBox="1">
            <a:spLocks/>
          </p:cNvSpPr>
          <p:nvPr/>
        </p:nvSpPr>
        <p:spPr>
          <a:xfrm>
            <a:off x="534490" y="5547298"/>
            <a:ext cx="11032839" cy="97491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2987846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7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8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700"/>
                            </p:stCondLst>
                            <p:childTnLst>
                              <p:par>
                                <p:cTn id="6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9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9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900"/>
                            </p:stCondLst>
                            <p:childTnLst>
                              <p:par>
                                <p:cTn id="7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9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9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6" grpId="0" animBg="1"/>
      <p:bldP spid="11" grpId="0" animBg="1"/>
      <p:bldP spid="15" grpId="0" animBg="1"/>
      <p:bldP spid="17" grpId="0" animBg="1"/>
      <p:bldP spid="19" grpId="0" animBg="1"/>
      <p:bldP spid="23" grpId="0" animBg="1"/>
      <p:bldP spid="23" grpId="1" animBg="1"/>
      <p:bldP spid="24" grpId="0" animBg="1"/>
      <p:bldP spid="24" grpId="1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4" y="2018758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Is this in the active voice or passive voice?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5" y="348488"/>
            <a:ext cx="11377035" cy="7183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4" y="1237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hit the ball.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19F642-852A-83F0-E76F-E3382ED72524}"/>
              </a:ext>
            </a:extLst>
          </p:cNvPr>
          <p:cNvSpPr txBox="1"/>
          <p:nvPr/>
        </p:nvSpPr>
        <p:spPr>
          <a:xfrm>
            <a:off x="407481" y="2701726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noun phrase is the subject?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7A346A-6BC6-1DBF-58D0-8B66E336B706}"/>
              </a:ext>
            </a:extLst>
          </p:cNvPr>
          <p:cNvSpPr txBox="1"/>
          <p:nvPr/>
        </p:nvSpPr>
        <p:spPr>
          <a:xfrm>
            <a:off x="407481" y="3362523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noun phrase is the object?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34C1BB-D6EE-0080-82A7-07A2DA24CA97}"/>
              </a:ext>
            </a:extLst>
          </p:cNvPr>
          <p:cNvSpPr txBox="1"/>
          <p:nvPr/>
        </p:nvSpPr>
        <p:spPr>
          <a:xfrm>
            <a:off x="407481" y="405100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hit the ball.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3FB9CF4-FF30-D4F0-5C6B-B86E0B3B36F3}"/>
              </a:ext>
            </a:extLst>
          </p:cNvPr>
          <p:cNvCxnSpPr>
            <a:cxnSpLocks/>
          </p:cNvCxnSpPr>
          <p:nvPr/>
        </p:nvCxnSpPr>
        <p:spPr>
          <a:xfrm flipV="1">
            <a:off x="3914774" y="4701477"/>
            <a:ext cx="349051" cy="29507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87C42A0-5465-0F77-00F0-AA1DD8780056}"/>
              </a:ext>
            </a:extLst>
          </p:cNvPr>
          <p:cNvCxnSpPr>
            <a:cxnSpLocks/>
          </p:cNvCxnSpPr>
          <p:nvPr/>
        </p:nvCxnSpPr>
        <p:spPr>
          <a:xfrm>
            <a:off x="4162425" y="4606771"/>
            <a:ext cx="166042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30EAF2D7-0DF9-429C-64DA-96FD89A790A8}"/>
              </a:ext>
            </a:extLst>
          </p:cNvPr>
          <p:cNvSpPr txBox="1">
            <a:spLocks/>
          </p:cNvSpPr>
          <p:nvPr/>
        </p:nvSpPr>
        <p:spPr>
          <a:xfrm>
            <a:off x="2559483" y="5087766"/>
            <a:ext cx="1834281" cy="64698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49D998C-BB7C-3495-08AF-8A273EBCA71A}"/>
              </a:ext>
            </a:extLst>
          </p:cNvPr>
          <p:cNvSpPr txBox="1">
            <a:spLocks/>
          </p:cNvSpPr>
          <p:nvPr/>
        </p:nvSpPr>
        <p:spPr>
          <a:xfrm>
            <a:off x="7266221" y="5088825"/>
            <a:ext cx="1834281" cy="64698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542CDB8-FCE7-A539-AE89-7553AF8694C2}"/>
              </a:ext>
            </a:extLst>
          </p:cNvPr>
          <p:cNvSpPr txBox="1">
            <a:spLocks/>
          </p:cNvSpPr>
          <p:nvPr/>
        </p:nvSpPr>
        <p:spPr>
          <a:xfrm>
            <a:off x="4942647" y="5087766"/>
            <a:ext cx="1983150" cy="64698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CE96F1C-7C50-7C8F-4CB0-6D1F3616896B}"/>
              </a:ext>
            </a:extLst>
          </p:cNvPr>
          <p:cNvCxnSpPr>
            <a:cxnSpLocks/>
          </p:cNvCxnSpPr>
          <p:nvPr/>
        </p:nvCxnSpPr>
        <p:spPr>
          <a:xfrm flipH="1" flipV="1">
            <a:off x="7498951" y="4700640"/>
            <a:ext cx="168673" cy="30647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EFE7D7B-10D6-9D62-AB48-962B8EF5373A}"/>
              </a:ext>
            </a:extLst>
          </p:cNvPr>
          <p:cNvCxnSpPr>
            <a:cxnSpLocks/>
          </p:cNvCxnSpPr>
          <p:nvPr/>
        </p:nvCxnSpPr>
        <p:spPr>
          <a:xfrm>
            <a:off x="6629399" y="4606771"/>
            <a:ext cx="1289249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9908209-E4AF-3F0B-7AEF-921FC2E2F22A}"/>
              </a:ext>
            </a:extLst>
          </p:cNvPr>
          <p:cNvCxnSpPr>
            <a:cxnSpLocks/>
          </p:cNvCxnSpPr>
          <p:nvPr/>
        </p:nvCxnSpPr>
        <p:spPr>
          <a:xfrm>
            <a:off x="5934222" y="4606771"/>
            <a:ext cx="52725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737F807D-6093-7849-3B00-7A800BA5DBF8}"/>
              </a:ext>
            </a:extLst>
          </p:cNvPr>
          <p:cNvCxnSpPr>
            <a:cxnSpLocks/>
          </p:cNvCxnSpPr>
          <p:nvPr/>
        </p:nvCxnSpPr>
        <p:spPr>
          <a:xfrm flipV="1">
            <a:off x="6197847" y="4650038"/>
            <a:ext cx="0" cy="38655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6D24D4C5-35C6-B308-76A8-5F8726E6140A}"/>
              </a:ext>
            </a:extLst>
          </p:cNvPr>
          <p:cNvSpPr txBox="1"/>
          <p:nvPr/>
        </p:nvSpPr>
        <p:spPr>
          <a:xfrm>
            <a:off x="407481" y="6038365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This sentence is in the </a:t>
            </a:r>
            <a:r>
              <a:rPr lang="en-GB" sz="2400" b="1" u="sng" dirty="0">
                <a:solidFill>
                  <a:schemeClr val="bg1"/>
                </a:solidFill>
              </a:rPr>
              <a:t>active</a:t>
            </a:r>
            <a:r>
              <a:rPr lang="en-GB" sz="2400" dirty="0">
                <a:solidFill>
                  <a:schemeClr val="bg1"/>
                </a:solidFill>
              </a:rPr>
              <a:t> voice.</a:t>
            </a:r>
          </a:p>
        </p:txBody>
      </p:sp>
    </p:spTree>
    <p:extLst>
      <p:ext uri="{BB962C8B-B14F-4D97-AF65-F5344CB8AC3E}">
        <p14:creationId xmlns:p14="http://schemas.microsoft.com/office/powerpoint/2010/main" val="427041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" grpId="0" animBg="1"/>
      <p:bldP spid="3" grpId="0" animBg="1"/>
      <p:bldP spid="4" grpId="0" animBg="1"/>
      <p:bldP spid="12" grpId="0" animBg="1"/>
      <p:bldP spid="13" grpId="0" animBg="1"/>
      <p:bldP spid="14" grpId="0" animBg="1"/>
      <p:bldP spid="3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407482" y="1552033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Is this in the active voice or passive voice?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2" y="77046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was hit by the ball.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19F642-852A-83F0-E76F-E3382ED72524}"/>
              </a:ext>
            </a:extLst>
          </p:cNvPr>
          <p:cNvSpPr txBox="1"/>
          <p:nvPr/>
        </p:nvSpPr>
        <p:spPr>
          <a:xfrm>
            <a:off x="423529" y="2235001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noun phrase is the subject?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7A346A-6BC6-1DBF-58D0-8B66E336B706}"/>
              </a:ext>
            </a:extLst>
          </p:cNvPr>
          <p:cNvSpPr txBox="1"/>
          <p:nvPr/>
        </p:nvSpPr>
        <p:spPr>
          <a:xfrm>
            <a:off x="423529" y="2895798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noun phrase is the object?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34C1BB-D6EE-0080-82A7-07A2DA24CA97}"/>
              </a:ext>
            </a:extLst>
          </p:cNvPr>
          <p:cNvSpPr txBox="1"/>
          <p:nvPr/>
        </p:nvSpPr>
        <p:spPr>
          <a:xfrm>
            <a:off x="423529" y="3584275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child was hit by </a:t>
            </a:r>
            <a:r>
              <a:rPr lang="en-GB" sz="3200">
                <a:solidFill>
                  <a:schemeClr val="bg1"/>
                </a:solidFill>
              </a:rPr>
              <a:t>the ball.</a:t>
            </a:r>
            <a:endParaRPr lang="en-GB" sz="3200" dirty="0">
              <a:solidFill>
                <a:schemeClr val="bg1"/>
              </a:solidFill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3FB9CF4-FF30-D4F0-5C6B-B86E0B3B36F3}"/>
              </a:ext>
            </a:extLst>
          </p:cNvPr>
          <p:cNvCxnSpPr>
            <a:cxnSpLocks/>
          </p:cNvCxnSpPr>
          <p:nvPr/>
        </p:nvCxnSpPr>
        <p:spPr>
          <a:xfrm flipV="1">
            <a:off x="3930822" y="4234752"/>
            <a:ext cx="349051" cy="29507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87C42A0-5465-0F77-00F0-AA1DD8780056}"/>
              </a:ext>
            </a:extLst>
          </p:cNvPr>
          <p:cNvCxnSpPr>
            <a:cxnSpLocks/>
          </p:cNvCxnSpPr>
          <p:nvPr/>
        </p:nvCxnSpPr>
        <p:spPr>
          <a:xfrm>
            <a:off x="3492672" y="4140046"/>
            <a:ext cx="173355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30EAF2D7-0DF9-429C-64DA-96FD89A790A8}"/>
              </a:ext>
            </a:extLst>
          </p:cNvPr>
          <p:cNvSpPr txBox="1">
            <a:spLocks/>
          </p:cNvSpPr>
          <p:nvPr/>
        </p:nvSpPr>
        <p:spPr>
          <a:xfrm>
            <a:off x="7363322" y="4611894"/>
            <a:ext cx="1834281" cy="64698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49D998C-BB7C-3495-08AF-8A273EBCA71A}"/>
              </a:ext>
            </a:extLst>
          </p:cNvPr>
          <p:cNvSpPr txBox="1">
            <a:spLocks/>
          </p:cNvSpPr>
          <p:nvPr/>
        </p:nvSpPr>
        <p:spPr>
          <a:xfrm>
            <a:off x="2525166" y="4621041"/>
            <a:ext cx="1834281" cy="64698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542CDB8-FCE7-A539-AE89-7553AF8694C2}"/>
              </a:ext>
            </a:extLst>
          </p:cNvPr>
          <p:cNvSpPr txBox="1">
            <a:spLocks/>
          </p:cNvSpPr>
          <p:nvPr/>
        </p:nvSpPr>
        <p:spPr>
          <a:xfrm>
            <a:off x="4958695" y="4621041"/>
            <a:ext cx="1983150" cy="64698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CE96F1C-7C50-7C8F-4CB0-6D1F3616896B}"/>
              </a:ext>
            </a:extLst>
          </p:cNvPr>
          <p:cNvCxnSpPr>
            <a:cxnSpLocks/>
          </p:cNvCxnSpPr>
          <p:nvPr/>
        </p:nvCxnSpPr>
        <p:spPr>
          <a:xfrm flipH="1" flipV="1">
            <a:off x="8115074" y="4223352"/>
            <a:ext cx="168673" cy="30647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EFE7D7B-10D6-9D62-AB48-962B8EF5373A}"/>
              </a:ext>
            </a:extLst>
          </p:cNvPr>
          <p:cNvCxnSpPr>
            <a:cxnSpLocks/>
          </p:cNvCxnSpPr>
          <p:nvPr/>
        </p:nvCxnSpPr>
        <p:spPr>
          <a:xfrm>
            <a:off x="7327873" y="4128646"/>
            <a:ext cx="1289249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9908209-E4AF-3F0B-7AEF-921FC2E2F22A}"/>
              </a:ext>
            </a:extLst>
          </p:cNvPr>
          <p:cNvCxnSpPr>
            <a:cxnSpLocks/>
          </p:cNvCxnSpPr>
          <p:nvPr/>
        </p:nvCxnSpPr>
        <p:spPr>
          <a:xfrm>
            <a:off x="5356198" y="4140046"/>
            <a:ext cx="1289249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737F807D-6093-7849-3B00-7A800BA5DBF8}"/>
              </a:ext>
            </a:extLst>
          </p:cNvPr>
          <p:cNvCxnSpPr>
            <a:cxnSpLocks/>
          </p:cNvCxnSpPr>
          <p:nvPr/>
        </p:nvCxnSpPr>
        <p:spPr>
          <a:xfrm flipV="1">
            <a:off x="5950270" y="4200709"/>
            <a:ext cx="0" cy="38655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6D24D4C5-35C6-B308-76A8-5F8726E6140A}"/>
              </a:ext>
            </a:extLst>
          </p:cNvPr>
          <p:cNvSpPr txBox="1"/>
          <p:nvPr/>
        </p:nvSpPr>
        <p:spPr>
          <a:xfrm>
            <a:off x="423529" y="5571640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This sentence is in the </a:t>
            </a:r>
            <a:r>
              <a:rPr lang="en-GB" sz="2400" b="1" u="sng" dirty="0">
                <a:solidFill>
                  <a:schemeClr val="bg1"/>
                </a:solidFill>
              </a:rPr>
              <a:t>passive</a:t>
            </a:r>
            <a:r>
              <a:rPr lang="en-GB" sz="2400" dirty="0">
                <a:solidFill>
                  <a:schemeClr val="bg1"/>
                </a:solidFill>
              </a:rPr>
              <a:t> voice.</a:t>
            </a:r>
          </a:p>
        </p:txBody>
      </p:sp>
    </p:spTree>
    <p:extLst>
      <p:ext uri="{BB962C8B-B14F-4D97-AF65-F5344CB8AC3E}">
        <p14:creationId xmlns:p14="http://schemas.microsoft.com/office/powerpoint/2010/main" val="1805081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" grpId="0" animBg="1"/>
      <p:bldP spid="3" grpId="0" animBg="1"/>
      <p:bldP spid="4" grpId="0" animBg="1"/>
      <p:bldP spid="12" grpId="0" animBg="1"/>
      <p:bldP spid="13" grpId="0" animBg="1"/>
      <p:bldP spid="14" grpId="0" animBg="1"/>
      <p:bldP spid="3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44ECA5-3C41-EF10-F172-3C4A589EBF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F2F2FEF2-BCC5-08CB-B52B-7631E59140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DAB5CEE9-00E4-08C8-2425-96A6AD423B58}"/>
              </a:ext>
            </a:extLst>
          </p:cNvPr>
          <p:cNvSpPr txBox="1"/>
          <p:nvPr/>
        </p:nvSpPr>
        <p:spPr>
          <a:xfrm>
            <a:off x="391434" y="2018758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Is this in the active voice or passive voice?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FDB1C1C-EB93-03A9-92B3-AF32216A31B9}"/>
              </a:ext>
            </a:extLst>
          </p:cNvPr>
          <p:cNvSpPr txBox="1"/>
          <p:nvPr/>
        </p:nvSpPr>
        <p:spPr>
          <a:xfrm>
            <a:off x="391434" y="1237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loud girl sang a sad song.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83D2B4-3598-6A3F-970E-AAC0640B74EC}"/>
              </a:ext>
            </a:extLst>
          </p:cNvPr>
          <p:cNvSpPr txBox="1"/>
          <p:nvPr/>
        </p:nvSpPr>
        <p:spPr>
          <a:xfrm>
            <a:off x="407481" y="2701726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noun phrase is the subject?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6B9EBC-74CD-4631-6168-8A8C44751200}"/>
              </a:ext>
            </a:extLst>
          </p:cNvPr>
          <p:cNvSpPr txBox="1"/>
          <p:nvPr/>
        </p:nvSpPr>
        <p:spPr>
          <a:xfrm>
            <a:off x="407481" y="3362523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noun phrase is the object?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8B0364-39B8-24CF-813A-798590F1573C}"/>
              </a:ext>
            </a:extLst>
          </p:cNvPr>
          <p:cNvSpPr txBox="1"/>
          <p:nvPr/>
        </p:nvSpPr>
        <p:spPr>
          <a:xfrm>
            <a:off x="407481" y="405100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loud girl sang a sad song.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B91E2BCA-612B-DC02-E62B-2EB9BF3CEB1A}"/>
              </a:ext>
            </a:extLst>
          </p:cNvPr>
          <p:cNvCxnSpPr>
            <a:cxnSpLocks/>
          </p:cNvCxnSpPr>
          <p:nvPr/>
        </p:nvCxnSpPr>
        <p:spPr>
          <a:xfrm flipV="1">
            <a:off x="3914774" y="4701477"/>
            <a:ext cx="349051" cy="29507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830D598-C00E-72AA-72D9-302BD0010365}"/>
              </a:ext>
            </a:extLst>
          </p:cNvPr>
          <p:cNvCxnSpPr>
            <a:cxnSpLocks/>
          </p:cNvCxnSpPr>
          <p:nvPr/>
        </p:nvCxnSpPr>
        <p:spPr>
          <a:xfrm>
            <a:off x="3409950" y="4606771"/>
            <a:ext cx="223192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33314EFF-D735-7B08-FFC9-4B7C26B2C53E}"/>
              </a:ext>
            </a:extLst>
          </p:cNvPr>
          <p:cNvSpPr txBox="1">
            <a:spLocks/>
          </p:cNvSpPr>
          <p:nvPr/>
        </p:nvSpPr>
        <p:spPr>
          <a:xfrm>
            <a:off x="2559483" y="5087766"/>
            <a:ext cx="1834281" cy="64698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11E2B5F-987F-61B3-ACC0-609A09C81CF5}"/>
              </a:ext>
            </a:extLst>
          </p:cNvPr>
          <p:cNvSpPr txBox="1">
            <a:spLocks/>
          </p:cNvSpPr>
          <p:nvPr/>
        </p:nvSpPr>
        <p:spPr>
          <a:xfrm>
            <a:off x="7266221" y="5088825"/>
            <a:ext cx="1834281" cy="64698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F942318-6C11-D20B-7AFE-C50F82CEBADC}"/>
              </a:ext>
            </a:extLst>
          </p:cNvPr>
          <p:cNvSpPr txBox="1">
            <a:spLocks/>
          </p:cNvSpPr>
          <p:nvPr/>
        </p:nvSpPr>
        <p:spPr>
          <a:xfrm>
            <a:off x="4942647" y="5087766"/>
            <a:ext cx="1983150" cy="64698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E6C6BB7-CDA8-36F6-5FC4-F99A34D62A9E}"/>
              </a:ext>
            </a:extLst>
          </p:cNvPr>
          <p:cNvCxnSpPr>
            <a:cxnSpLocks/>
          </p:cNvCxnSpPr>
          <p:nvPr/>
        </p:nvCxnSpPr>
        <p:spPr>
          <a:xfrm flipH="1" flipV="1">
            <a:off x="7498951" y="4700640"/>
            <a:ext cx="168673" cy="30647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AF06874-DCE0-2D12-A4C7-4FC4CC2661F2}"/>
              </a:ext>
            </a:extLst>
          </p:cNvPr>
          <p:cNvCxnSpPr>
            <a:cxnSpLocks/>
          </p:cNvCxnSpPr>
          <p:nvPr/>
        </p:nvCxnSpPr>
        <p:spPr>
          <a:xfrm>
            <a:off x="6781799" y="4606771"/>
            <a:ext cx="194310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6355964-1A11-289C-E33C-5F98DD3D4B89}"/>
              </a:ext>
            </a:extLst>
          </p:cNvPr>
          <p:cNvCxnSpPr>
            <a:cxnSpLocks/>
          </p:cNvCxnSpPr>
          <p:nvPr/>
        </p:nvCxnSpPr>
        <p:spPr>
          <a:xfrm>
            <a:off x="5934222" y="4606771"/>
            <a:ext cx="52725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3B57E437-6738-CF8E-F883-195CECD3524F}"/>
              </a:ext>
            </a:extLst>
          </p:cNvPr>
          <p:cNvCxnSpPr>
            <a:cxnSpLocks/>
          </p:cNvCxnSpPr>
          <p:nvPr/>
        </p:nvCxnSpPr>
        <p:spPr>
          <a:xfrm flipV="1">
            <a:off x="6197847" y="4650038"/>
            <a:ext cx="0" cy="38655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4557974-12A9-63AF-FB2E-6444ABA7799E}"/>
              </a:ext>
            </a:extLst>
          </p:cNvPr>
          <p:cNvSpPr txBox="1"/>
          <p:nvPr/>
        </p:nvSpPr>
        <p:spPr>
          <a:xfrm>
            <a:off x="407481" y="6038365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This sentence is in the </a:t>
            </a:r>
            <a:r>
              <a:rPr lang="en-GB" sz="2400" b="1" u="sng" dirty="0">
                <a:solidFill>
                  <a:schemeClr val="bg1"/>
                </a:solidFill>
              </a:rPr>
              <a:t>active</a:t>
            </a:r>
            <a:r>
              <a:rPr lang="en-GB" sz="2400" dirty="0">
                <a:solidFill>
                  <a:schemeClr val="bg1"/>
                </a:solidFill>
              </a:rPr>
              <a:t> voice.</a:t>
            </a:r>
          </a:p>
        </p:txBody>
      </p:sp>
    </p:spTree>
    <p:extLst>
      <p:ext uri="{BB962C8B-B14F-4D97-AF65-F5344CB8AC3E}">
        <p14:creationId xmlns:p14="http://schemas.microsoft.com/office/powerpoint/2010/main" val="760780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" grpId="0" animBg="1"/>
      <p:bldP spid="3" grpId="0" animBg="1"/>
      <p:bldP spid="4" grpId="0" animBg="1"/>
      <p:bldP spid="12" grpId="0" animBg="1"/>
      <p:bldP spid="13" grpId="0" animBg="1"/>
      <p:bldP spid="14" grpId="0" animBg="1"/>
      <p:bldP spid="3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97B328-C359-13F7-8C56-CA01338E75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862ED8B-5A55-F795-456F-383D59663E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7CE349D-541B-8093-399E-BABDB7FE28BD}"/>
              </a:ext>
            </a:extLst>
          </p:cNvPr>
          <p:cNvSpPr txBox="1"/>
          <p:nvPr/>
        </p:nvSpPr>
        <p:spPr>
          <a:xfrm>
            <a:off x="407482" y="1552033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Is this in the active voice or passive voice?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10B3406-2EE9-2A80-7FCF-F9DFB2A12F2B}"/>
              </a:ext>
            </a:extLst>
          </p:cNvPr>
          <p:cNvSpPr txBox="1"/>
          <p:nvPr/>
        </p:nvSpPr>
        <p:spPr>
          <a:xfrm>
            <a:off x="407482" y="77046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sad song was sung by the loud girl.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AAFF281-7D10-8914-9901-7908D2228171}"/>
              </a:ext>
            </a:extLst>
          </p:cNvPr>
          <p:cNvSpPr txBox="1"/>
          <p:nvPr/>
        </p:nvSpPr>
        <p:spPr>
          <a:xfrm>
            <a:off x="423529" y="2235001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word is the subject?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5F0C0A-7D69-5D5D-EE01-B044F270F360}"/>
              </a:ext>
            </a:extLst>
          </p:cNvPr>
          <p:cNvSpPr txBox="1"/>
          <p:nvPr/>
        </p:nvSpPr>
        <p:spPr>
          <a:xfrm>
            <a:off x="423529" y="2895798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word is the object?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B89473-2F20-AFA7-253E-0D3ECA550215}"/>
              </a:ext>
            </a:extLst>
          </p:cNvPr>
          <p:cNvSpPr txBox="1"/>
          <p:nvPr/>
        </p:nvSpPr>
        <p:spPr>
          <a:xfrm>
            <a:off x="423529" y="3584275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sad song was sung by the loud girl.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433F7C2D-32CE-6C0A-944D-10D298D0C2C8}"/>
              </a:ext>
            </a:extLst>
          </p:cNvPr>
          <p:cNvCxnSpPr>
            <a:cxnSpLocks/>
          </p:cNvCxnSpPr>
          <p:nvPr/>
        </p:nvCxnSpPr>
        <p:spPr>
          <a:xfrm flipV="1">
            <a:off x="3930822" y="4234752"/>
            <a:ext cx="349051" cy="29507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C36ABD4-73C7-1D21-A8B5-380F6F757D81}"/>
              </a:ext>
            </a:extLst>
          </p:cNvPr>
          <p:cNvCxnSpPr>
            <a:cxnSpLocks/>
          </p:cNvCxnSpPr>
          <p:nvPr/>
        </p:nvCxnSpPr>
        <p:spPr>
          <a:xfrm flipV="1">
            <a:off x="2525166" y="4128646"/>
            <a:ext cx="2323204" cy="114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F7F63468-2653-590C-6FCF-9E22DD013F61}"/>
              </a:ext>
            </a:extLst>
          </p:cNvPr>
          <p:cNvSpPr txBox="1">
            <a:spLocks/>
          </p:cNvSpPr>
          <p:nvPr/>
        </p:nvSpPr>
        <p:spPr>
          <a:xfrm>
            <a:off x="7363322" y="4611894"/>
            <a:ext cx="1834281" cy="64698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9249FA-2CD9-DF7A-EA75-588803ABE25F}"/>
              </a:ext>
            </a:extLst>
          </p:cNvPr>
          <p:cNvSpPr txBox="1">
            <a:spLocks/>
          </p:cNvSpPr>
          <p:nvPr/>
        </p:nvSpPr>
        <p:spPr>
          <a:xfrm>
            <a:off x="2525166" y="4621041"/>
            <a:ext cx="1834281" cy="64698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E72628B-CD86-7C69-269E-FDA11801B24F}"/>
              </a:ext>
            </a:extLst>
          </p:cNvPr>
          <p:cNvSpPr txBox="1">
            <a:spLocks/>
          </p:cNvSpPr>
          <p:nvPr/>
        </p:nvSpPr>
        <p:spPr>
          <a:xfrm>
            <a:off x="4958695" y="4621041"/>
            <a:ext cx="1983150" cy="64698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FB0672D-6CB2-9CAD-5890-B44E50F5AE3A}"/>
              </a:ext>
            </a:extLst>
          </p:cNvPr>
          <p:cNvCxnSpPr>
            <a:cxnSpLocks/>
          </p:cNvCxnSpPr>
          <p:nvPr/>
        </p:nvCxnSpPr>
        <p:spPr>
          <a:xfrm flipH="1" flipV="1">
            <a:off x="8115074" y="4223352"/>
            <a:ext cx="168673" cy="30647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48F7327-DD09-5A26-B343-3ED3659BA0C7}"/>
              </a:ext>
            </a:extLst>
          </p:cNvPr>
          <p:cNvCxnSpPr>
            <a:cxnSpLocks/>
          </p:cNvCxnSpPr>
          <p:nvPr/>
        </p:nvCxnSpPr>
        <p:spPr>
          <a:xfrm>
            <a:off x="7470449" y="4128646"/>
            <a:ext cx="218790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4863C96-5800-6673-CA8F-7B094AD7015F}"/>
              </a:ext>
            </a:extLst>
          </p:cNvPr>
          <p:cNvCxnSpPr>
            <a:cxnSpLocks/>
          </p:cNvCxnSpPr>
          <p:nvPr/>
        </p:nvCxnSpPr>
        <p:spPr>
          <a:xfrm>
            <a:off x="5067300" y="4140046"/>
            <a:ext cx="157814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DFDC621-7C05-442E-F4CA-82534ADDE1D3}"/>
              </a:ext>
            </a:extLst>
          </p:cNvPr>
          <p:cNvCxnSpPr>
            <a:cxnSpLocks/>
          </p:cNvCxnSpPr>
          <p:nvPr/>
        </p:nvCxnSpPr>
        <p:spPr>
          <a:xfrm flipV="1">
            <a:off x="5950270" y="4200709"/>
            <a:ext cx="0" cy="38655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4DDF586D-E836-115A-A07C-7D2C981A9052}"/>
              </a:ext>
            </a:extLst>
          </p:cNvPr>
          <p:cNvSpPr txBox="1"/>
          <p:nvPr/>
        </p:nvSpPr>
        <p:spPr>
          <a:xfrm>
            <a:off x="423529" y="5571640"/>
            <a:ext cx="1137703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This sentence is in the </a:t>
            </a:r>
            <a:r>
              <a:rPr lang="en-GB" sz="2400" b="1" u="sng" dirty="0">
                <a:solidFill>
                  <a:schemeClr val="bg1"/>
                </a:solidFill>
              </a:rPr>
              <a:t>passive</a:t>
            </a:r>
            <a:r>
              <a:rPr lang="en-GB" sz="2400" dirty="0">
                <a:solidFill>
                  <a:schemeClr val="bg1"/>
                </a:solidFill>
              </a:rPr>
              <a:t> voice.</a:t>
            </a:r>
          </a:p>
        </p:txBody>
      </p:sp>
    </p:spTree>
    <p:extLst>
      <p:ext uri="{BB962C8B-B14F-4D97-AF65-F5344CB8AC3E}">
        <p14:creationId xmlns:p14="http://schemas.microsoft.com/office/powerpoint/2010/main" val="1516832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" grpId="0" animBg="1"/>
      <p:bldP spid="3" grpId="0" animBg="1"/>
      <p:bldP spid="4" grpId="0" animBg="1"/>
      <p:bldP spid="12" grpId="0" animBg="1"/>
      <p:bldP spid="13" grpId="0" animBg="1"/>
      <p:bldP spid="14" grpId="0" animBg="1"/>
      <p:bldP spid="3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5" y="309127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sentence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active voice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passive voice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617556" y="1818540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 slammed the door.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617556" y="2682680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read the book.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617556" y="3546822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played with the bell.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617556" y="4410965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played a game.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617556" y="5275109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Peter picked some peppers.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6524625" y="1818538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door was slammed by the man.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6524625" y="2682680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book was read by the woman.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6524625" y="3546823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bell was played with by the cat.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6524625" y="4410965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game was played by the girl.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6524625" y="5275109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Some peppers were picked by Peter.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091252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9124A-0358-FEC3-548F-F8A690DC8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4386475-ED00-9415-BB2E-8A0767CA7146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86AE62C2-288A-E77F-5BE8-1BE98092D7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9B6B064C-6499-30EA-0A40-3F3A3F26F728}"/>
              </a:ext>
            </a:extLst>
          </p:cNvPr>
          <p:cNvSpPr txBox="1">
            <a:spLocks/>
          </p:cNvSpPr>
          <p:nvPr/>
        </p:nvSpPr>
        <p:spPr>
          <a:xfrm>
            <a:off x="380855" y="309127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0BD1ACB-98E0-08F7-3CDA-C31605E97DD5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sentence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passive voice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active voice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357B303-E195-8C11-3363-C79A84F60B81}"/>
              </a:ext>
            </a:extLst>
          </p:cNvPr>
          <p:cNvSpPr txBox="1">
            <a:spLocks/>
          </p:cNvSpPr>
          <p:nvPr/>
        </p:nvSpPr>
        <p:spPr>
          <a:xfrm>
            <a:off x="617556" y="1818540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photo was taken by the camera.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C10D644-9C23-04DF-DDF8-60257FC1B914}"/>
              </a:ext>
            </a:extLst>
          </p:cNvPr>
          <p:cNvSpPr txBox="1">
            <a:spLocks/>
          </p:cNvSpPr>
          <p:nvPr/>
        </p:nvSpPr>
        <p:spPr>
          <a:xfrm>
            <a:off x="617556" y="2682680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phone was answered by the woman.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156171-A451-F739-EF06-17AEB8B68488}"/>
              </a:ext>
            </a:extLst>
          </p:cNvPr>
          <p:cNvSpPr txBox="1">
            <a:spLocks/>
          </p:cNvSpPr>
          <p:nvPr/>
        </p:nvSpPr>
        <p:spPr>
          <a:xfrm>
            <a:off x="617556" y="3546822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car was driven by the man.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FE375A9-601F-D7D5-48EC-538C0AE62539}"/>
              </a:ext>
            </a:extLst>
          </p:cNvPr>
          <p:cNvSpPr txBox="1">
            <a:spLocks/>
          </p:cNvSpPr>
          <p:nvPr/>
        </p:nvSpPr>
        <p:spPr>
          <a:xfrm>
            <a:off x="617556" y="4410965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book was read by the boy.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EFFC75-D4F1-08BF-FDFC-EF02C51C6135}"/>
              </a:ext>
            </a:extLst>
          </p:cNvPr>
          <p:cNvSpPr txBox="1">
            <a:spLocks/>
          </p:cNvSpPr>
          <p:nvPr/>
        </p:nvSpPr>
        <p:spPr>
          <a:xfrm>
            <a:off x="617556" y="5275109"/>
            <a:ext cx="512601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bone was eaten by the dog.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C38E5BC-0041-795A-EBF6-148184689EE7}"/>
              </a:ext>
            </a:extLst>
          </p:cNvPr>
          <p:cNvSpPr txBox="1">
            <a:spLocks/>
          </p:cNvSpPr>
          <p:nvPr/>
        </p:nvSpPr>
        <p:spPr>
          <a:xfrm>
            <a:off x="6524625" y="1818538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camera took a photo.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9C331E7-2450-EE02-C8E9-07B7FC069F15}"/>
              </a:ext>
            </a:extLst>
          </p:cNvPr>
          <p:cNvSpPr txBox="1">
            <a:spLocks/>
          </p:cNvSpPr>
          <p:nvPr/>
        </p:nvSpPr>
        <p:spPr>
          <a:xfrm>
            <a:off x="6524625" y="2682680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woman answered the phone.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D27E9E8-C6CA-40CC-01BD-EEEB699AB76F}"/>
              </a:ext>
            </a:extLst>
          </p:cNvPr>
          <p:cNvSpPr txBox="1">
            <a:spLocks/>
          </p:cNvSpPr>
          <p:nvPr/>
        </p:nvSpPr>
        <p:spPr>
          <a:xfrm>
            <a:off x="6524625" y="3546823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 drove the car.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C1024DA-2D58-A9DF-5D67-40002D5A815A}"/>
              </a:ext>
            </a:extLst>
          </p:cNvPr>
          <p:cNvSpPr txBox="1">
            <a:spLocks/>
          </p:cNvSpPr>
          <p:nvPr/>
        </p:nvSpPr>
        <p:spPr>
          <a:xfrm>
            <a:off x="6524625" y="4410965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boy read the book.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5FF1811-AA76-BB6F-F241-97FEDF82A9B3}"/>
              </a:ext>
            </a:extLst>
          </p:cNvPr>
          <p:cNvSpPr txBox="1">
            <a:spLocks/>
          </p:cNvSpPr>
          <p:nvPr/>
        </p:nvSpPr>
        <p:spPr>
          <a:xfrm>
            <a:off x="6524625" y="5275109"/>
            <a:ext cx="504981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dog ate a bone.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21163DE1-B0CD-910A-0024-F7DC719A5AE7}"/>
              </a:ext>
            </a:extLst>
          </p:cNvPr>
          <p:cNvSpPr/>
          <p:nvPr/>
        </p:nvSpPr>
        <p:spPr>
          <a:xfrm>
            <a:off x="9655374" y="5787730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88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-48051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-48051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8" y="-177129"/>
          <a:ext cx="9952356" cy="52253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/>
        </p:nvGraphicFramePr>
        <p:xfrm>
          <a:off x="1601469" y="-59531"/>
          <a:ext cx="9952356" cy="5098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0C48EB-BDC2-7748-4D3B-150D1924AF52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1272</Words>
  <Application>Microsoft Office PowerPoint</Application>
  <PresentationFormat>Widescreen</PresentationFormat>
  <Paragraphs>240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Andika</vt:lpstr>
      <vt:lpstr>Office Theme</vt:lpstr>
      <vt:lpstr> How to Use this PowerPoint</vt:lpstr>
      <vt:lpstr>Active &amp; Passive Voice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2025-12-22T09:19:42Z</dcterms:modified>
</cp:coreProperties>
</file>