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25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9FA2C9-103D-4E72-9185-76E1374135B0}" v="3" dt="2025-12-15T13:42:09.9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4"/>
            <a:ext cx="11032839" cy="14330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two sentences in the active voice and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then rewrite them in the passive voice?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4706902" y="274332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5935232" y="397835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5975619" y="274332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5982472" y="505263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6576834" y="484440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5253781" y="296058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4838576" y="345431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6875250" y="448302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7007594" y="40156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4708503" y="403729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6928328" y="346836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4868343" y="449942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5228973" y="4844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6632483" y="300207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5981700" y="2933189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4699521" y="554656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4772767" y="2035913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65588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835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8915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Subject | Verb | Object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meows.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Gsubject2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Subject? Object | Verb | Subject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subject of the sentence?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Gsubject3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 | Verb | Subject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ball was kicked by the boy.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62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Object? </a:t>
                      </a:r>
                      <a:b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object of the sentence?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chased the mouse.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Gobject2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or passive voice.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Is this sentence in the active or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Gactive1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41900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active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Active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active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GActive2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1.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Select the sentence which is in the passive voice.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  <a:latin typeface="+mn-lt"/>
                        </a:rPr>
                        <a:t>Gpassive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20842">
                <a:tc>
                  <a:txBody>
                    <a:bodyPr/>
                    <a:lstStyle/>
                    <a:p>
                      <a:pPr rtl="0" fontAlgn="t">
                        <a:buNone/>
                      </a:pPr>
                      <a:r>
                        <a:rPr lang="en-GB" sz="1600" b="0" noProof="0" dirty="0">
                          <a:solidFill>
                            <a:srgbClr val="333333"/>
                          </a:solidFill>
                          <a:effectLst/>
                          <a:latin typeface="+mn-lt"/>
                        </a:rPr>
                        <a:t>Active/Passive - Passive voice 2.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Which sentence is in the passive voice?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GPassive2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182440"/>
            <a:ext cx="5530727" cy="50193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2025-12-22T09:19:33Z</dcterms:modified>
</cp:coreProperties>
</file>