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4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7" r:id="rId10"/>
    <p:sldId id="450" r:id="rId11"/>
    <p:sldId id="452" r:id="rId12"/>
    <p:sldId id="458" r:id="rId13"/>
    <p:sldId id="451" r:id="rId14"/>
    <p:sldId id="453" r:id="rId15"/>
    <p:sldId id="454" r:id="rId16"/>
    <p:sldId id="455" r:id="rId17"/>
    <p:sldId id="456" r:id="rId18"/>
    <p:sldId id="459" r:id="rId19"/>
    <p:sldId id="460" r:id="rId20"/>
    <p:sldId id="466" r:id="rId21"/>
    <p:sldId id="467" r:id="rId22"/>
    <p:sldId id="468" r:id="rId23"/>
    <p:sldId id="469" r:id="rId24"/>
    <p:sldId id="470" r:id="rId25"/>
    <p:sldId id="434" r:id="rId26"/>
    <p:sldId id="435" r:id="rId27"/>
    <p:sldId id="436" r:id="rId28"/>
    <p:sldId id="471" r:id="rId29"/>
    <p:sldId id="479" r:id="rId30"/>
    <p:sldId id="478" r:id="rId31"/>
    <p:sldId id="480" r:id="rId32"/>
    <p:sldId id="481" r:id="rId33"/>
  </p:sldIdLst>
  <p:sldSz cx="12192000" cy="6858000"/>
  <p:notesSz cx="6858000" cy="9144000"/>
  <p:embeddedFontLst>
    <p:embeddedFont>
      <p:font typeface="Andika" panose="020000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F7421B-CFFC-48F8-BF50-3111E45A45C6}" v="2" dt="2025-12-10T08:29:36.9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was almost broken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09B6E-F0E5-4DA3-FF1D-5384D27192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AB80E01-D1B0-9FAD-74ED-477294A126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512F72-A599-2670-62B1-6ABE807803F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2009404-FE3F-FB1A-6240-843562E01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6BEBE59-EBA9-EBB7-5AD3-3B193F60E81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F648622-CC01-F71E-35FA-101FE984300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D65AF26-8C35-5541-E4C4-16B4027F480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2B5BA63-75E6-737A-6A78-747B7BFA461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129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Every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67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5F907C-7558-B87B-9718-A9F8E46302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299FBD7-C247-4792-86E7-4E8006E9E3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221D1-33D3-B881-3F87-CB8DC1BA9EF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468F43-EB6E-3277-1D34-8C9250F2EEB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1B3B2F4-D683-4952-AD86-F9BE39686B4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1666ECF-8011-BEFB-71C5-EFE420923D7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AA0EA18-7AED-6746-6335-017376C83B5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ouve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0F29E52-BA1D-96EE-5CDE-B0E9864902A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0600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F847B2-E399-686E-B187-667579895A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405A860-2808-25D9-05E4-90D5965093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EE7DFF-6DB4-006A-0D72-3D5DA09BD09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24F1F02-B9C8-6757-07BE-DD4B53BC3F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C0862B1-2C58-E62E-07F8-9916269D82B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7244948-E7BB-9E9F-41D1-D9C25BA52AD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8620F2D-F67A-5650-948B-F88CD526629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9B0DB9F-33BA-530A-F8EA-8DE4D6A47FD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45947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spreads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spreads fear.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53CFE2-7566-EF84-16DB-617CEF7B69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004E08E-F76D-6FF6-A40C-1758B37F63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7AD023-34FC-88EF-641E-D6C5C2AF523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C1177B-7502-451C-BEB5-ABA967A0389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8D3732-9EB0-263B-6BD9-657A16263D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0F84EF-9BDE-F39A-BBEE-2CCC123C80B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F753D22-831B-C817-DC89-62AF6DF2377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made a big mistake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1E4FE84-4274-9780-1534-F7F9680B47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955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AC285-8B04-21EA-A021-EBADFBCF2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11BA2D-B047-AB23-BBA5-E7CAEE9E61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0C4083-F8C4-47BA-0CED-1BC3CEFDB52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2C907A2-B28E-24FD-CFB9-3F7B3DBDD3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DDE6FD-280E-3EF0-8E3D-EBA0F0F6299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6C5F5A6-C453-C755-5CF1-3D2052852D1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2A202C-C54F-0D43-3D7D-FD0A3CBB27C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made a big mistake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C45CE2-0B71-B036-0109-CD27F26F855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348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2B4ADE-B5D9-B419-A86D-770A6842E2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1E485D0-A3FA-605F-5FCD-3478700AEB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BBCE86-DD52-6BD5-E63F-24C3EB0D1F0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AE3BBF9-D236-03AA-E758-CAF6F374E42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B63236B-6C11-9493-1317-9C0C9E44B3D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11D7E1-734C-FA83-D83B-86160199B00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C789702-D523-C84A-5353-3E2D0CFDF89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made a big mistake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warned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8A819-620F-72A7-50BB-1150E59D690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55932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12FD62-09D9-6638-F0E2-F3E315B31B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A537E83-9B3C-364E-9BCF-647437065C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0604DC-9C86-ECB3-87D3-FC261B2BED5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last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37E1AD1-2268-2278-4A68-2C6F899C67F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Every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CA1998E-7483-3CF7-0051-7502F8F9271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41667A-2DFB-2C48-E72F-D0D4E1E4B57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EF2566-CE59-DB3F-CAB6-6A92DA7C3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ve made a big mistake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warned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50882BF-0F22-D024-13BA-7BB0F427CBC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stems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almost broken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5710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767796" y="4795837"/>
            <a:ext cx="1065640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6546817" y="410142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413704" y="415439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757464" y="414621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1332F931-EE93-E511-AB6A-5A0EB875B372}"/>
              </a:ext>
            </a:extLst>
          </p:cNvPr>
          <p:cNvSpPr/>
          <p:nvPr/>
        </p:nvSpPr>
        <p:spPr>
          <a:xfrm rot="16200000">
            <a:off x="10729791" y="415439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EDDF23-EDF6-8722-E406-081953899814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34497" y="4749747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489626" y="412081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491503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4236188" y="4841604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625781" y="4223529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658728" y="423170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6455357" y="482525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6844950" y="420717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6877897" y="421535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6E7B646-68EE-AB2B-7371-27469EDA71FB}"/>
              </a:ext>
            </a:extLst>
          </p:cNvPr>
          <p:cNvSpPr txBox="1">
            <a:spLocks/>
          </p:cNvSpPr>
          <p:nvPr/>
        </p:nvSpPr>
        <p:spPr>
          <a:xfrm>
            <a:off x="9969537" y="480889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6499724E-87CF-8118-4E64-BC62165E0555}"/>
              </a:ext>
            </a:extLst>
          </p:cNvPr>
          <p:cNvSpPr/>
          <p:nvPr/>
        </p:nvSpPr>
        <p:spPr>
          <a:xfrm rot="16200000">
            <a:off x="10738717" y="423140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51BBC73-4A5E-E084-34A4-6497CCE671CA}"/>
              </a:ext>
            </a:extLst>
          </p:cNvPr>
          <p:cNvSpPr/>
          <p:nvPr/>
        </p:nvSpPr>
        <p:spPr>
          <a:xfrm rot="16200000">
            <a:off x="10730540" y="419899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3" grpId="0" animBg="1"/>
      <p:bldP spid="18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0C015B53-9806-E5DE-81BA-FE60530370C6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599504" y="419638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09551" y="4836635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599504" y="418529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6849886" y="420889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6873412" y="421699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6423245" y="484153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251CD7E-189D-E402-7EBF-D61C0071A58A}"/>
              </a:ext>
            </a:extLst>
          </p:cNvPr>
          <p:cNvSpPr/>
          <p:nvPr/>
        </p:nvSpPr>
        <p:spPr>
          <a:xfrm rot="16200000">
            <a:off x="10596750" y="422432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7E7495D-988A-9E3D-2CF4-DB7F674BDEF4}"/>
              </a:ext>
            </a:extLst>
          </p:cNvPr>
          <p:cNvSpPr/>
          <p:nvPr/>
        </p:nvSpPr>
        <p:spPr>
          <a:xfrm rot="16200000">
            <a:off x="10620276" y="4232423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4DEC02-4A3D-4660-643F-1EA2405826FA}"/>
              </a:ext>
            </a:extLst>
          </p:cNvPr>
          <p:cNvSpPr txBox="1">
            <a:spLocks/>
          </p:cNvSpPr>
          <p:nvPr/>
        </p:nvSpPr>
        <p:spPr>
          <a:xfrm>
            <a:off x="9728246" y="483663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4497014" y="422432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4520540" y="4232423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4070373" y="485695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9" grpId="0" animBg="1"/>
      <p:bldP spid="10" grpId="0" animBg="1"/>
      <p:bldP spid="12" grpId="0" animBg="1"/>
      <p:bldP spid="5" grpId="0" animBg="1"/>
      <p:bldP spid="11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22C3FAE-2AE6-794F-3D2D-B41DA2DC8E5B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204274" y="5104305"/>
            <a:ext cx="712070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1611835" y="42578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8268941" y="431918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2182723" y="5149181"/>
            <a:ext cx="706605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DEE3B68-A801-A37A-720F-48A3C95E71C0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1590285" y="431391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8200702" y="429871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1619250" y="2331931"/>
            <a:ext cx="2479631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8217488" y="2331932"/>
            <a:ext cx="208856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3165398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368636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B51ABC3-C5BC-E5C6-DA1C-E462C1FE2E4C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3165398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370507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spreads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 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9C66F40-E197-D621-1C1C-ACCD1CEE1684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9257793" y="492512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9965620" y="425595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65A44-41FE-6BA4-7792-F8E128A8374B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A7D492-3A40-13E2-17E5-8CD5EBB74478}"/>
              </a:ext>
            </a:extLst>
          </p:cNvPr>
          <p:cNvSpPr txBox="1">
            <a:spLocks/>
          </p:cNvSpPr>
          <p:nvPr/>
        </p:nvSpPr>
        <p:spPr>
          <a:xfrm>
            <a:off x="9257793" y="492512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4951499" y="5080135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557E35-A0E2-B64C-C793-0C8DD61F7FA1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5451253" y="4275902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“but”?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390525" y="3781923"/>
            <a:ext cx="521180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6394538" y="3763184"/>
            <a:ext cx="5245011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910202" y="4966899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537491" y="466198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1760151" y="4134115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BFE8063-E1EC-523F-3844-140FF90B6689}"/>
              </a:ext>
            </a:extLst>
          </p:cNvPr>
          <p:cNvSpPr txBox="1">
            <a:spLocks/>
          </p:cNvSpPr>
          <p:nvPr/>
        </p:nvSpPr>
        <p:spPr>
          <a:xfrm>
            <a:off x="114300" y="3065356"/>
            <a:ext cx="119824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Aimee was calculating the route, but Scrambler was hacking her map.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590946" y="2645622"/>
            <a:ext cx="101727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79078" y="164050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5400000">
            <a:off x="5607575" y="2656358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4927137" y="1640375"/>
            <a:ext cx="2010990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8033662" y="165803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5400000">
            <a:off x="8358661" y="270696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4589389" y="417776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4422924" y="466198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3718667" y="250132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2836814" y="1640375"/>
            <a:ext cx="1894245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16200000">
            <a:off x="6569370" y="417776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6517313" y="4662405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241C1BC-02BE-070B-8D43-422A597B5BB9}"/>
              </a:ext>
            </a:extLst>
          </p:cNvPr>
          <p:cNvSpPr/>
          <p:nvPr/>
        </p:nvSpPr>
        <p:spPr>
          <a:xfrm rot="5400000">
            <a:off x="10614647" y="259066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15EB37B-0DBA-69E4-2AC4-443A03B4BE3C}"/>
              </a:ext>
            </a:extLst>
          </p:cNvPr>
          <p:cNvSpPr txBox="1">
            <a:spLocks/>
          </p:cNvSpPr>
          <p:nvPr/>
        </p:nvSpPr>
        <p:spPr>
          <a:xfrm>
            <a:off x="10260225" y="165803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6A9B90AC-7173-DC8B-E694-E0A037111163}"/>
              </a:ext>
            </a:extLst>
          </p:cNvPr>
          <p:cNvSpPr/>
          <p:nvPr/>
        </p:nvSpPr>
        <p:spPr>
          <a:xfrm rot="16200000">
            <a:off x="9995460" y="417734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84AAF43-CE9D-7247-0583-A03B57E67322}"/>
              </a:ext>
            </a:extLst>
          </p:cNvPr>
          <p:cNvSpPr txBox="1">
            <a:spLocks/>
          </p:cNvSpPr>
          <p:nvPr/>
        </p:nvSpPr>
        <p:spPr>
          <a:xfrm>
            <a:off x="9772858" y="4644678"/>
            <a:ext cx="1638997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77463453-0C16-5B53-5C90-351A8B026EB9}"/>
              </a:ext>
            </a:extLst>
          </p:cNvPr>
          <p:cNvSpPr/>
          <p:nvPr/>
        </p:nvSpPr>
        <p:spPr>
          <a:xfrm>
            <a:off x="9655374" y="5787730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9" grpId="0" animBg="1"/>
      <p:bldP spid="11" grpId="0" animBg="1"/>
      <p:bldP spid="17" grpId="0" animBg="1"/>
      <p:bldP spid="18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spreads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 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spreads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AE09ED-91C2-E388-1B62-3FA02234A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45FA5C7-C4EE-97EA-342F-817FA93BBF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1E009F-BE50-EDAE-2B29-0DFE13AB2D8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powered down last night.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CA5E6E-FBBD-9091-C4A0-8A96F9F7391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Every move was calculated.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E661DB-330D-29E6-A39B-E257846C914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fear.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CDF591-9B4B-F2D0-BBF8-5EE0E22DE10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spreads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25E13ED-D91E-D1CC-5655-5D68B4B7128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youve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made a big mistake warned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7677214-93F3-DECB-804E-C5858C83CB0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sistems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almost broken</a:t>
            </a:r>
          </a:p>
        </p:txBody>
      </p:sp>
    </p:spTree>
    <p:extLst>
      <p:ext uri="{BB962C8B-B14F-4D97-AF65-F5344CB8AC3E}">
        <p14:creationId xmlns:p14="http://schemas.microsoft.com/office/powerpoint/2010/main" val="142747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4250</Words>
  <Application>Microsoft Office PowerPoint</Application>
  <PresentationFormat>Widescreen</PresentationFormat>
  <Paragraphs>503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2025-12-22T09:19:51Z</dcterms:modified>
</cp:coreProperties>
</file>