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93" r:id="rId2"/>
    <p:sldId id="443" r:id="rId3"/>
    <p:sldId id="444" r:id="rId4"/>
    <p:sldId id="445" r:id="rId5"/>
    <p:sldId id="446" r:id="rId6"/>
    <p:sldId id="447" r:id="rId7"/>
    <p:sldId id="448" r:id="rId8"/>
    <p:sldId id="449" r:id="rId9"/>
    <p:sldId id="450" r:id="rId10"/>
    <p:sldId id="452" r:id="rId11"/>
    <p:sldId id="457" r:id="rId12"/>
    <p:sldId id="451" r:id="rId13"/>
    <p:sldId id="453" r:id="rId14"/>
    <p:sldId id="454" r:id="rId15"/>
    <p:sldId id="455" r:id="rId16"/>
    <p:sldId id="456" r:id="rId17"/>
    <p:sldId id="458" r:id="rId18"/>
    <p:sldId id="459" r:id="rId19"/>
    <p:sldId id="460" r:id="rId20"/>
    <p:sldId id="461" r:id="rId21"/>
    <p:sldId id="462" r:id="rId22"/>
    <p:sldId id="463" r:id="rId23"/>
    <p:sldId id="464" r:id="rId24"/>
    <p:sldId id="434" r:id="rId25"/>
    <p:sldId id="435" r:id="rId26"/>
    <p:sldId id="436" r:id="rId27"/>
    <p:sldId id="465" r:id="rId28"/>
    <p:sldId id="482" r:id="rId29"/>
    <p:sldId id="480" r:id="rId30"/>
    <p:sldId id="481" r:id="rId31"/>
    <p:sldId id="483" r:id="rId32"/>
    <p:sldId id="467" r:id="rId33"/>
  </p:sldIdLst>
  <p:sldSz cx="12192000" cy="6858000"/>
  <p:notesSz cx="6858000" cy="9144000"/>
  <p:embeddedFontLst>
    <p:embeddedFont>
      <p:font typeface="Andika" panose="02000000000000000000" pitchFamily="2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FD11272-1E09-4332-881F-D69010EDC5A7}" v="2" dt="2025-12-10T10:06:36.8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38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8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rapidly.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time to end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mischief</a:t>
            </a:r>
          </a:p>
        </p:txBody>
      </p:sp>
    </p:spTree>
    <p:extLst>
      <p:ext uri="{BB962C8B-B14F-4D97-AF65-F5344CB8AC3E}">
        <p14:creationId xmlns:p14="http://schemas.microsoft.com/office/powerpoint/2010/main" val="2766593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2B2662-AF56-9AAE-59C4-1F950DF3F8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58A9012-2E68-74E6-0EA0-A7ED46DD5B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AEC1B94-C9B4-8EB4-D0E9-0C284DE69B0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rapidly.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96664EE-A173-71ED-D408-BC802624DB0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BF12AD0-90C9-195C-FD55-F7EDD56B68F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B32ED46-9FF4-E3C3-0FEC-805112D843F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54C8E50-766B-D885-68E2-96D17817189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182E199-255B-2F7A-8A38-A6211B0B852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time to end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mischief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28299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rapidly.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time to end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mischief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5561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rapidly.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its time to end scramblers mischief</a:t>
            </a:r>
          </a:p>
        </p:txBody>
      </p:sp>
    </p:spTree>
    <p:extLst>
      <p:ext uri="{BB962C8B-B14F-4D97-AF65-F5344CB8AC3E}">
        <p14:creationId xmlns:p14="http://schemas.microsoft.com/office/powerpoint/2010/main" val="3866644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rapidly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time to end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mischief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01752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F7EB4-A0F1-4B0E-63A8-35DFEEDE3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0CB1CB-1FB4-1E5D-ED06-FB660AF4F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1F6966-2BE0-6C6A-7818-205307D5845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rapidly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028E06-C6F2-21EE-F9A8-4FD8826FBF3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4AD773-1316-718A-D4B2-054B607FCCC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256BA6-9635-F88B-C61D-72A0F4BBB5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ED9675-407E-7C39-75FB-39230FA93E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85E11-0967-C983-12BF-2EE1BFD258D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time to end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mischief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77528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0A9981-189E-E96C-CF55-5FEF15186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0E92E97-123D-A1AE-94D7-C8D47E84F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9EBEDF-3BB6-66B1-E6EE-2EE40DD0E2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rapidly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879B03F-27D1-6201-2CE4-84AB299692C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12A2C05-DF65-7548-25E3-4168CBA424F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062DC7-3F2D-A543-320E-C39945DF2E9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779967-F43C-B3EE-8D55-7A804DBBEF0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36A2688-41BE-D7B5-C70F-D3FDEBDD64F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time to end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mischief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24460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933AC9-9B09-100A-780C-8661E18920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3BE7AA0-67B9-B32B-853F-EDBF047E1F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FACFEC5-53B1-9E16-1134-1BA4CC72834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rapidly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73D5DA-E94B-21D5-B0DE-A995F9E2BB6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5BB9833-D351-56A4-CD23-6B49E314637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5A83C31-134C-1A97-7F56-AAD5BCE3790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7F67B8-9611-A03F-18CA-35AC9BC9258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AAC3AE3-D061-86DA-1485-7EC173B4473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its time to end scramblers mischief</a:t>
            </a:r>
          </a:p>
        </p:txBody>
      </p:sp>
    </p:spTree>
    <p:extLst>
      <p:ext uri="{BB962C8B-B14F-4D97-AF65-F5344CB8AC3E}">
        <p14:creationId xmlns:p14="http://schemas.microsoft.com/office/powerpoint/2010/main" val="3508718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D33A92-478B-3D68-E6F9-79ACEBA386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1FD9C43-DDED-2476-0D86-175C6F005D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B3D5695-E80A-F41B-1BC6-9A8E57D4CC4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rapidly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460CEDC-ECB6-3B4B-5AD9-79E5D78FDEB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13B77A-3921-A67C-DAE2-AE460C047BC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F734DA8-6181-9791-BC3C-D8FB77F4799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C3CD3F9-449D-A86D-E7A2-1AD16A071AA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5420509-BA99-7927-D68D-5B8C438BD4F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time to end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mischief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78837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76C2A8-D7CB-CDDE-168E-8A49F1C51C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342AB4-63D2-D76E-B071-77EB7320B2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85BE576-6B1C-10B1-9012-8E3FE747470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rapidly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9B33D11-7D4D-76AA-7079-5DC1CD01B98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3626B2E-CF15-202C-8E89-9C521D6941B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BA56729-DD73-13E5-AB97-7BF8EB544DD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B42BA5-C6C9-1493-C0B8-3015CF495CE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55AF0D5-BDF5-713B-6799-3C6EC195776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time to end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mischief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04786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rapidly.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are scanning 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are scanning the terrain.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time to end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scramblers mischief</a:t>
            </a:r>
          </a:p>
        </p:txBody>
      </p:sp>
    </p:spTree>
    <p:extLst>
      <p:ext uri="{BB962C8B-B14F-4D97-AF65-F5344CB8AC3E}">
        <p14:creationId xmlns:p14="http://schemas.microsoft.com/office/powerpoint/2010/main" val="2493797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DCDFD5-50BB-0BDE-715E-73E63C674D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25C936A-3C7B-F949-C26C-6C552A2003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CA774B-17F6-7B12-985E-B6389AC74EB2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rapidly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D343A04-A5FC-162F-285D-7373E3CDAC5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C7DDB95-8B61-18F1-CA8D-4E37CAF0828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F07A5E7-CB8B-4A61-3180-7D0DEFFC36A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3C30BB1-D686-FD9B-D530-F48C351D849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ADCB691-F963-A895-5852-7B7837115BA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time to end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mischief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5386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C1E6C3-61DE-6BE0-3BE7-6603E190C2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3017C62-928F-3A3C-6374-748AEAD4E0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0F1AA63-3BBE-D02C-3456-C7E397865AD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rapidly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C5E3C10-18E4-A942-B714-5447E8B2BE2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6D676F7-EFD7-D0F2-B65D-D166979A0C9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04AD019-D9D9-DF09-D4B4-2FA68D560C7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7E8DC33-9593-BC77-2139-BB64D470BA0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that noise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642B6B3-F7FB-A3AA-0A51-A8180114D6B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time to end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mischief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0672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1ADE25-B263-5535-E259-F6FB0166EF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F5E9A04-6B3A-CC02-B908-F4EA387100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F0525C-EA11-5A3E-36CA-51CE12AE08F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rapidly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C7290E2-9E22-90DD-3BAF-B0C11E319D1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192215-A553-42C7-E2F8-6C83F203AC9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F02372B-C1D5-5FB8-6406-AF7B036A32C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3FB5FA0-DFF2-167C-5CF4-89F0D71D12D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that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noise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?”</a:t>
            </a:r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570907E-928A-02E7-EC17-70D02405409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time to end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mischief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24294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a long climb, Emile reached the summit.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4524375" y="4795837"/>
            <a:ext cx="48672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8546266" y="414230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4281884" y="415865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5228591" y="415865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a long climb, Emile reached the summit.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2917891" y="4816922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4116085" y="423061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4106552" y="419013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5221225" y="4829449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5339957" y="418161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5334861" y="412544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8613122" y="479583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8579696" y="414230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8563760" y="412544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a long climb, Emile reached the summit.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4255296" y="4222909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3162723" y="4860238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4255296" y="419120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5307917" y="4165825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5321238" y="4205707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5088152" y="4872065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EFC81F-D842-9E75-E13C-BFEA833EB731}"/>
              </a:ext>
            </a:extLst>
          </p:cNvPr>
          <p:cNvSpPr/>
          <p:nvPr/>
        </p:nvSpPr>
        <p:spPr>
          <a:xfrm rot="16200000">
            <a:off x="8626442" y="4165824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8618265" y="4157651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8126796" y="4829447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5" grpId="0" animBg="1"/>
      <p:bldP spid="11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a long climb, Emile reached the summit.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6424579" y="5198413"/>
            <a:ext cx="13366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6340131" y="428525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a long climb, Emile reached the summit.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6503363" y="5153025"/>
            <a:ext cx="122396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6362546" y="423986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6290718" y="2329190"/>
            <a:ext cx="1649251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a long climb, Emile reached the summit.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F22BE02-8857-0544-F378-5B13CFA97BCB}"/>
              </a:ext>
            </a:extLst>
          </p:cNvPr>
          <p:cNvSpPr txBox="1">
            <a:spLocks/>
          </p:cNvSpPr>
          <p:nvPr/>
        </p:nvSpPr>
        <p:spPr>
          <a:xfrm>
            <a:off x="1741445" y="496041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C85EC7B-7D75-8985-C753-83AA5036B176}"/>
              </a:ext>
            </a:extLst>
          </p:cNvPr>
          <p:cNvSpPr/>
          <p:nvPr/>
        </p:nvSpPr>
        <p:spPr>
          <a:xfrm rot="16200000">
            <a:off x="2241199" y="4275545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“after”?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after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5541045" y="4080258"/>
            <a:ext cx="4051979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3259616" y="4072839"/>
            <a:ext cx="2074384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after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1700148" y="4916655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53716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8D98A6-C892-676B-921A-EEEFAB8F0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C1000FB-69ED-FC6C-A923-9BA2726004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5DA05CB-A843-E309-EE20-0B4C8718995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a long climb, Emile reached the summit.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ECC9445-C0F0-3304-DC50-0281416F9AA2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“a” and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E3B2AC3-DD70-F3C1-8398-EF1F28A8E6D9}"/>
              </a:ext>
            </a:extLst>
          </p:cNvPr>
          <p:cNvSpPr txBox="1">
            <a:spLocks/>
          </p:cNvSpPr>
          <p:nvPr/>
        </p:nvSpPr>
        <p:spPr>
          <a:xfrm>
            <a:off x="2062517" y="4862541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F7D59A8F-EBF2-464B-F06F-8207CD35F14F}"/>
              </a:ext>
            </a:extLst>
          </p:cNvPr>
          <p:cNvSpPr/>
          <p:nvPr/>
        </p:nvSpPr>
        <p:spPr>
          <a:xfrm rot="16200000">
            <a:off x="2704004" y="418826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8D5B61-5B50-9046-6944-97BAC6D2D0A5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determiners are “a” and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458DEED-0BE4-4AA8-162C-8CA5B9BAD216}"/>
              </a:ext>
            </a:extLst>
          </p:cNvPr>
          <p:cNvSpPr txBox="1">
            <a:spLocks/>
          </p:cNvSpPr>
          <p:nvPr/>
        </p:nvSpPr>
        <p:spPr>
          <a:xfrm>
            <a:off x="2043803" y="4875654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7BB70D9-9248-E887-6FDA-1E2BF25397F2}"/>
              </a:ext>
            </a:extLst>
          </p:cNvPr>
          <p:cNvSpPr/>
          <p:nvPr/>
        </p:nvSpPr>
        <p:spPr>
          <a:xfrm rot="16200000">
            <a:off x="2713362" y="417514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45C8B8C-8A9F-59CA-362E-CE33D1EF1809}"/>
              </a:ext>
            </a:extLst>
          </p:cNvPr>
          <p:cNvSpPr txBox="1">
            <a:spLocks/>
          </p:cNvSpPr>
          <p:nvPr/>
        </p:nvSpPr>
        <p:spPr>
          <a:xfrm>
            <a:off x="6842340" y="4939297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A421BD6-9A32-58EF-9D80-4513583934B2}"/>
              </a:ext>
            </a:extLst>
          </p:cNvPr>
          <p:cNvSpPr/>
          <p:nvPr/>
        </p:nvSpPr>
        <p:spPr>
          <a:xfrm rot="16200000">
            <a:off x="7502542" y="4263040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9E83A89-D296-32FF-CBF1-C68D35153C0C}"/>
              </a:ext>
            </a:extLst>
          </p:cNvPr>
          <p:cNvSpPr txBox="1">
            <a:spLocks/>
          </p:cNvSpPr>
          <p:nvPr/>
        </p:nvSpPr>
        <p:spPr>
          <a:xfrm>
            <a:off x="6842340" y="4917462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4DD8B07F-047C-D036-D6A0-B93C69AE485A}"/>
              </a:ext>
            </a:extLst>
          </p:cNvPr>
          <p:cNvSpPr/>
          <p:nvPr/>
        </p:nvSpPr>
        <p:spPr>
          <a:xfrm rot="16200000">
            <a:off x="7502541" y="4351046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277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  <p:bldP spid="9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rapidly.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are scanning 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scanning the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terrain.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time to end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scramblers mischief</a:t>
            </a:r>
          </a:p>
        </p:txBody>
      </p:sp>
    </p:spTree>
    <p:extLst>
      <p:ext uri="{BB962C8B-B14F-4D97-AF65-F5344CB8AC3E}">
        <p14:creationId xmlns:p14="http://schemas.microsoft.com/office/powerpoint/2010/main" val="2007095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078288-FBF3-79D5-875D-68ECC3BC47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E3E282D-6675-567B-2B90-58B2824B00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1170381-964A-7E92-C390-446E688A130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a long climb, Emile reached the summit.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49B6B7-EFC6-48B1-7A5D-0CEA415BE37B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“long”?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B182097-92DE-858D-70A6-3ED004379E56}"/>
              </a:ext>
            </a:extLst>
          </p:cNvPr>
          <p:cNvSpPr txBox="1">
            <a:spLocks/>
          </p:cNvSpPr>
          <p:nvPr/>
        </p:nvSpPr>
        <p:spPr>
          <a:xfrm>
            <a:off x="2866819" y="4931111"/>
            <a:ext cx="1969695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2091B36-F366-F597-CAF8-F0F1E23978C9}"/>
              </a:ext>
            </a:extLst>
          </p:cNvPr>
          <p:cNvSpPr/>
          <p:nvPr/>
        </p:nvSpPr>
        <p:spPr>
          <a:xfrm rot="16200000">
            <a:off x="3197417" y="425894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673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a long climb, Emile reached the summit.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 comma (,) near the start of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is “After a long climb”?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2486891" y="2595842"/>
            <a:ext cx="2743200" cy="619125"/>
          </a:xfrm>
          <a:prstGeom prst="roundRect">
            <a:avLst>
              <a:gd name="adj" fmla="val 8408"/>
            </a:avLst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8564ABD-CB2F-D4C0-A25E-E0FBDA6AC44E}"/>
              </a:ext>
            </a:extLst>
          </p:cNvPr>
          <p:cNvSpPr/>
          <p:nvPr/>
        </p:nvSpPr>
        <p:spPr>
          <a:xfrm>
            <a:off x="5153891" y="3518640"/>
            <a:ext cx="295275" cy="31880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After a long climb, Emile reached the summit.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008085" y="2599490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571076" y="1529340"/>
            <a:ext cx="1609603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6625224" y="4911460"/>
            <a:ext cx="1684788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6867147" y="4219602"/>
            <a:ext cx="124058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3720464" y="4219172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3221480" y="4940103"/>
            <a:ext cx="219176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5198557" y="2579855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4852117" y="1529339"/>
            <a:ext cx="188667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EE6EEF1-33FA-409F-4EF4-A16CABE52426}"/>
              </a:ext>
            </a:extLst>
          </p:cNvPr>
          <p:cNvSpPr/>
          <p:nvPr/>
        </p:nvSpPr>
        <p:spPr>
          <a:xfrm rot="16200000">
            <a:off x="9728752" y="4196115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78F89E4-AFD6-750F-A8B9-E4FF130C4073}"/>
              </a:ext>
            </a:extLst>
          </p:cNvPr>
          <p:cNvSpPr txBox="1">
            <a:spLocks/>
          </p:cNvSpPr>
          <p:nvPr/>
        </p:nvSpPr>
        <p:spPr>
          <a:xfrm>
            <a:off x="9053191" y="4881037"/>
            <a:ext cx="263985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A7FC994-AB7B-5932-3072-A24804C7BA33}"/>
              </a:ext>
            </a:extLst>
          </p:cNvPr>
          <p:cNvSpPr txBox="1">
            <a:spLocks/>
          </p:cNvSpPr>
          <p:nvPr/>
        </p:nvSpPr>
        <p:spPr>
          <a:xfrm>
            <a:off x="411419" y="4911460"/>
            <a:ext cx="2442262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article</a:t>
            </a:r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588AF67D-39BB-3925-4CC7-C8C27CC0AB4F}"/>
              </a:ext>
            </a:extLst>
          </p:cNvPr>
          <p:cNvSpPr/>
          <p:nvPr/>
        </p:nvSpPr>
        <p:spPr>
          <a:xfrm rot="16200000">
            <a:off x="1704618" y="432116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7F627241-4A4B-C480-3251-08B81BD95736}"/>
              </a:ext>
            </a:extLst>
          </p:cNvPr>
          <p:cNvSpPr txBox="1">
            <a:spLocks/>
          </p:cNvSpPr>
          <p:nvPr/>
        </p:nvSpPr>
        <p:spPr>
          <a:xfrm>
            <a:off x="2470181" y="1535762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8EED371B-7C71-AE31-F2AD-52817752F247}"/>
              </a:ext>
            </a:extLst>
          </p:cNvPr>
          <p:cNvSpPr/>
          <p:nvPr/>
        </p:nvSpPr>
        <p:spPr>
          <a:xfrm rot="5400000">
            <a:off x="2450428" y="2599582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E3055A8D-98E5-85DE-6BE9-9FC6DA743C40}"/>
              </a:ext>
            </a:extLst>
          </p:cNvPr>
          <p:cNvSpPr txBox="1">
            <a:spLocks/>
          </p:cNvSpPr>
          <p:nvPr/>
        </p:nvSpPr>
        <p:spPr>
          <a:xfrm>
            <a:off x="7536228" y="1550856"/>
            <a:ext cx="2442262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CF083CEE-B37B-07C9-42C4-E6CBABD989AE}"/>
              </a:ext>
            </a:extLst>
          </p:cNvPr>
          <p:cNvSpPr/>
          <p:nvPr/>
        </p:nvSpPr>
        <p:spPr>
          <a:xfrm rot="5400000">
            <a:off x="8221779" y="2531092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4" name="Rectangle: Rounded Corners 3">
            <a:hlinkClick r:id="rId3"/>
            <a:extLst>
              <a:ext uri="{FF2B5EF4-FFF2-40B4-BE49-F238E27FC236}">
                <a16:creationId xmlns:a16="http://schemas.microsoft.com/office/drawing/2014/main" id="{AD1B29A3-4DC0-595D-4832-85AC37C29FC7}"/>
              </a:ext>
            </a:extLst>
          </p:cNvPr>
          <p:cNvSpPr/>
          <p:nvPr/>
        </p:nvSpPr>
        <p:spPr>
          <a:xfrm>
            <a:off x="9655374" y="5787730"/>
            <a:ext cx="2283019" cy="906569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  <p:bldP spid="30" grpId="0" animBg="1"/>
      <p:bldP spid="33" grpId="0" animBg="1"/>
      <p:bldP spid="26" grpId="0" animBg="1"/>
      <p:bldP spid="25" grpId="0" animBg="1"/>
      <p:bldP spid="12" grpId="0" animBg="1"/>
      <p:bldP spid="14" grpId="0" animBg="1"/>
      <p:bldP spid="22" grpId="0" animBg="1"/>
      <p:bldP spid="20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31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rapidly.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are scanning 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Aimee's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scanning the 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time to end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scramblers mischief</a:t>
            </a:r>
          </a:p>
        </p:txBody>
      </p:sp>
    </p:spTree>
    <p:extLst>
      <p:ext uri="{BB962C8B-B14F-4D97-AF65-F5344CB8AC3E}">
        <p14:creationId xmlns:p14="http://schemas.microsoft.com/office/powerpoint/2010/main" val="2952451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rapidly.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are scanning 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time to end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scramblers mischief</a:t>
            </a:r>
          </a:p>
        </p:txBody>
      </p:sp>
    </p:spTree>
    <p:extLst>
      <p:ext uri="{BB962C8B-B14F-4D97-AF65-F5344CB8AC3E}">
        <p14:creationId xmlns:p14="http://schemas.microsoft.com/office/powerpoint/2010/main" val="1726579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rapidly.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time to end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scramblers mischief</a:t>
            </a:r>
          </a:p>
        </p:txBody>
      </p:sp>
    </p:spTree>
    <p:extLst>
      <p:ext uri="{BB962C8B-B14F-4D97-AF65-F5344CB8AC3E}">
        <p14:creationId xmlns:p14="http://schemas.microsoft.com/office/powerpoint/2010/main" val="3891448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rapidly.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ts time to end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scramblers mischief</a:t>
            </a:r>
          </a:p>
        </p:txBody>
      </p:sp>
    </p:spTree>
    <p:extLst>
      <p:ext uri="{BB962C8B-B14F-4D97-AF65-F5344CB8AC3E}">
        <p14:creationId xmlns:p14="http://schemas.microsoft.com/office/powerpoint/2010/main" val="3914147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rapidly.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time to end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scramblers mischief</a:t>
            </a:r>
          </a:p>
        </p:txBody>
      </p:sp>
    </p:spTree>
    <p:extLst>
      <p:ext uri="{BB962C8B-B14F-4D97-AF65-F5344CB8AC3E}">
        <p14:creationId xmlns:p14="http://schemas.microsoft.com/office/powerpoint/2010/main" val="1533594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rapidly.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time to end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cramblers mischief</a:t>
            </a:r>
          </a:p>
        </p:txBody>
      </p:sp>
    </p:spTree>
    <p:extLst>
      <p:ext uri="{BB962C8B-B14F-4D97-AF65-F5344CB8AC3E}">
        <p14:creationId xmlns:p14="http://schemas.microsoft.com/office/powerpoint/2010/main" val="3524280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4140</Words>
  <Application>Microsoft Office PowerPoint</Application>
  <PresentationFormat>Widescreen</PresentationFormat>
  <Paragraphs>483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5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46</cp:revision>
  <dcterms:created xsi:type="dcterms:W3CDTF">2022-05-31T09:42:07Z</dcterms:created>
  <dcterms:modified xsi:type="dcterms:W3CDTF">2025-12-22T09:18:32Z</dcterms:modified>
</cp:coreProperties>
</file>