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383" r:id="rId3"/>
    <p:sldId id="279" r:id="rId4"/>
    <p:sldId id="369" r:id="rId5"/>
    <p:sldId id="370" r:id="rId6"/>
    <p:sldId id="308" r:id="rId7"/>
    <p:sldId id="373" r:id="rId8"/>
    <p:sldId id="374" r:id="rId9"/>
    <p:sldId id="379" r:id="rId10"/>
    <p:sldId id="376" r:id="rId11"/>
    <p:sldId id="388" r:id="rId12"/>
    <p:sldId id="378" r:id="rId13"/>
    <p:sldId id="377" r:id="rId14"/>
    <p:sldId id="375" r:id="rId15"/>
    <p:sldId id="381" r:id="rId16"/>
    <p:sldId id="380" r:id="rId17"/>
    <p:sldId id="384" r:id="rId18"/>
    <p:sldId id="385" r:id="rId19"/>
    <p:sldId id="387" r:id="rId20"/>
    <p:sldId id="386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BFD8B0-DEFE-42F9-A994-94A3C5CC3047}" v="2" dt="2025-12-10T10:06:30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3C7F26E-F23B-F5F0-B326-60D121510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friend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enemy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245113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“Friend” and “enemy”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69F131-78A6-5D4C-A096-7B8AA5487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456999"/>
            <a:ext cx="3925194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6C0B3-3818-19D5-85E2-B4713206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D4BEA5-E3FD-19E8-8574-98830484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40BC0-D2A6-D039-0AA5-E5A93CE7C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2F4533-9FC4-3166-0869-ECFFC07B20A3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big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large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1C0CD1-CC80-233C-CC07-A7736F68CE6A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“Big” and “large”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FCA6D4-32BC-946C-7183-BD1598E0A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5CF9CE63-758A-053C-4D1A-9077A2DA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night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day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“Night” and “day”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D4B1A2-9C04-754A-7342-89832E256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DEE606F-7EE6-D81B-1635-1E5B4AFB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29531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048392"/>
            <a:ext cx="66904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driving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walking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428998"/>
            <a:ext cx="59266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“Driving” and “walking” are different sorts of transport.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NOT opposites or the same.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</a:t>
            </a:r>
            <a:r>
              <a:rPr lang="en-GB" sz="2800" b="1" u="sng" dirty="0">
                <a:solidFill>
                  <a:schemeClr val="bg1"/>
                </a:solidFill>
              </a:rPr>
              <a:t>NOT antonyms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>
                <a:solidFill>
                  <a:schemeClr val="bg1"/>
                </a:solidFill>
              </a:rPr>
              <a:t>nor </a:t>
            </a:r>
            <a:r>
              <a:rPr lang="en-GB" sz="2800" b="1" u="sng">
                <a:solidFill>
                  <a:schemeClr val="bg1"/>
                </a:solidFill>
              </a:rPr>
              <a:t>synonyms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8E37F-1BE4-52FF-D381-FF28F4874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D4D88B28-B940-389B-EDA6-D8161F420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adjacent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bordering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“Adjacent” and “bordering”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6DC52C-38FE-5319-3217-4E5EDA3E2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59" y="1474692"/>
            <a:ext cx="3619085" cy="39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B189BA7-D060-F128-4195-6AFD367FF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gorgeous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lovely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“Gorgeous” and “lovely”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E451D4-312D-4024-6D2E-949431C74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1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2CEFF85-ECBD-E2A0-F90A-E68E17DAA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chilly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frosty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“Chilly” and “frosty”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770CAB-760B-E64B-B507-FCED82682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28C9A-F664-4ACA-5D8F-75888EA8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50D074F8-7323-17A8-4206-C5782B74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DCDB9-E427-D2FE-DE55-5E631F99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125450-E1A3-9249-384C-CF75B5B32ED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furious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irate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C332CC-4A92-C61D-2DD1-47571257CF82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“Furious” and “irate”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5A24C-33C4-757A-64AC-9ECAFA77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3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7718B-19CB-9642-7F9F-C42C296CC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7341066-6FF2-6662-7B1A-582A24BB2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F8629-9B54-EF74-56DA-CD73FE9B9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4006A7-D9E8-707F-1022-5094A1D5AF62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wide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narrow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4D15FE-42C7-535E-A9E8-656970D2C80E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“Wide” and “narrow”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FA1235-5BD6-CE41-A1DB-A732A417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4833-99AC-D748-93D5-340A9709A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42D134E7-F28A-0BB3-4887-C768439AD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0E278-7996-749E-C6F8-E51FABFD6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D4982-63A5-8DA9-38DE-BAB7DBC3075E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clean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dirty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4037E-E2B2-1CAD-74ED-C07DC0E44DA7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“Clean” and “dirty”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22FCED-06B4-C93E-364C-D47CFDF5A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Antonyms and Synonyms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91975-EA28-3518-F3DE-EC2B5577B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64446559-92F1-0721-370F-7FC773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0F5EF-9DF7-6DEA-7FD5-2E10284D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D0728-8919-F420-F7AE-A7618F9C42A0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rapid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brisk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4B1270-1C2C-E85D-40AA-EB66EEF82942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“Rapid” and “brisk”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D281A3-BC72-435F-7156-92A7459FC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  <p:sp>
        <p:nvSpPr>
          <p:cNvPr id="5" name="Rectangle: Rounded Corners 4">
            <a:hlinkClick r:id="rId4"/>
            <a:extLst>
              <a:ext uri="{FF2B5EF4-FFF2-40B4-BE49-F238E27FC236}">
                <a16:creationId xmlns:a16="http://schemas.microsoft.com/office/drawing/2014/main" id="{774F456D-7EAD-EECE-332E-C33E9A8006AD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94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F77718-C10E-82DF-3280-186F6580E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happy, cheerful, merry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fast, quick, rapid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big, grand, large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0F330D9-ED28-7EAF-BDB3-0A40AD8F3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Antonyms are words with the opposite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 &amp; sad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 &amp; slow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 &amp; small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1247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41294"/>
            <a:ext cx="11338560" cy="47512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522215"/>
            <a:ext cx="7639291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36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 or same.</a:t>
            </a:r>
            <a:b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40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nym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name.</a:t>
            </a:r>
            <a:endParaRPr lang="en-GB" sz="54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208646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5512"/>
            <a:ext cx="11338560" cy="431834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62244" y="1445389"/>
            <a:ext cx="7639291" cy="32316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“Ant” (or “anti”) means “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(like anti-clockwise).</a:t>
            </a: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59" y="1104506"/>
            <a:ext cx="2935065" cy="3913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FC1193A-9D7E-5AC7-BAA5-2135C24C1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1" y="1172899"/>
            <a:ext cx="9530716" cy="435832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11500" dirty="0">
                <a:solidFill>
                  <a:schemeClr val="bg1"/>
                </a:solidFill>
              </a:rPr>
              <a:t>Antonyms or synonyms?</a:t>
            </a:r>
            <a:endParaRPr lang="en-GB" altLang="en-US" sz="8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0298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E14288A-C4D8-B0A1-1EF6-ECA283103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609509"/>
            <a:ext cx="59266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play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work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442336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“Play” and “work”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54C8CB-264D-8086-1652-2B3498D5D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46" y="1217391"/>
            <a:ext cx="3475701" cy="44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66614408-99AF-D85A-C650-3CF2EB1B4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awful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terrible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“Awful” and “terrible”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C7CBE4-1D91-F76D-80CB-AAA61BD33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Microsoft Office PowerPoint</Application>
  <PresentationFormat>Widescreen</PresentationFormat>
  <Paragraphs>54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Antonyms and 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2025-12-22T09:18:22Z</dcterms:modified>
</cp:coreProperties>
</file>