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3" r:id="rId2"/>
    <p:sldId id="511" r:id="rId3"/>
    <p:sldId id="512" r:id="rId4"/>
    <p:sldId id="532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C4226F-9504-4CCD-B3A6-D0C285B9A5B3}" v="3" dt="2025-12-15T13:35:25.4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01F51-AEFD-2B3D-3E89-64B617DA7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DEBA6C-42FA-F869-C1E2-C4FC079F07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2E396A-9D3B-577B-0018-9C6A35E66A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2FE0C1-937A-5C55-301E-14F840EDFC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7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31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56A426B-5513-E781-6751-D0879A878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5247" y="3822418"/>
            <a:ext cx="7987488" cy="90590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lIns="0" tIns="72000" rIns="0" bIns="72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3200" noProof="0" dirty="0">
                <a:solidFill>
                  <a:schemeClr val="bg1"/>
                </a:solidFill>
                <a:latin typeface="+mn-lt"/>
              </a:rPr>
              <a:t>Keep each to fewer than 3 sentences.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209961" y="1675965"/>
            <a:ext cx="5688000" cy="2245585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C5A71B0-7016-F043-6D7A-39307CB0D7FD}"/>
              </a:ext>
            </a:extLst>
          </p:cNvPr>
          <p:cNvSpPr/>
          <p:nvPr/>
        </p:nvSpPr>
        <p:spPr>
          <a:xfrm>
            <a:off x="6308781" y="1726514"/>
            <a:ext cx="5688000" cy="2195036"/>
          </a:xfrm>
          <a:prstGeom prst="roundRect">
            <a:avLst>
              <a:gd name="adj" fmla="val 76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two different versions of an invitation to a party.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8538" y="-1306392"/>
            <a:ext cx="1658112" cy="20558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33" y="1805916"/>
            <a:ext cx="5688001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u="sng" noProof="0" dirty="0">
                <a:solidFill>
                  <a:schemeClr val="bg1"/>
                </a:solidFill>
                <a:latin typeface="+mn-lt"/>
              </a:rPr>
              <a:t>Version 1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bg1"/>
                </a:solidFill>
                <a:latin typeface="+mn-lt"/>
              </a:rPr>
              <a:t>A formal invitation to a wedding reception.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2CD779-4108-3F50-C106-24040C6EB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81" y="1897895"/>
            <a:ext cx="5677386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u="sng" noProof="0" dirty="0">
                <a:solidFill>
                  <a:schemeClr val="bg1"/>
                </a:solidFill>
                <a:latin typeface="+mn-lt"/>
              </a:rPr>
              <a:t>Version 2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bg1"/>
                </a:solidFill>
                <a:latin typeface="+mn-lt"/>
              </a:rPr>
              <a:t>An informal invitation to a party at a friend’s house. </a:t>
            </a: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24492 0.21458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6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5" grpId="0" animBg="1"/>
      <p:bldP spid="12" grpId="0" animBg="1"/>
      <p:bldP spid="11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FE3AB-34A2-564B-D6FF-B33B30EF4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F1B4CD3-398F-677A-B775-D19C8BEF0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DBDCFA-3A55-E520-DD4B-2BFAA1060521}"/>
              </a:ext>
            </a:extLst>
          </p:cNvPr>
          <p:cNvSpPr/>
          <p:nvPr/>
        </p:nvSpPr>
        <p:spPr>
          <a:xfrm>
            <a:off x="209961" y="1675965"/>
            <a:ext cx="5688000" cy="489451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4D5F0C5-0C05-FDB6-FC05-33B7A83E5092}"/>
              </a:ext>
            </a:extLst>
          </p:cNvPr>
          <p:cNvSpPr/>
          <p:nvPr/>
        </p:nvSpPr>
        <p:spPr>
          <a:xfrm>
            <a:off x="6308781" y="1726514"/>
            <a:ext cx="5688000" cy="4843968"/>
          </a:xfrm>
          <a:prstGeom prst="roundRect">
            <a:avLst>
              <a:gd name="adj" fmla="val 76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97EEA1C-91ED-148F-DF6B-650FC0B37F8A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two different versions of an invitation to a party.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E084401-E79C-DBF7-6706-857701D94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9F28F1-5F75-469B-552B-79BF0168DE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980" y="1708"/>
            <a:ext cx="1658112" cy="20558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49C3312-C059-5787-1012-ADE1C3F86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33" y="1805916"/>
            <a:ext cx="5688001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Version 1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A formal invitation to a wedding reception.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sz="24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noProof="0" dirty="0">
                <a:solidFill>
                  <a:schemeClr val="bg1"/>
                </a:solidFill>
                <a:latin typeface="+mn-lt"/>
              </a:rPr>
              <a:t>Dear Sir/Madam, 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  <a:latin typeface="+mn-lt"/>
              </a:rPr>
              <a:t>We are delighted to request your presence at our wedding reception.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  <a:latin typeface="+mn-lt"/>
              </a:rPr>
              <a:t>Yours faithfully,</a:t>
            </a:r>
            <a:endParaRPr lang="en-GB" sz="2400" i="1" noProof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C38FB1-67BB-98E9-F40B-9C016786D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81" y="1897895"/>
            <a:ext cx="5677386" cy="405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Version 2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An informal invitation to a party at a friend’s house. 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sz="2400" i="1" dirty="0">
              <a:solidFill>
                <a:schemeClr val="bg1"/>
              </a:solidFill>
            </a:endParaRP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</a:rPr>
              <a:t>Do you want to come over on Friday? I’m having a party.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sz="2800" noProof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346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90488" y="312082"/>
          <a:ext cx="12011024" cy="580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83274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560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3099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Synonyms - 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278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Synonyms - Which pair of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pair of words are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77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 - Which pair of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pair of words are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477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 - 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Antonyms or synonyms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Are the words below </a:t>
                      </a:r>
                      <a:r>
                        <a:rPr lang="en-GB" b="1" dirty="0">
                          <a:effectLst/>
                        </a:rPr>
                        <a:t>antonyms</a:t>
                      </a:r>
                      <a:r>
                        <a:rPr lang="en-GB" dirty="0">
                          <a:effectLst/>
                        </a:rPr>
                        <a:t> or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GSynAnt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formal sentence.</a:t>
                      </a:r>
                      <a:endParaRPr lang="en-GB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sentence is a </a:t>
                      </a:r>
                      <a:r>
                        <a:rPr lang="en-GB" b="1" dirty="0">
                          <a:effectLst/>
                        </a:rPr>
                        <a:t>formal</a:t>
                      </a:r>
                      <a:r>
                        <a:rPr lang="en-GB" dirty="0">
                          <a:effectLst/>
                        </a:rPr>
                        <a:t>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GFormal2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informal sentence.</a:t>
                      </a:r>
                      <a:endParaRPr lang="en-GB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sentence is an </a:t>
                      </a:r>
                      <a:r>
                        <a:rPr lang="en-GB" b="1" dirty="0">
                          <a:effectLst/>
                        </a:rPr>
                        <a:t>informal</a:t>
                      </a:r>
                      <a:r>
                        <a:rPr lang="en-GB" dirty="0">
                          <a:effectLst/>
                        </a:rPr>
                        <a:t>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GInformal2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19558614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96507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</Words>
  <Application>Microsoft Office PowerPoint</Application>
  <PresentationFormat>Widescreen</PresentationFormat>
  <Paragraphs>55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2025-12-22T09:17:33Z</dcterms:modified>
</cp:coreProperties>
</file>