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503" r:id="rId10"/>
    <p:sldId id="504" r:id="rId11"/>
    <p:sldId id="505" r:id="rId12"/>
    <p:sldId id="506" r:id="rId13"/>
    <p:sldId id="507" r:id="rId14"/>
    <p:sldId id="508" r:id="rId15"/>
    <p:sldId id="509" r:id="rId16"/>
    <p:sldId id="510" r:id="rId17"/>
    <p:sldId id="459" r:id="rId18"/>
    <p:sldId id="460" r:id="rId19"/>
    <p:sldId id="461" r:id="rId20"/>
    <p:sldId id="436" r:id="rId21"/>
    <p:sldId id="437" r:id="rId22"/>
    <p:sldId id="438" r:id="rId23"/>
    <p:sldId id="454" r:id="rId24"/>
    <p:sldId id="455" r:id="rId25"/>
    <p:sldId id="450" r:id="rId26"/>
    <p:sldId id="451" r:id="rId27"/>
    <p:sldId id="452" r:id="rId28"/>
    <p:sldId id="453" r:id="rId29"/>
    <p:sldId id="457" r:id="rId30"/>
    <p:sldId id="458" r:id="rId31"/>
    <p:sldId id="456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631BF0-87F7-4787-A0E0-515135A68908}" v="2" dt="2025-12-10T10:06:25.2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This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44E8C-400E-8B15-3EC1-AC5530AF6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88635A-52D5-C78D-D9A3-2E3B56D21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3AAC63-3F3F-0B03-4A6C-E7E0D9969D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035057-1A27-D2E3-88E6-9F2A1F8A483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FD90C-AD05-54A8-8A59-380A3A9E5D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11C199D-BC91-A65E-0C9B-AC8436AE33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706B83-A0E4-F3C2-0E7D-D7F6732A7EA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8B1D65-BDE4-E198-DFDB-1358409556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636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3CC92-04BA-FE71-4FF8-8DFD94240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269035-1741-A84B-C3C3-534EED4DF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FBE79A-83D3-4C2F-5621-C91BC623E5B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BFA322-8BD5-FBAD-10C6-5CD416E83F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2D83CA-A510-097F-8C2C-2D974289D45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F219A43-C9D3-3A4A-1048-E24C9AA1D0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E6C22D-07C1-F5D2-24A9-8C127023C63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E04F82F-8E63-52B6-7EEE-342A9A9355C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041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057BE-43C9-7321-32E8-3EB3EE97F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AD49CD-D66A-87F8-3243-52B054983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67430B-7B58-8772-67B9-68B629F2EB9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AD505E-5744-5282-65D6-1B46FD6335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2B4677-C3E0-6FF1-F36E-EE03369C05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70C392-F2D4-5E3A-22E0-1DCEDC0D6C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7AB8FB-8C48-8554-CDCF-CD7DA63057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6C538C-9C1C-D5D5-894E-36B942C3A6B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186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74331-0EB2-FDF4-63F8-514FFBAE3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A585A4A-6EE5-0223-7987-B1B1F1213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8F33AF-95FD-B0BA-1E3D-E4F04188B98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969E10D-5ED7-8813-93D1-E1C23D2E08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829F7F-FE78-3E83-0716-9FBA6B102FF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31B7F5-2E1D-4625-2755-17DC5E4CA9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7E59A23-6B22-D777-4DB1-F1CC8B1E19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9655CA-3000-E5CC-5F61-F0AB3D164B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722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E11C9-C4E0-03AA-6FAC-B9CDC298A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D1DB4E-1943-6534-6668-BC660D18C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285AB1-711C-81A7-5765-431FF72FF54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302251-DF23-6E71-1EF0-D9930FEBD8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42757B-4EE6-08AC-09D0-D0D1518D18C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08E10F-BCCE-5F22-DDAC-6B949BFDB1E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33E74B-347D-14BE-03B0-D43276F147A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4F57425-DFFB-4331-9C80-4C86227050B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387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00175" y="4837895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25910" y="412847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996342" y="4123874"/>
            <a:ext cx="11957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44217" y="41145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25578" y="4795837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A51E28-6453-E64C-825F-7E7567EF3CB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9781943" y="41336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277845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6232821" y="2889549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5601818" y="203577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9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A67133-0285-8738-30AB-CA3CAACAEAC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419850" y="4825193"/>
            <a:ext cx="403428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6032395" y="417161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35901" y="416700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17437" y="482519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9649237" y="416065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6130A59-55C9-B0A5-C19B-9F7D35D20F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921713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62798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0956924-BAA0-5492-F8C2-BC401B9E2DE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762375" y="5105400"/>
            <a:ext cx="60293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97835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829722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E5A460-14EE-1090-6858-A043D6D66A1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3FB6C10-A317-273C-E3B2-C80738D483AB}"/>
              </a:ext>
            </a:extLst>
          </p:cNvPr>
          <p:cNvSpPr txBox="1">
            <a:spLocks/>
          </p:cNvSpPr>
          <p:nvPr/>
        </p:nvSpPr>
        <p:spPr>
          <a:xfrm>
            <a:off x="3762375" y="5105400"/>
            <a:ext cx="60293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2569147-0166-FA2B-2FB2-ADB936510FEF}"/>
              </a:ext>
            </a:extLst>
          </p:cNvPr>
          <p:cNvSpPr/>
          <p:nvPr/>
        </p:nvSpPr>
        <p:spPr>
          <a:xfrm rot="16200000">
            <a:off x="3697835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DEAD967-BC37-58DA-1AB0-1490D11A6AD3}"/>
              </a:ext>
            </a:extLst>
          </p:cNvPr>
          <p:cNvSpPr/>
          <p:nvPr/>
        </p:nvSpPr>
        <p:spPr>
          <a:xfrm rot="16200000">
            <a:off x="829722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3350495" y="270816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949885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CEDF28-BF1A-582F-B848-DE16B0BE27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522992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7022746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8E77A39-BEDD-F6C7-82FB-5E4A2A5B980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clause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66825" y="3744445"/>
            <a:ext cx="603015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090924" y="3763495"/>
            <a:ext cx="271042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9F6C7F-1028-67D2-D833-B9D89C86AE5E}"/>
              </a:ext>
            </a:extLst>
          </p:cNvPr>
          <p:cNvSpPr txBox="1">
            <a:spLocks/>
          </p:cNvSpPr>
          <p:nvPr/>
        </p:nvSpPr>
        <p:spPr>
          <a:xfrm>
            <a:off x="6546805" y="490424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A51E06C-E592-FED1-911D-85BEE9DEC681}"/>
              </a:ext>
            </a:extLst>
          </p:cNvPr>
          <p:cNvSpPr/>
          <p:nvPr/>
        </p:nvSpPr>
        <p:spPr>
          <a:xfrm rot="16200000">
            <a:off x="7046559" y="419745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546804" y="4895838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CC2548-E441-3DC7-0E0B-629A1F8609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420127" y="49525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235883" y="41657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D22A6-BE55-D07E-4E05-AB84AA349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0933D6-68FC-CFAC-7C6B-8209D28F4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922A700-551D-512B-D982-BD4778A9CD6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“wild”?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E83FF2-1028-77E4-254F-0BAF01AC46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580601-FE8A-814F-801A-01DD9B8136E0}"/>
              </a:ext>
            </a:extLst>
          </p:cNvPr>
          <p:cNvSpPr txBox="1">
            <a:spLocks/>
          </p:cNvSpPr>
          <p:nvPr/>
        </p:nvSpPr>
        <p:spPr>
          <a:xfrm>
            <a:off x="4600575" y="4952521"/>
            <a:ext cx="231727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EB71DF7-DD92-7172-0F8D-7482FA075F27}"/>
              </a:ext>
            </a:extLst>
          </p:cNvPr>
          <p:cNvSpPr/>
          <p:nvPr/>
        </p:nvSpPr>
        <p:spPr>
          <a:xfrm rot="16200000">
            <a:off x="5064808" y="4192896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24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robots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had completed 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13298C-6D3D-FE75-08BF-6051774B859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8391523" y="4889904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097795" y="415716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F2F01D-4565-C11F-7E6B-0174D5D7C15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56887" y="16979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531947" y="2737515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01853" y="168449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55633" y="2744246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6080362" y="2734378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6076858" y="4643790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7098754" y="4046906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5821730" y="168449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5400000">
            <a:off x="9212768" y="2683994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9043112" y="1659433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1726481" y="464471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1937950" y="408861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9818878" y="405214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869929" y="4663872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17526-290A-3230-E860-E8977AB3DD30}"/>
              </a:ext>
            </a:extLst>
          </p:cNvPr>
          <p:cNvSpPr/>
          <p:nvPr/>
        </p:nvSpPr>
        <p:spPr>
          <a:xfrm rot="5400000">
            <a:off x="7690708" y="271362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37F178CC-E236-04D3-7552-54DC092E9253}"/>
              </a:ext>
            </a:extLst>
          </p:cNvPr>
          <p:cNvSpPr txBox="1">
            <a:spLocks/>
          </p:cNvSpPr>
          <p:nvPr/>
        </p:nvSpPr>
        <p:spPr>
          <a:xfrm>
            <a:off x="7529638" y="1665209"/>
            <a:ext cx="13929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8146456" y="464148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8739753" y="4076035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4381269" y="464627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16200000">
            <a:off x="5185310" y="407154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C541E3A4-0B1A-D26D-FF8A-565F7240660E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32" grpId="0" animBg="1"/>
      <p:bldP spid="27" grpId="0" animBg="1"/>
      <p:bldP spid="31" grpId="0" animBg="1"/>
      <p:bldP spid="33" grpId="0" animBg="1"/>
      <p:bldP spid="19" grpId="0" animBg="1"/>
      <p:bldP spid="24" grpId="0" animBg="1"/>
      <p:bldP spid="25" grpId="0" animBg="1"/>
      <p:bldP spid="26" grpId="0" animBg="1"/>
      <p:bldP spid="28" grpId="0" animBg="1"/>
      <p:bldP spid="30" grpId="0" animBg="1"/>
      <p:bldP spid="9" grpId="0" animBg="1"/>
      <p:bldP spid="11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robots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had completed 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3770</Words>
  <Application>Microsoft Office PowerPoint</Application>
  <PresentationFormat>Widescreen</PresentationFormat>
  <Paragraphs>428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2025-12-22T09:17:53Z</dcterms:modified>
</cp:coreProperties>
</file>