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93" r:id="rId2"/>
    <p:sldId id="508" r:id="rId3"/>
    <p:sldId id="533" r:id="rId4"/>
    <p:sldId id="534" r:id="rId5"/>
    <p:sldId id="535" r:id="rId6"/>
    <p:sldId id="507" r:id="rId7"/>
    <p:sldId id="527" r:id="rId8"/>
    <p:sldId id="528" r:id="rId9"/>
    <p:sldId id="529" r:id="rId10"/>
    <p:sldId id="532" r:id="rId11"/>
  </p:sldIdLst>
  <p:sldSz cx="12192000" cy="6858000"/>
  <p:notesSz cx="6858000" cy="9144000"/>
  <p:embeddedFontLst>
    <p:embeddedFont>
      <p:font typeface="Andika" panose="02000000000000000000" pitchFamily="2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D5FA1A-60F7-4D44-A529-B37B311F43EA}" v="3" dt="2025-12-15T11:35:3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53828-4C55-40DF-D037-F03280116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5B9A210-5000-BCB8-D776-221A6B76D52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57A2227-E7BC-816D-1343-9F296789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D91A76-CFCC-81B7-B5C6-B3C809207C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531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90862-86EC-A9CD-4D4F-15CB20C480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02C7EC1-6CB1-A2AA-FB93-A339D529CF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6EA3AD5-CF2C-8CD7-2924-CE699353D7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49F499-5A2E-5ED2-338E-8C077D8DC3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84897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9D47-9452-1569-8990-CF7E5E70A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58061A-52A4-6870-CBA9-8CDAC89A39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9F332AB-921F-8C1A-8C07-8BE05D66AE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BA86A4-32E5-7501-7E34-8E3B6FAB14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76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62F8F-AB2F-655D-3B1F-6C87C052F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8597348-B84B-2A43-3532-15F0DE4AA8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B2F874F-2A02-6C6C-7C76-474B0A3A55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D9BE5-24CA-8C68-FEA6-CFEEF684D2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327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3F43FE-512A-E047-0B0C-42DB82D2D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D61E6B-A8CA-B6CB-6F68-09509479D2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A33F794-9EAD-A1E5-4FE0-9D99F728D7A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4A927-A2E2-7902-24EE-CA63296378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4643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461676-F576-A7E3-17B8-606C9046EC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C84D3E-9D20-BCB2-CDFB-CD7F39108C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BB03E2F-A2A0-0DC8-57E2-6CB1D09FEB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754122-3C14-13F0-3D43-DBCDF0ED47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47141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62746C-AC48-5BC9-BAEF-ED0FE6F6D5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942FBAA-82AC-5B44-DF41-C1C3114F10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F7A22A-33CE-7816-C247-F36E67C333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3D7720-0DD4-EB5B-63A4-DE9D885431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319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76201" y="123824"/>
          <a:ext cx="12011024" cy="6071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1352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38482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2447925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20669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10407">
                <a:tc>
                  <a:txBody>
                    <a:bodyPr/>
                    <a:lstStyle/>
                    <a:p>
                      <a:r>
                        <a:rPr lang="en-GB" sz="1400" dirty="0"/>
                        <a:t>Composition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r>
                        <a:rPr lang="en-GB" sz="1400" dirty="0"/>
                        <a:t>Spot the connective!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She likes reading and enjoys writing.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 rtl="0" fontAlgn="b">
                        <a:buNone/>
                      </a:pPr>
                      <a:r>
                        <a:rPr lang="en-GB" sz="1400" dirty="0">
                          <a:effectLst/>
                        </a:rPr>
                        <a:t>And/likes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Gconnect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 (FANBOYS)!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She stayed home, for it was raining.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co-ordinating conjunction?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subord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conjunction, noun, &amp; verb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Which word 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co-ordinating conjunction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For/sun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GCoordConj2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Spot the subordinate conjunction 1.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Select the subordinate conjunction in the following sentence: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GSubConj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03577772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 - Co-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ord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sub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conjunction.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Pizza and burgers are my favourite snacks.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Gconjunctions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171553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 phrase or clause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this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phrase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or a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clause: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shimmering silver moon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GPhraseClause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4762695"/>
                  </a:ext>
                </a:extLst>
              </a:tr>
              <a:tr h="66382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dirty="0"/>
                        <a:t>Is it a clause?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Are the words 'the tall, ancient oak tree' a clause &amp; why?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No. There is no verb.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54379990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subordinate clause.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Identify the subordinate clause in the followings sentence: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Because my coffee was too cold, I heated it in the microwave.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GSubCla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95030386"/>
                  </a:ext>
                </a:extLst>
              </a:tr>
              <a:tr h="60291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 clause or subordinate clause 1?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clause 'until it got dark' a main (independent) or subordinate (dependent) clause?</a:t>
                      </a:r>
                    </a:p>
                  </a:txBody>
                  <a:tcPr marL="28575" marR="28575" marT="0" marB="0" anchor="ctr"/>
                </a:tc>
                <a:tc hMerge="1"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GClause2,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GMainorSubordClause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4771740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194420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92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17B4-553D-F633-4D5E-085F27E1C7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8E7DB1D4-B3D5-84D4-830D-AAB53BE3E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4E358B7-1617-E266-CAD3-FB2E115D086C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FBDD-693E-2599-B803-20EABCEBDA34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B5FAE1D-D80C-B1CE-E395-D8BF62AD9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477D9DF3-8C8F-01BC-760D-DD1B01C71E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2024" y="-852100"/>
            <a:ext cx="1402449" cy="1738885"/>
          </a:xfrm>
          <a:prstGeom prst="rect">
            <a:avLst/>
          </a:prstGeom>
        </p:spPr>
      </p:pic>
      <p:sp>
        <p:nvSpPr>
          <p:cNvPr id="3" name="Red Oval">
            <a:extLst>
              <a:ext uri="{FF2B5EF4-FFF2-40B4-BE49-F238E27FC236}">
                <a16:creationId xmlns:a16="http://schemas.microsoft.com/office/drawing/2014/main" id="{CEEFEEE0-DA3E-6135-7A5E-4F46BF2B2E7A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4E0CED67-3544-627A-60FC-E75673D1825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75CDE3DC-D5CE-21D8-68E0-1F5EA7E3348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D7ADB80-F498-0367-641D-4AA3B2AB36B3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49AF9F59-0E86-1C7D-33A7-376F89B2E139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9295EE05-F4BB-0C70-BA3B-E548BEF01DE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79AC1C6-2F17-443C-C468-D5483A2B6102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2304A6-5557-4A03-C7B4-49D18ED5466C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5AB307A-F28B-2FB4-D000-B8F73070B88A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93FEBC9-1DDC-32DF-AEF1-0814C8691E54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4A52A79-8E43-E4F1-E462-4FF4377DD63C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308D9DE-88FD-65F3-2644-D4DC75F7745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94FEBDF-E47B-29E7-6641-F08A12264B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06B3E82-641B-1A9B-5849-88FB08D56E44}"/>
              </a:ext>
            </a:extLst>
          </p:cNvPr>
          <p:cNvCxnSpPr>
            <a:cxnSpLocks/>
          </p:cNvCxnSpPr>
          <p:nvPr/>
        </p:nvCxnSpPr>
        <p:spPr>
          <a:xfrm>
            <a:off x="3022305" y="558486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B14B171-12BF-8ACA-634C-2E03245B83B7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81AD1F9-3D54-E1F6-9B71-6CA1356A4F2D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B31E381-B5A8-0CD7-7C0A-D0618344D3A0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F1E86088-2C35-4F13-6BBA-DF943E9F7CC5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C732B6B-DA2D-1F43-2C32-9C0172B4F137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6879C88-23F4-DADB-AEBE-0E8AB290B90C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8CA497DA-BBF5-7AC1-FEBB-25BD7B42306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30A16053-C05C-36B2-3FF4-EAB60CD3875B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BB04B39C-302A-C023-8F1E-01E0CD564D15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F2CF5BA8-60AD-A4EC-CF83-A3F3BBDBB224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3BBC753-84D6-D35E-E8D3-1D49B9B67875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8F9AD54-11F6-C9DA-8547-205A377BD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6AA6754E-D6B7-5055-3A03-70D154664F5F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25FDE9F3-40E9-4B3C-AE5F-8CA46DA09A02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DC195F42-40E6-1AF5-BA73-049FD4915397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84E4E23E-9AE7-01F4-3C2B-FE99E363125A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31F98595-4DF6-FF5D-65C1-6DACA2132EE4}"/>
              </a:ext>
            </a:extLst>
          </p:cNvPr>
          <p:cNvSpPr txBox="1">
            <a:spLocks/>
          </p:cNvSpPr>
          <p:nvPr/>
        </p:nvSpPr>
        <p:spPr>
          <a:xfrm>
            <a:off x="3644871" y="4790627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8" name="Plus Sign 67">
            <a:extLst>
              <a:ext uri="{FF2B5EF4-FFF2-40B4-BE49-F238E27FC236}">
                <a16:creationId xmlns:a16="http://schemas.microsoft.com/office/drawing/2014/main" id="{E6F20FA7-88F6-279F-C7AA-8974A50F2123}"/>
              </a:ext>
            </a:extLst>
          </p:cNvPr>
          <p:cNvSpPr/>
          <p:nvPr/>
        </p:nvSpPr>
        <p:spPr>
          <a:xfrm>
            <a:off x="5879024" y="4922129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9719888D-9C74-DCB7-F000-AACD32DF1C59}"/>
              </a:ext>
            </a:extLst>
          </p:cNvPr>
          <p:cNvSpPr txBox="1">
            <a:spLocks/>
          </p:cNvSpPr>
          <p:nvPr/>
        </p:nvSpPr>
        <p:spPr>
          <a:xfrm>
            <a:off x="3644324" y="5650420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77" name="Title 1">
            <a:extLst>
              <a:ext uri="{FF2B5EF4-FFF2-40B4-BE49-F238E27FC236}">
                <a16:creationId xmlns:a16="http://schemas.microsoft.com/office/drawing/2014/main" id="{58633D49-64ED-9B29-FAB2-36E0EC82B791}"/>
              </a:ext>
            </a:extLst>
          </p:cNvPr>
          <p:cNvSpPr txBox="1">
            <a:spLocks/>
          </p:cNvSpPr>
          <p:nvPr/>
        </p:nvSpPr>
        <p:spPr>
          <a:xfrm>
            <a:off x="7832843" y="5662195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9" name="Plus Sign 78">
            <a:extLst>
              <a:ext uri="{FF2B5EF4-FFF2-40B4-BE49-F238E27FC236}">
                <a16:creationId xmlns:a16="http://schemas.microsoft.com/office/drawing/2014/main" id="{FDFEB9F5-86CD-6043-BBC6-4146EDF83D9C}"/>
              </a:ext>
            </a:extLst>
          </p:cNvPr>
          <p:cNvSpPr/>
          <p:nvPr/>
        </p:nvSpPr>
        <p:spPr>
          <a:xfrm>
            <a:off x="7236695" y="5787560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286EA0C5-03A7-B51D-18D2-F42177CDE5F9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2" name="Title 1">
            <a:extLst>
              <a:ext uri="{FF2B5EF4-FFF2-40B4-BE49-F238E27FC236}">
                <a16:creationId xmlns:a16="http://schemas.microsoft.com/office/drawing/2014/main" id="{7ED0F303-596E-3B86-9B95-75F5B93F1279}"/>
              </a:ext>
            </a:extLst>
          </p:cNvPr>
          <p:cNvSpPr txBox="1">
            <a:spLocks/>
          </p:cNvSpPr>
          <p:nvPr/>
        </p:nvSpPr>
        <p:spPr>
          <a:xfrm>
            <a:off x="6535097" y="4764088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5" name="Plus Sign 84">
            <a:extLst>
              <a:ext uri="{FF2B5EF4-FFF2-40B4-BE49-F238E27FC236}">
                <a16:creationId xmlns:a16="http://schemas.microsoft.com/office/drawing/2014/main" id="{A3F7551C-C40C-BBD5-D284-502F18FC0E61}"/>
              </a:ext>
            </a:extLst>
          </p:cNvPr>
          <p:cNvSpPr/>
          <p:nvPr/>
        </p:nvSpPr>
        <p:spPr>
          <a:xfrm>
            <a:off x="5943603" y="574582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B17C222E-6887-BE67-8EC0-3F3A288A549E}"/>
              </a:ext>
            </a:extLst>
          </p:cNvPr>
          <p:cNvSpPr txBox="1"/>
          <p:nvPr/>
        </p:nvSpPr>
        <p:spPr>
          <a:xfrm>
            <a:off x="6555918" y="5692692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E1CEFFAA-0AB9-E769-78FD-171A4C8DF39F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88" name="Title 1">
            <a:extLst>
              <a:ext uri="{FF2B5EF4-FFF2-40B4-BE49-F238E27FC236}">
                <a16:creationId xmlns:a16="http://schemas.microsoft.com/office/drawing/2014/main" id="{E72D27D4-C624-55BB-5D2D-0BE7C2C02F2A}"/>
              </a:ext>
            </a:extLst>
          </p:cNvPr>
          <p:cNvSpPr txBox="1">
            <a:spLocks/>
          </p:cNvSpPr>
          <p:nvPr/>
        </p:nvSpPr>
        <p:spPr>
          <a:xfrm>
            <a:off x="2895397" y="4813556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  <p:sp>
        <p:nvSpPr>
          <p:cNvPr id="89" name="Title 1">
            <a:extLst>
              <a:ext uri="{FF2B5EF4-FFF2-40B4-BE49-F238E27FC236}">
                <a16:creationId xmlns:a16="http://schemas.microsoft.com/office/drawing/2014/main" id="{192593C8-0E7F-7361-4BED-B184D7435A45}"/>
              </a:ext>
            </a:extLst>
          </p:cNvPr>
          <p:cNvSpPr txBox="1">
            <a:spLocks/>
          </p:cNvSpPr>
          <p:nvPr/>
        </p:nvSpPr>
        <p:spPr>
          <a:xfrm>
            <a:off x="2884464" y="5656142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7A470E9-1455-FF0A-84F5-78892F2AA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96053DE-ABAD-56FF-8C83-8B9695DE3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D0CB1CF-1DEF-2F68-97B3-8B9FD1EF9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5179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-0.15508 0.1657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41" y="1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F095EC-F9C5-07C0-C3A6-B1077C4B09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D792CE7-49BD-7848-D9A0-665748005D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B8FD8DE-CD61-F0B0-7D11-C0A94A377DB8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120CFFD-261E-19BE-EB58-5533D3F051D6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0B53901-D915-0EAB-8FEC-C1434CC34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FD767A26-7CFF-2FEA-8534-84C5884FD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2B55F557-789C-67A0-EBD9-BE9245731C3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E53EB5E6-6D11-556C-D788-E4E47A4607A4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419A7A7-3A83-ED58-B1E6-F97AE711ECF1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ECB921CA-30D8-57F0-5AE0-89D089A18E9A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E2893FE7-A5D0-AB94-65C2-3E63E212006B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B4D609F2-4EC8-C3C0-65DB-E9E6925FD661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F847D1C-6079-DFE3-4F77-8E6AEEF290E8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57C02FB0-E0E6-9F2D-C8E4-E400B873774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12BBAF7-F2A8-DC0B-2272-EF5E6B7D8B24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21B2EC1-50A9-FF6E-0C9C-63C2D9D6202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7F96763-01A2-60F6-5A00-43653510AFD4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5C41243-BFBC-D447-50A6-5D08956ADB9A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6EF1043-809D-E293-AA56-32EB13978B40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3C67D5A-B984-DF4A-6512-623584CD9FFE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0C6C3F5-F1D3-7B42-F1CF-2887D74292E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EF2E998F-3555-6494-7A4A-5035F1D08B5C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BCD7C269-B7E3-69D7-BFC3-28A10448AE9C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2E8C9C-698F-DE9B-312A-EC2CBBF1D28E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3B57C3D-1254-7012-D3A2-5B7F4436F4B4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72B3AD8B-149C-EEB5-5682-22845DFCA873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A23894E-6E70-327D-85E7-7FA24EB134E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C34F3C3-98E5-DA72-7C3A-D0F650F86F0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78866511-EA8D-AF31-C4FF-38C1831562C6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D487175-58D7-C940-60E5-59C4A017409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11F026E-F1C7-80F9-D5AA-6132BB63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EF6C0356-7B71-C413-1F05-0FE21F1362D9}"/>
              </a:ext>
            </a:extLst>
          </p:cNvPr>
          <p:cNvSpPr txBox="1">
            <a:spLocks/>
          </p:cNvSpPr>
          <p:nvPr/>
        </p:nvSpPr>
        <p:spPr>
          <a:xfrm>
            <a:off x="3644324" y="3918650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Clause 1  </a:t>
            </a:r>
          </a:p>
        </p:txBody>
      </p:sp>
      <p:sp>
        <p:nvSpPr>
          <p:cNvPr id="63" name="Plus Sign 62">
            <a:extLst>
              <a:ext uri="{FF2B5EF4-FFF2-40B4-BE49-F238E27FC236}">
                <a16:creationId xmlns:a16="http://schemas.microsoft.com/office/drawing/2014/main" id="{160A4E6C-2BA6-D993-9F9F-929AA2E39AC8}"/>
              </a:ext>
            </a:extLst>
          </p:cNvPr>
          <p:cNvSpPr/>
          <p:nvPr/>
        </p:nvSpPr>
        <p:spPr>
          <a:xfrm>
            <a:off x="585817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4" name="Plus Sign 63">
            <a:extLst>
              <a:ext uri="{FF2B5EF4-FFF2-40B4-BE49-F238E27FC236}">
                <a16:creationId xmlns:a16="http://schemas.microsoft.com/office/drawing/2014/main" id="{3F47B1FF-2C74-3BDF-A947-9F5B6BDD1F2A}"/>
              </a:ext>
            </a:extLst>
          </p:cNvPr>
          <p:cNvSpPr/>
          <p:nvPr/>
        </p:nvSpPr>
        <p:spPr>
          <a:xfrm>
            <a:off x="8989002" y="40962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294DAD6B-FA50-B127-F440-652FBB2C8DF7}"/>
              </a:ext>
            </a:extLst>
          </p:cNvPr>
          <p:cNvSpPr txBox="1">
            <a:spLocks/>
          </p:cNvSpPr>
          <p:nvPr/>
        </p:nvSpPr>
        <p:spPr>
          <a:xfrm>
            <a:off x="6607099" y="3934859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Co-ordinating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Conjunction</a:t>
            </a:r>
          </a:p>
        </p:txBody>
      </p:sp>
      <p:sp>
        <p:nvSpPr>
          <p:cNvPr id="81" name="Title 1">
            <a:extLst>
              <a:ext uri="{FF2B5EF4-FFF2-40B4-BE49-F238E27FC236}">
                <a16:creationId xmlns:a16="http://schemas.microsoft.com/office/drawing/2014/main" id="{02484CFB-110A-73EC-2124-E435201E9CC3}"/>
              </a:ext>
            </a:extLst>
          </p:cNvPr>
          <p:cNvSpPr txBox="1">
            <a:spLocks/>
          </p:cNvSpPr>
          <p:nvPr/>
        </p:nvSpPr>
        <p:spPr>
          <a:xfrm>
            <a:off x="9719633" y="3949118"/>
            <a:ext cx="2153418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2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87" name="Title 1">
            <a:extLst>
              <a:ext uri="{FF2B5EF4-FFF2-40B4-BE49-F238E27FC236}">
                <a16:creationId xmlns:a16="http://schemas.microsoft.com/office/drawing/2014/main" id="{AC372C2B-BE45-CF43-19E6-ECCEDA74BC7D}"/>
              </a:ext>
            </a:extLst>
          </p:cNvPr>
          <p:cNvSpPr txBox="1">
            <a:spLocks/>
          </p:cNvSpPr>
          <p:nvPr/>
        </p:nvSpPr>
        <p:spPr>
          <a:xfrm>
            <a:off x="2895397" y="3929727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FAF6CD3-5EA3-9B74-93E6-642AC2499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7735476-E59D-FAF6-EE6D-93DB8DFCC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2463198-EC7F-C110-89B9-8A9822A732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1F56E0-43CE-EA16-476B-7F010A754D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1. Emile ran fast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and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 Aimee solved a problem.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064478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5DB49-ABA1-AD25-B0E1-780740394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EA293C71-820B-52E0-A1E1-079F56F9EF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728E211-11D9-D6F0-9CC6-8375A928291D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15A8580-A8F9-305A-1533-AFF75FDE4CBA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7C4EC0A-04B2-71A6-1F42-FDAAACF4E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EA82305-2BB0-0D55-3DE8-573BABE344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CA6E1B7B-397E-7B7A-E941-1F6F59E18915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87F6A5A8-385F-65FF-1D30-4AE77BC2048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DCD8E6-2907-D263-8D4B-7C6CF453873B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04AA48A5-EC04-4BF6-0EA5-990790BF0F3E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1D545C1-A443-B401-3119-DDD333FD8503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986D149-5391-F598-46E3-90550EFAB7E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FAD6769-0BBB-E680-C211-645072F56776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21AE345A-3424-90EC-3A10-DBFFC9F814C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CA6B4CC-D395-D471-3B55-8FC75C743FD6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4633C1B-FD1B-85A1-2B6C-E269E0882E97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FFDD0B8-0CFA-16FD-CD83-72DAA10C58C9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C630809-47A3-CEAA-67B1-91358C29C30F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BEDABB6-5698-FF4A-E349-4FD774700D36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030D69A-7101-71D5-1115-6CD49889CC24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A885B7-24D6-05F1-808D-88394EF7D259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3953F3E-6F13-8EE8-5227-C2EB7EC81CBA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920A9AB2-7436-51F7-0DA1-C53BF143983F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351B1B54-A12E-B6DA-33F9-B874FEB9AED2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0C33CB-5473-C2F4-BA02-C24941750D80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2D857700-4843-A9AF-2356-50EE0D695DC5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44E9C37D-7378-F82C-C981-B9E30852FB40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6D4C04C4-96AD-A9BA-4B61-3584380602B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8ECF2661-6E9E-0F2D-F8FA-42A90E08E7D3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26D716A-7D38-2F9B-AC23-6669CD02E2E7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344D08C-E009-686C-808F-9CF2DE4FF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ABDC854-E121-8390-F5DA-354C3A7CF9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0490211-0A0A-FB13-5240-EC0992195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8FE02A7-C6C6-51EE-A793-4F78908D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3AF58C-F4BB-C08F-12B6-C311FD98A5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2. Emile ran fast w</a:t>
            </a:r>
            <a:r>
              <a:rPr lang="en-GB" altLang="en-US" sz="2000" dirty="0">
                <a:solidFill>
                  <a:schemeClr val="tx1"/>
                </a:solidFill>
              </a:rPr>
              <a:t>hile Scrambler hid in the shadow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0C306A3-9563-D505-9E1C-B66542BA1E06}"/>
              </a:ext>
            </a:extLst>
          </p:cNvPr>
          <p:cNvSpPr txBox="1">
            <a:spLocks/>
          </p:cNvSpPr>
          <p:nvPr/>
        </p:nvSpPr>
        <p:spPr>
          <a:xfrm>
            <a:off x="4882366" y="4009105"/>
            <a:ext cx="191866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7" name="Plus Sign 36">
            <a:extLst>
              <a:ext uri="{FF2B5EF4-FFF2-40B4-BE49-F238E27FC236}">
                <a16:creationId xmlns:a16="http://schemas.microsoft.com/office/drawing/2014/main" id="{B4BE1F9B-434E-339B-1EA6-1A8B4B2B3CCA}"/>
              </a:ext>
            </a:extLst>
          </p:cNvPr>
          <p:cNvSpPr/>
          <p:nvPr/>
        </p:nvSpPr>
        <p:spPr>
          <a:xfrm>
            <a:off x="7116519" y="414060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14A4EAE3-184E-412A-29C5-B63E374E976A}"/>
              </a:ext>
            </a:extLst>
          </p:cNvPr>
          <p:cNvSpPr txBox="1">
            <a:spLocks/>
          </p:cNvSpPr>
          <p:nvPr/>
        </p:nvSpPr>
        <p:spPr>
          <a:xfrm>
            <a:off x="7772592" y="3982566"/>
            <a:ext cx="2153419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0B9DAFE4-B27F-E07B-C41F-796015FFC1F1}"/>
              </a:ext>
            </a:extLst>
          </p:cNvPr>
          <p:cNvSpPr txBox="1">
            <a:spLocks/>
          </p:cNvSpPr>
          <p:nvPr/>
        </p:nvSpPr>
        <p:spPr>
          <a:xfrm>
            <a:off x="4132892" y="4032034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</a:t>
            </a:r>
          </a:p>
        </p:txBody>
      </p:sp>
    </p:spTree>
    <p:extLst>
      <p:ext uri="{BB962C8B-B14F-4D97-AF65-F5344CB8AC3E}">
        <p14:creationId xmlns:p14="http://schemas.microsoft.com/office/powerpoint/2010/main" val="36671703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CB17-07FD-F0DA-1077-9E5823FD09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98C7B415-0F8F-2C90-E84D-7ED603E354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A93E506-9DA7-7D12-B44B-A137B1E89FCA}"/>
              </a:ext>
            </a:extLst>
          </p:cNvPr>
          <p:cNvSpPr/>
          <p:nvPr/>
        </p:nvSpPr>
        <p:spPr>
          <a:xfrm>
            <a:off x="207099" y="1885493"/>
            <a:ext cx="11842067" cy="4834621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0D822D7-A974-94BD-9153-0001AA7BB4CD}"/>
              </a:ext>
            </a:extLst>
          </p:cNvPr>
          <p:cNvSpPr txBox="1">
            <a:spLocks/>
          </p:cNvSpPr>
          <p:nvPr/>
        </p:nvSpPr>
        <p:spPr>
          <a:xfrm>
            <a:off x="644085" y="886785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write a sentence in each of the 3 sentence structures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A69E06C-7092-1F3B-941B-4C87F8884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8696" y="324455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823F3258-8CC5-A489-BA2F-D752A0BCBB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7118" y="266744"/>
            <a:ext cx="1402449" cy="1738885"/>
          </a:xfrm>
          <a:prstGeom prst="rect">
            <a:avLst/>
          </a:prstGeom>
        </p:spPr>
      </p:pic>
      <p:sp>
        <p:nvSpPr>
          <p:cNvPr id="5" name="Amber Oval">
            <a:extLst>
              <a:ext uri="{FF2B5EF4-FFF2-40B4-BE49-F238E27FC236}">
                <a16:creationId xmlns:a16="http://schemas.microsoft.com/office/drawing/2014/main" id="{8C5EB160-1BF4-2793-95D5-BA2DC3EACFFE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BEE85FB3-9905-60E5-FFCB-AA48BDD1F6D6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0CC494-6660-AC84-CF6D-A910AB73EBB8}"/>
              </a:ext>
            </a:extLst>
          </p:cNvPr>
          <p:cNvSpPr txBox="1"/>
          <p:nvPr/>
        </p:nvSpPr>
        <p:spPr>
          <a:xfrm>
            <a:off x="310395" y="5850704"/>
            <a:ext cx="225429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31131BCF-F194-B070-4CFA-EA1DE600A4DF}"/>
              </a:ext>
            </a:extLst>
          </p:cNvPr>
          <p:cNvSpPr txBox="1"/>
          <p:nvPr/>
        </p:nvSpPr>
        <p:spPr>
          <a:xfrm>
            <a:off x="323137" y="5850704"/>
            <a:ext cx="2228807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ACDCAD07-8A87-2148-7974-FA6C3A5912AF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E05B9D1-9AEE-9B01-B3EF-7C9E3F763017}"/>
              </a:ext>
            </a:extLst>
          </p:cNvPr>
          <p:cNvSpPr/>
          <p:nvPr/>
        </p:nvSpPr>
        <p:spPr>
          <a:xfrm>
            <a:off x="1369564" y="4279980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DE68C79E-0939-7E8F-6334-9905E358CF11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09951" y="3044952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d Oval">
            <a:extLst>
              <a:ext uri="{FF2B5EF4-FFF2-40B4-BE49-F238E27FC236}">
                <a16:creationId xmlns:a16="http://schemas.microsoft.com/office/drawing/2014/main" id="{4DCC0444-E7DB-30CC-7C8C-61ECBA5D3347}"/>
              </a:ext>
            </a:extLst>
          </p:cNvPr>
          <p:cNvSpPr/>
          <p:nvPr/>
        </p:nvSpPr>
        <p:spPr>
          <a:xfrm>
            <a:off x="141234" y="3044952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99A2229-E933-E566-F022-1346B8D1DAE3}"/>
              </a:ext>
            </a:extLst>
          </p:cNvPr>
          <p:cNvCxnSpPr/>
          <p:nvPr/>
        </p:nvCxnSpPr>
        <p:spPr>
          <a:xfrm>
            <a:off x="1416804" y="5354262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9891799-DCFD-F74A-1624-87F56AC953F3}"/>
              </a:ext>
            </a:extLst>
          </p:cNvPr>
          <p:cNvCxnSpPr>
            <a:cxnSpLocks/>
          </p:cNvCxnSpPr>
          <p:nvPr/>
        </p:nvCxnSpPr>
        <p:spPr>
          <a:xfrm>
            <a:off x="2011166" y="514602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13C0F13-EDC1-1901-E2A4-1CD84FBB7D5B}"/>
              </a:ext>
            </a:extLst>
          </p:cNvPr>
          <p:cNvCxnSpPr>
            <a:cxnSpLocks/>
          </p:cNvCxnSpPr>
          <p:nvPr/>
        </p:nvCxnSpPr>
        <p:spPr>
          <a:xfrm>
            <a:off x="688113" y="3262205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B0542D3-E2B5-9ECD-3F33-33961736B4A9}"/>
              </a:ext>
            </a:extLst>
          </p:cNvPr>
          <p:cNvCxnSpPr>
            <a:cxnSpLocks/>
          </p:cNvCxnSpPr>
          <p:nvPr/>
        </p:nvCxnSpPr>
        <p:spPr>
          <a:xfrm>
            <a:off x="272908" y="375594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25A2FE6-C313-B452-91FA-32E3C6D3F411}"/>
              </a:ext>
            </a:extLst>
          </p:cNvPr>
          <p:cNvCxnSpPr>
            <a:cxnSpLocks/>
          </p:cNvCxnSpPr>
          <p:nvPr/>
        </p:nvCxnSpPr>
        <p:spPr>
          <a:xfrm>
            <a:off x="2309582" y="4784650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6FBF176-85DE-25C7-ED1E-B5F6B97BF5AA}"/>
              </a:ext>
            </a:extLst>
          </p:cNvPr>
          <p:cNvCxnSpPr>
            <a:cxnSpLocks/>
          </p:cNvCxnSpPr>
          <p:nvPr/>
        </p:nvCxnSpPr>
        <p:spPr>
          <a:xfrm>
            <a:off x="142835" y="4338918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C7F68C0-7C67-3872-0F94-D12DE6FF5D0C}"/>
              </a:ext>
            </a:extLst>
          </p:cNvPr>
          <p:cNvCxnSpPr>
            <a:cxnSpLocks/>
          </p:cNvCxnSpPr>
          <p:nvPr/>
        </p:nvCxnSpPr>
        <p:spPr>
          <a:xfrm flipV="1">
            <a:off x="2362660" y="3769991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5DE33D-8429-39FD-A5DD-F57EB4B6F241}"/>
              </a:ext>
            </a:extLst>
          </p:cNvPr>
          <p:cNvCxnSpPr>
            <a:cxnSpLocks/>
          </p:cNvCxnSpPr>
          <p:nvPr/>
        </p:nvCxnSpPr>
        <p:spPr>
          <a:xfrm flipV="1">
            <a:off x="302675" y="4801046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4D483CD-C62C-76F4-74C7-DFB9D089F5E7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1CFFD34-8BF9-F7C2-524E-BCF5D17512E6}"/>
              </a:ext>
            </a:extLst>
          </p:cNvPr>
          <p:cNvCxnSpPr>
            <a:cxnSpLocks/>
          </p:cNvCxnSpPr>
          <p:nvPr/>
        </p:nvCxnSpPr>
        <p:spPr>
          <a:xfrm flipV="1">
            <a:off x="663305" y="5146026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AD16747-9D36-B8A7-6BE5-6229B5D51E8B}"/>
              </a:ext>
            </a:extLst>
          </p:cNvPr>
          <p:cNvCxnSpPr>
            <a:cxnSpLocks/>
          </p:cNvCxnSpPr>
          <p:nvPr/>
        </p:nvCxnSpPr>
        <p:spPr>
          <a:xfrm flipV="1">
            <a:off x="2066815" y="3303702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A51C2060-1AD5-A412-773F-C188FBD81877}"/>
              </a:ext>
            </a:extLst>
          </p:cNvPr>
          <p:cNvGrpSpPr>
            <a:grpSpLocks/>
          </p:cNvGrpSpPr>
          <p:nvPr/>
        </p:nvGrpSpPr>
        <p:grpSpPr bwMode="auto">
          <a:xfrm>
            <a:off x="1416032" y="3234812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D7C01C0-8F00-79CA-4890-B528BA66AC62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07A66BF6-2C10-E0AB-3E20-C9BA7AEC23D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51D0770-DD83-0A67-5A01-AE9A53DEE21A}"/>
              </a:ext>
            </a:extLst>
          </p:cNvPr>
          <p:cNvSpPr txBox="1"/>
          <p:nvPr/>
        </p:nvSpPr>
        <p:spPr>
          <a:xfrm>
            <a:off x="349676" y="5850704"/>
            <a:ext cx="2175729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CCC7759-B9E4-B66B-35A5-266AFC3D1B09}"/>
              </a:ext>
            </a:extLst>
          </p:cNvPr>
          <p:cNvSpPr txBox="1"/>
          <p:nvPr/>
        </p:nvSpPr>
        <p:spPr>
          <a:xfrm>
            <a:off x="207099" y="2337536"/>
            <a:ext cx="2417865" cy="510778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F8B12BF0-600E-E3E9-E563-51212907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8533" y="3479261"/>
            <a:ext cx="6641839" cy="2988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rm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EA8B9B-FA9E-A731-DA4B-6CEDACB96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7252" y="2110258"/>
            <a:ext cx="3614220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1: Emile ran fast.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7480084-D73F-1553-41DF-28690834BF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5037" y="2632320"/>
            <a:ext cx="5109758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Main clause 2: Aimee solved a problem.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20D6139-60BD-33A3-B3BE-195713B646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650" y="3173166"/>
            <a:ext cx="7011312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Subordinate clause 1: While Scrambler hid in the shadow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7B6512-B49C-0D4B-21A1-419DE16A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8766" y="4961943"/>
            <a:ext cx="7559045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</a:rPr>
              <a:t>3. While Scrambler hid in the shadow</a:t>
            </a:r>
            <a:r>
              <a:rPr lang="en-GB" altLang="en-US" sz="2000">
                <a:solidFill>
                  <a:schemeClr val="tx1"/>
                </a:solidFill>
              </a:rPr>
              <a:t>, Emile ran fast</a:t>
            </a:r>
            <a:r>
              <a:rPr lang="en-GB" altLang="en-US" sz="2000">
                <a:solidFill>
                  <a:schemeClr val="tx1"/>
                </a:solidFill>
                <a:latin typeface="+mn-lt"/>
              </a:rPr>
              <a:t>. 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4E2EA38-3F4E-7E1D-D725-4B22126482E8}"/>
              </a:ext>
            </a:extLst>
          </p:cNvPr>
          <p:cNvCxnSpPr>
            <a:cxnSpLocks/>
          </p:cNvCxnSpPr>
          <p:nvPr/>
        </p:nvCxnSpPr>
        <p:spPr>
          <a:xfrm>
            <a:off x="3760141" y="3954554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itle 1">
            <a:extLst>
              <a:ext uri="{FF2B5EF4-FFF2-40B4-BE49-F238E27FC236}">
                <a16:creationId xmlns:a16="http://schemas.microsoft.com/office/drawing/2014/main" id="{2EE6AEAD-2AE4-129E-4227-F38EBA17E2DA}"/>
              </a:ext>
            </a:extLst>
          </p:cNvPr>
          <p:cNvSpPr txBox="1">
            <a:spLocks/>
          </p:cNvSpPr>
          <p:nvPr/>
        </p:nvSpPr>
        <p:spPr>
          <a:xfrm>
            <a:off x="4382160" y="4020107"/>
            <a:ext cx="2074387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Subordinate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10CDFF1B-FE9F-3325-3B8F-033947C89901}"/>
              </a:ext>
            </a:extLst>
          </p:cNvPr>
          <p:cNvSpPr txBox="1">
            <a:spLocks/>
          </p:cNvSpPr>
          <p:nvPr/>
        </p:nvSpPr>
        <p:spPr>
          <a:xfrm>
            <a:off x="8570679" y="4031882"/>
            <a:ext cx="1690151" cy="7005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Main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Clause 1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3" name="Plus Sign 42">
            <a:extLst>
              <a:ext uri="{FF2B5EF4-FFF2-40B4-BE49-F238E27FC236}">
                <a16:creationId xmlns:a16="http://schemas.microsoft.com/office/drawing/2014/main" id="{704DAC78-64A5-206D-304F-836E25EEEAD4}"/>
              </a:ext>
            </a:extLst>
          </p:cNvPr>
          <p:cNvSpPr/>
          <p:nvPr/>
        </p:nvSpPr>
        <p:spPr>
          <a:xfrm>
            <a:off x="7974531" y="4157247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4" name="Plus Sign 43">
            <a:extLst>
              <a:ext uri="{FF2B5EF4-FFF2-40B4-BE49-F238E27FC236}">
                <a16:creationId xmlns:a16="http://schemas.microsoft.com/office/drawing/2014/main" id="{5F9A1E1C-CAD4-3B27-32D3-1F40C6D79D2D}"/>
              </a:ext>
            </a:extLst>
          </p:cNvPr>
          <p:cNvSpPr/>
          <p:nvPr/>
        </p:nvSpPr>
        <p:spPr>
          <a:xfrm>
            <a:off x="6681439" y="4115514"/>
            <a:ext cx="579383" cy="47473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25000" lnSpcReduction="20000"/>
          </a:bodyPr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BAA7836-5285-87EE-BA51-010FD967E2C7}"/>
              </a:ext>
            </a:extLst>
          </p:cNvPr>
          <p:cNvSpPr txBox="1"/>
          <p:nvPr/>
        </p:nvSpPr>
        <p:spPr>
          <a:xfrm>
            <a:off x="7293754" y="4062379"/>
            <a:ext cx="638770" cy="717133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normAutofit fontScale="85000" lnSpcReduction="20000"/>
          </a:bodyPr>
          <a:lstStyle/>
          <a:p>
            <a:r>
              <a:rPr lang="en-GB" sz="1600" dirty="0"/>
              <a:t>   </a:t>
            </a:r>
            <a:r>
              <a:rPr lang="en-GB" sz="4800" dirty="0">
                <a:solidFill>
                  <a:schemeClr val="bg1"/>
                </a:solidFill>
              </a:rPr>
              <a:t>,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404CE74-B273-4128-BA71-1D093970EDD8}"/>
              </a:ext>
            </a:extLst>
          </p:cNvPr>
          <p:cNvSpPr txBox="1">
            <a:spLocks/>
          </p:cNvSpPr>
          <p:nvPr/>
        </p:nvSpPr>
        <p:spPr>
          <a:xfrm>
            <a:off x="3622300" y="4025829"/>
            <a:ext cx="597765" cy="700506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29428638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1875" y="-71087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EFB1FBCC-788A-DC17-D6B1-4A81D3761DB6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24E23FBC-F6DA-7530-13B2-AA9B3F6D0E94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2FA552-7725-CD6C-D2E7-933313CF50B5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57D366B8-B973-7FB6-2B37-0332E989CA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5B469D1A-A988-327C-3F15-4297242AA1EC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6A0EA0D2-8B13-A88D-B27B-C0EA7BD8BA88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6745A75B-E782-E13E-D2B2-10FF1767D271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24C6882C-6D2B-33FD-D135-61D0E1294344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400DCE7A-9257-594D-8058-44552D8F621F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1A5B04F-9DA0-320F-C2FA-A4CE24B5D5AC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1C8D3E2-61C5-DBD1-45C1-23B3BC8D7400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71 0.00046 L -0.25598 0.13773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935" y="685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51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  <p:bldP spid="34" grpId="0" animBg="1"/>
      <p:bldP spid="35" grpId="0" animBg="1"/>
      <p:bldP spid="38" grpId="0" animBg="1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972E96-DAFB-A16D-A49B-22B892E2E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FA0C735C-2536-95DE-E8F3-2777BEF6D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C204868-1E6D-58DC-CB12-842CA9CC5A9E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93EEEE-C552-E352-344A-F6E21B6B82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82825E-6531-1B39-41AC-4617B41A0E15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57388E-C60A-C946-7C5A-3DC98F2316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0EA217E3-DD54-3B00-5E34-FFCD797E08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A8D6130-E32F-54C2-D6FD-C65BE211C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0CA83088-874A-298F-66FD-DDDC0D080E45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2A673E-A6BE-62BC-A122-2080595CE44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34277-AF2B-34D1-6A73-7C757CCB0A9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7D7B84FF-A04F-4D4E-A948-930A5F3F3E48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0B7B712D-A968-FB9C-C522-687B6CF18C1F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2E5BD716-F1B0-816B-88E3-601555589837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A6F0FAA-FF48-EEA5-5D59-3FE4C01A21DC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4872ADB-5504-B871-D236-5F40748EAD4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8F00370-7DD6-2079-E053-93E51415D83F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011DCB2-753E-96D6-46FA-10683216DEE8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BC27F90-8203-8F8A-2B7F-7BDDAA1756E2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31357BB-9F30-8483-DA30-D307A85283D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6A60B68-7AFB-7A59-DA0D-9764D06EE5E0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E1A61B-294B-7C95-AAC8-B9672B63E732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536B70E-5798-8FF0-F816-D365AEAA6A22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1318BFC-353B-17C9-40C4-0DAB9B8B0967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1D0EFA4-7665-6E33-0EA0-292CE45569A2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462BD2EA-0F24-EA61-F711-BF8A160DDFEE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1736177-B7D5-DA1E-CE98-8D7E4C02514C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EA89AA4-83F0-D26C-15F2-BE969F4AD974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F9DDB8C-B659-570A-074D-77FEC36D31CD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28640379-0CDC-5910-FD6B-B72191ACC83E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45EA5CD1-9DED-4058-4EF1-78D11E0EAA50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B6948699-0AD5-4963-84BD-776897EA89E6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5E2E4B-E070-7CBA-D70F-FF60EF516B9F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C95D22D-514D-BA9B-25E4-0C65657AE100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7AAA3013-F50D-DE3A-D0BA-34BDA7949D50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A17A035-ECC6-9F01-E705-480C7F014D8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1F68E36-1F36-0C4A-E836-AB54EC883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E8F845A-B6DF-21DC-DD50-A11ED0B6E585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92BD102-B392-8777-2F0C-2B4828BA9A0C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2A32751-34B7-0F60-7F8A-58473C943FFA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58E76B6-9C00-3371-5988-89A5117394D0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835C5376-99E6-1979-35CA-F75C6A112F97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5BC3311F-8E82-CCDA-DD19-9EB1355A9809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EC3D6BC3-6429-A625-085F-264CE8B6BA9F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DDE3D459-DB7E-1C70-572D-AAEFD4283A5B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593810F0-CF7A-A7AE-62B7-F9EA634E6DA7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studied all night.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4AD35CDA-6AA1-F58A-7D45-CCFCB734A270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</p:spTree>
    <p:extLst>
      <p:ext uri="{BB962C8B-B14F-4D97-AF65-F5344CB8AC3E}">
        <p14:creationId xmlns:p14="http://schemas.microsoft.com/office/powerpoint/2010/main" val="2173932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B0AD69-BE12-B0FC-4311-BAD7D15C4B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3E6F2BD-9A93-9A5E-C025-2D5DD66CBF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8B7B91FF-7DBF-3462-1630-3D1192280C85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54D1579-0C2A-3D0A-1D7F-E306FAD87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637CB63-E92E-BE50-B15E-BED1ABB87554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6D1058E5-03A2-6220-CCE0-65AB44353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9BB427E9-32DC-5655-4736-C5FD3CDB7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55A9F9B-A54B-35AB-E5D6-219BC5D45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11A01B67-6DFE-84AB-5956-C5A65F46219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3BBF2DA8-E200-AA75-8D4A-B1EA21EA352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43A47C-D1B4-0A5B-C67F-170CF1477E5C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65495792-11DA-CD3E-A1E0-5C9EC7C3AD5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22BFA9FF-3A21-51A2-CBD5-CEF074F75D8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B3B2D348-DEA7-7E0C-D30B-289A88DB76B4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686D315-3F23-2E0B-2749-B95DC84B92BF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583D896-03D4-3E15-16A0-FA44831C4D2B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E68EBD4-902F-6C1E-42AD-AF1FFC2E5817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6E9F97B-EDB3-CF7D-FFDC-ACE67FC44401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BA6D9EE-869E-B75C-B623-60B50F08EE16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0F483AC-D982-5F34-AB91-5CA37E82C1B7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B50A0A1-2A23-1CEA-FDCE-007437DEF221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C1244F-02B9-B7A1-FFD1-0F1F8B2B00AB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99F7FD3-47FE-B408-378C-283E7AA5F89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0685365-DA6B-A26E-67D8-0302C4B99358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4B8488F9-A4EA-9C67-0CA0-BD47326D312B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0624DF14-BD9B-27D1-EF07-C58D23699E2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2FA38450-86E0-8C91-00EA-2BF0380D2F21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6A05405-38FE-D84C-EA53-EE886B1AE18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5DBB70A-3BA2-782F-BD93-5AEAFD40797A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19A858D8-3915-49E8-F9D6-68AAF55A5803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E6F2D922-87BB-0EBF-6D5C-E624EED06D9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65FC8AFF-3308-FF51-63D2-0E4A23D4863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18EC96E-15C6-89F9-6CF1-6C87952BE7DA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D0A50210-134E-F357-65D2-09A141E39627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3F2AB5E-F71E-55CB-1067-D54062862115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CC67839-E3B8-299B-BF13-88AC89D78E04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7868CD-5C8B-D9DA-5052-12E856B6E6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EA59D292-9E25-79BF-3008-0F1C5ADF83E4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90062F5C-CB4B-BCFE-3EE9-B3D4A1948523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FC68D23B-B870-A82B-EBCA-FCC628D6AB62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7263E6D-9BD8-9007-8A49-AB4467E248BC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BD89E9F8-3506-3C40-6D76-2EFA89287A96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3B09A22F-DA40-AB63-37A1-2C49A325F16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3DF739E5-DB8A-016A-26DD-F2E24271BF2B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F53043A-3D52-6EB8-0851-7B042949E889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3448C2E-83D9-A0F3-0E71-D9E81DD7CA23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dog barked loudly.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6036C00-7B73-4F45-6E17-0C8B74A4D481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</p:spTree>
    <p:extLst>
      <p:ext uri="{BB962C8B-B14F-4D97-AF65-F5344CB8AC3E}">
        <p14:creationId xmlns:p14="http://schemas.microsoft.com/office/powerpoint/2010/main" val="408524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4E84F-3C5D-3C33-40A0-A9DA99DF84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248D47D-6CDE-7BDE-8FBD-27D607C9D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491C362-BDCD-8C3D-70F7-90AC7074FF02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807E4EC-3545-9754-96E2-3709D46E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809" y="4390356"/>
            <a:ext cx="875026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HINT: Remember FANBOYS.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0C35C2D-DBEB-6081-2EB8-F39CE31D3ACA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Can you make 3 compound sentences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from the sentences below?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807171-E64D-99FB-29B6-6F9CF3A313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2668647B-2BB3-E799-4D8D-A09EB1053A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234" y="303063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C5C0B7F-3F0A-2D07-CBFE-9235C95552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1290" y="2064283"/>
            <a:ext cx="9310710" cy="1631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sun was shining brightly.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She forgot her homework.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We went to the park.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He studied all night.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dog barked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I love chocolate cake.</a:t>
            </a: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92F79A-3736-95C1-DD30-45D84395763E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2DC36055-10F2-412D-5640-D3842CEFDD26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B0DE84-0C58-1B3E-D503-10446AEC91EB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96FF943-B541-F23B-AB50-717B91736D75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B89889C2-B186-3937-410F-94467C876689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91091087-D8DE-1E47-76DB-AE115EE4090C}"/>
              </a:ext>
            </a:extLst>
          </p:cNvPr>
          <p:cNvSpPr/>
          <p:nvPr/>
        </p:nvSpPr>
        <p:spPr>
          <a:xfrm>
            <a:off x="185304" y="299798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32B671C-CC00-D252-B4FE-57A518796E29}"/>
              </a:ext>
            </a:extLst>
          </p:cNvPr>
          <p:cNvSpPr/>
          <p:nvPr/>
        </p:nvSpPr>
        <p:spPr>
          <a:xfrm>
            <a:off x="1413634" y="423300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375199B-9BD0-BE55-DDEB-5034AA05BD0F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54021" y="299798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9EACF34-C24C-3F7A-986B-D56C69C95AE1}"/>
              </a:ext>
            </a:extLst>
          </p:cNvPr>
          <p:cNvCxnSpPr/>
          <p:nvPr/>
        </p:nvCxnSpPr>
        <p:spPr>
          <a:xfrm>
            <a:off x="1460874" y="530729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ED7A275-61EB-2C02-826F-0B4C429A3AD5}"/>
              </a:ext>
            </a:extLst>
          </p:cNvPr>
          <p:cNvCxnSpPr>
            <a:cxnSpLocks/>
          </p:cNvCxnSpPr>
          <p:nvPr/>
        </p:nvCxnSpPr>
        <p:spPr>
          <a:xfrm>
            <a:off x="2055236" y="509905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1D97FEC-0DA8-3F7F-BD05-D395A7EC2DC8}"/>
              </a:ext>
            </a:extLst>
          </p:cNvPr>
          <p:cNvCxnSpPr>
            <a:cxnSpLocks/>
          </p:cNvCxnSpPr>
          <p:nvPr/>
        </p:nvCxnSpPr>
        <p:spPr>
          <a:xfrm>
            <a:off x="732183" y="321523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249E21C-37C5-B976-0AFD-ED74D732DF7B}"/>
              </a:ext>
            </a:extLst>
          </p:cNvPr>
          <p:cNvCxnSpPr>
            <a:cxnSpLocks/>
          </p:cNvCxnSpPr>
          <p:nvPr/>
        </p:nvCxnSpPr>
        <p:spPr>
          <a:xfrm>
            <a:off x="316978" y="370896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B5E4D79-8707-6D3F-384E-F05FD0207F1D}"/>
              </a:ext>
            </a:extLst>
          </p:cNvPr>
          <p:cNvCxnSpPr>
            <a:cxnSpLocks/>
          </p:cNvCxnSpPr>
          <p:nvPr/>
        </p:nvCxnSpPr>
        <p:spPr>
          <a:xfrm>
            <a:off x="2353652" y="473767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1CF88EF-5D6B-00A4-8627-1D7088847A39}"/>
              </a:ext>
            </a:extLst>
          </p:cNvPr>
          <p:cNvCxnSpPr>
            <a:cxnSpLocks/>
          </p:cNvCxnSpPr>
          <p:nvPr/>
        </p:nvCxnSpPr>
        <p:spPr>
          <a:xfrm>
            <a:off x="2485996" y="427031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C447EC3-F719-6AFA-57C1-EC953F359328}"/>
              </a:ext>
            </a:extLst>
          </p:cNvPr>
          <p:cNvCxnSpPr>
            <a:cxnSpLocks/>
          </p:cNvCxnSpPr>
          <p:nvPr/>
        </p:nvCxnSpPr>
        <p:spPr>
          <a:xfrm>
            <a:off x="186905" y="429194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06814B8-7014-F1ED-DF47-9FF6585411E3}"/>
              </a:ext>
            </a:extLst>
          </p:cNvPr>
          <p:cNvCxnSpPr>
            <a:cxnSpLocks/>
          </p:cNvCxnSpPr>
          <p:nvPr/>
        </p:nvCxnSpPr>
        <p:spPr>
          <a:xfrm flipV="1">
            <a:off x="2406730" y="372301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A6079AE-F796-0D92-B967-4F1ADD37A454}"/>
              </a:ext>
            </a:extLst>
          </p:cNvPr>
          <p:cNvCxnSpPr>
            <a:cxnSpLocks/>
          </p:cNvCxnSpPr>
          <p:nvPr/>
        </p:nvCxnSpPr>
        <p:spPr>
          <a:xfrm flipV="1">
            <a:off x="346745" y="475407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5C017458-C6D9-258D-DA0C-95DC1069F843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6A6AE12-2AD7-B486-85DC-AAA5CB262248}"/>
              </a:ext>
            </a:extLst>
          </p:cNvPr>
          <p:cNvCxnSpPr>
            <a:cxnSpLocks/>
          </p:cNvCxnSpPr>
          <p:nvPr/>
        </p:nvCxnSpPr>
        <p:spPr>
          <a:xfrm flipV="1">
            <a:off x="707375" y="509905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51631C8-C5C0-99D8-2A7F-A7EC61FF0CA6}"/>
              </a:ext>
            </a:extLst>
          </p:cNvPr>
          <p:cNvCxnSpPr>
            <a:cxnSpLocks/>
          </p:cNvCxnSpPr>
          <p:nvPr/>
        </p:nvCxnSpPr>
        <p:spPr>
          <a:xfrm flipV="1">
            <a:off x="2110885" y="325673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AFF3223-CEB7-FDEE-E3D2-F3AFCAD59968}"/>
              </a:ext>
            </a:extLst>
          </p:cNvPr>
          <p:cNvGrpSpPr>
            <a:grpSpLocks/>
          </p:cNvGrpSpPr>
          <p:nvPr/>
        </p:nvGrpSpPr>
        <p:grpSpPr bwMode="auto">
          <a:xfrm>
            <a:off x="1460102" y="318784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6994F700-B60E-C62A-CEC1-A083ACD790D4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7FE44EA-38F8-BE84-E8B4-EB41EDE0C293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CA2B07E0-0665-33CF-6931-24FE75DC9767}"/>
              </a:ext>
            </a:extLst>
          </p:cNvPr>
          <p:cNvSpPr txBox="1"/>
          <p:nvPr/>
        </p:nvSpPr>
        <p:spPr>
          <a:xfrm>
            <a:off x="177923" y="580121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23C3D65-0F90-05B7-04C2-515ADEE2EE3B}"/>
              </a:ext>
            </a:extLst>
          </p:cNvPr>
          <p:cNvSpPr txBox="1"/>
          <p:nvPr/>
        </p:nvSpPr>
        <p:spPr>
          <a:xfrm>
            <a:off x="251169" y="2290564"/>
            <a:ext cx="2417865" cy="510778"/>
          </a:xfrm>
          <a:prstGeom prst="roundRect">
            <a:avLst/>
          </a:prstGeom>
          <a:solidFill>
            <a:srgbClr val="FFC000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C7C2398-676C-8E96-8EEC-2AAAA7897163}"/>
              </a:ext>
            </a:extLst>
          </p:cNvPr>
          <p:cNvSpPr txBox="1">
            <a:spLocks/>
          </p:cNvSpPr>
          <p:nvPr/>
        </p:nvSpPr>
        <p:spPr>
          <a:xfrm>
            <a:off x="4686928" y="3811562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sun was shining brightly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D695FA0-94C6-ECC7-6B8D-717F9FE6EA82}"/>
              </a:ext>
            </a:extLst>
          </p:cNvPr>
          <p:cNvSpPr txBox="1">
            <a:spLocks/>
          </p:cNvSpPr>
          <p:nvPr/>
        </p:nvSpPr>
        <p:spPr>
          <a:xfrm>
            <a:off x="8598631" y="3811561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she forgot her homework.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716147E-DE09-4173-3EF1-798207E4371E}"/>
              </a:ext>
            </a:extLst>
          </p:cNvPr>
          <p:cNvSpPr txBox="1">
            <a:spLocks/>
          </p:cNvSpPr>
          <p:nvPr/>
        </p:nvSpPr>
        <p:spPr>
          <a:xfrm>
            <a:off x="7669750" y="3824065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3BE285D-8A89-EEE6-C1B6-58B6407DD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5133" y="3696247"/>
            <a:ext cx="234235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For example: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89CC70-ABF4-45E1-74C1-14D86F2B4CF3}"/>
              </a:ext>
            </a:extLst>
          </p:cNvPr>
          <p:cNvSpPr txBox="1">
            <a:spLocks/>
          </p:cNvSpPr>
          <p:nvPr/>
        </p:nvSpPr>
        <p:spPr>
          <a:xfrm>
            <a:off x="294501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</a:t>
            </a: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1FE0E353-A264-A21B-C078-835A68A7E861}"/>
              </a:ext>
            </a:extLst>
          </p:cNvPr>
          <p:cNvSpPr txBox="1">
            <a:spLocks/>
          </p:cNvSpPr>
          <p:nvPr/>
        </p:nvSpPr>
        <p:spPr>
          <a:xfrm>
            <a:off x="419770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</a:t>
            </a: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D1B3BB52-32F8-3C48-AD94-048242D1387E}"/>
              </a:ext>
            </a:extLst>
          </p:cNvPr>
          <p:cNvSpPr txBox="1">
            <a:spLocks/>
          </p:cNvSpPr>
          <p:nvPr/>
        </p:nvSpPr>
        <p:spPr>
          <a:xfrm>
            <a:off x="545039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Nor</a:t>
            </a: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A6512F35-11E7-E646-B424-FF41D4320618}"/>
              </a:ext>
            </a:extLst>
          </p:cNvPr>
          <p:cNvSpPr txBox="1">
            <a:spLocks/>
          </p:cNvSpPr>
          <p:nvPr/>
        </p:nvSpPr>
        <p:spPr>
          <a:xfrm>
            <a:off x="670308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D8AE6602-5C9A-5FFD-BA79-1B621B0B5D84}"/>
              </a:ext>
            </a:extLst>
          </p:cNvPr>
          <p:cNvSpPr txBox="1">
            <a:spLocks/>
          </p:cNvSpPr>
          <p:nvPr/>
        </p:nvSpPr>
        <p:spPr>
          <a:xfrm>
            <a:off x="795577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B0D55D0A-AD83-C7A4-2389-AB685A7600B5}"/>
              </a:ext>
            </a:extLst>
          </p:cNvPr>
          <p:cNvSpPr txBox="1">
            <a:spLocks/>
          </p:cNvSpPr>
          <p:nvPr/>
        </p:nvSpPr>
        <p:spPr>
          <a:xfrm>
            <a:off x="9208466" y="5065869"/>
            <a:ext cx="906530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Yet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D79116F2-8056-1057-1A59-72D71FE5204A}"/>
              </a:ext>
            </a:extLst>
          </p:cNvPr>
          <p:cNvSpPr txBox="1">
            <a:spLocks/>
          </p:cNvSpPr>
          <p:nvPr/>
        </p:nvSpPr>
        <p:spPr>
          <a:xfrm>
            <a:off x="10461159" y="5065869"/>
            <a:ext cx="881602" cy="367766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2A253991-EE37-8F2D-1510-2976F21E38D0}"/>
              </a:ext>
            </a:extLst>
          </p:cNvPr>
          <p:cNvSpPr txBox="1">
            <a:spLocks/>
          </p:cNvSpPr>
          <p:nvPr/>
        </p:nvSpPr>
        <p:spPr>
          <a:xfrm>
            <a:off x="4076553" y="5742053"/>
            <a:ext cx="2925802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 love chocolate cake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D9B6DC7-5AD2-9269-2B48-2AABEF4A8228}"/>
              </a:ext>
            </a:extLst>
          </p:cNvPr>
          <p:cNvSpPr txBox="1">
            <a:spLocks/>
          </p:cNvSpPr>
          <p:nvPr/>
        </p:nvSpPr>
        <p:spPr>
          <a:xfrm>
            <a:off x="7988256" y="5742052"/>
            <a:ext cx="2547939" cy="495989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went to the park.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A8E7BFDA-2BFB-1D50-9EAE-6A6BA648EEED}"/>
              </a:ext>
            </a:extLst>
          </p:cNvPr>
          <p:cNvSpPr txBox="1">
            <a:spLocks/>
          </p:cNvSpPr>
          <p:nvPr/>
        </p:nvSpPr>
        <p:spPr>
          <a:xfrm>
            <a:off x="7059375" y="5754556"/>
            <a:ext cx="847754" cy="49598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</a:t>
            </a:r>
          </a:p>
        </p:txBody>
      </p:sp>
    </p:spTree>
    <p:extLst>
      <p:ext uri="{BB962C8B-B14F-4D97-AF65-F5344CB8AC3E}">
        <p14:creationId xmlns:p14="http://schemas.microsoft.com/office/powerpoint/2010/main" val="359457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1020</Words>
  <Application>Microsoft Office PowerPoint</Application>
  <PresentationFormat>Widescreen</PresentationFormat>
  <Paragraphs>241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Andika</vt:lpstr>
      <vt:lpstr>Office Theme</vt:lpstr>
      <vt:lpstr> How to Use this PowerPoint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2025-12-22T09:16:57Z</dcterms:modified>
</cp:coreProperties>
</file>