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93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2F47A6-A435-405D-866F-7C9ECCCD506C}" v="2" dt="2025-12-10T10:14:02.7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C8E4348B-6EB3-5F2A-4FB5-079E423C4FBC}"/>
              </a:ext>
            </a:extLst>
          </p:cNvPr>
          <p:cNvSpPr/>
          <p:nvPr/>
        </p:nvSpPr>
        <p:spPr>
          <a:xfrm>
            <a:off x="9832395" y="5837408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4" y="4795837"/>
            <a:ext cx="56317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065753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795</Words>
  <Application>Microsoft Office PowerPoint</Application>
  <PresentationFormat>Widescreen</PresentationFormat>
  <Paragraphs>95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2025-12-22T09:17:14Z</dcterms:modified>
</cp:coreProperties>
</file>