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93" r:id="rId2"/>
    <p:sldId id="274" r:id="rId3"/>
    <p:sldId id="401" r:id="rId4"/>
    <p:sldId id="411" r:id="rId5"/>
    <p:sldId id="497" r:id="rId6"/>
    <p:sldId id="536" r:id="rId7"/>
    <p:sldId id="400" r:id="rId8"/>
    <p:sldId id="537" r:id="rId9"/>
    <p:sldId id="363" r:id="rId10"/>
    <p:sldId id="365" r:id="rId11"/>
    <p:sldId id="364" r:id="rId12"/>
    <p:sldId id="375" r:id="rId13"/>
    <p:sldId id="374" r:id="rId14"/>
    <p:sldId id="379" r:id="rId15"/>
    <p:sldId id="360" r:id="rId16"/>
    <p:sldId id="366" r:id="rId17"/>
    <p:sldId id="386" r:id="rId18"/>
    <p:sldId id="387" r:id="rId19"/>
    <p:sldId id="388" r:id="rId20"/>
    <p:sldId id="381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36F085-F59A-4946-A3F0-E7C5BA2941AB}" v="2" dt="2025-12-10T10:13:47.8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2687081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3839397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Scrambler is a dinosaur.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main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 &amp; Conjunctions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" name="Rectangle: Rounded Corners 7">
            <a:hlinkClick r:id="rId3"/>
            <a:extLst>
              <a:ext uri="{FF2B5EF4-FFF2-40B4-BE49-F238E27FC236}">
                <a16:creationId xmlns:a16="http://schemas.microsoft.com/office/drawing/2014/main" id="{53356E36-47C6-42AB-F072-1F6B66C7E32B}"/>
              </a:ext>
            </a:extLst>
          </p:cNvPr>
          <p:cNvSpPr/>
          <p:nvPr/>
        </p:nvSpPr>
        <p:spPr>
          <a:xfrm>
            <a:off x="9735591" y="79495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B8A21-9FFE-6920-512F-EDE84FB2E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EA95B36C-A899-FAB2-53B9-97E87B38F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1144687-35B5-DC5C-3B03-43D3041414A1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EC77-17AC-90BE-BDF1-E9D3B41AA54B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2359CA80-368E-6C3F-017D-4903D55206E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9906D9C-BB34-BC16-82E2-C17C00405488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0E7E60AD-A945-26DE-A19D-BF7DF6A64262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7C8666-7637-3E2B-D05A-F8A3C6A92115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D2EEBC-2743-8CAF-2739-1E992F48F4B6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30BD8BD6-3F6A-C62E-FFD2-FA96EACAED9E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80FDAD0C-1257-4869-9641-9B22C05F5793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B97DB1-3ECF-A511-F13E-95515D0FF5FE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04436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895C-3007-68E1-FFBD-AD4A54AE8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27250271-7C57-0933-1B6A-D2BD68F27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D5A290F-A254-B461-8DD1-AAFC76374B83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AADFA5-0C1D-58B8-D6A1-CBCA28D5840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1C01943E-09A1-8906-749E-BB61B9A0BB3B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CE4E30D-2B5E-5B97-C67A-56CD4873D21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366080DB-5A79-0987-6FC2-CBCC17D181D5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089F9-0259-65B1-885D-7DB43B944995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EA4537E-2B8E-4E7C-D852-010BEC809EB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1EEB824-330E-8325-7A81-47947E5441C1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70C7FE6-22D2-73B0-F355-CD97288EB28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99966F-E7D6-5C11-9DD8-B6CC876EC617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1909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947</Words>
  <Application>Microsoft Office PowerPoint</Application>
  <PresentationFormat>Widescreen</PresentationFormat>
  <Paragraphs>201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Clauses &amp;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2025-12-22T09:17:06Z</dcterms:modified>
</cp:coreProperties>
</file>