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76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C48F9F-D320-4348-B22E-2872469B7E51}" v="5" dt="2025-12-11T14:12:34.9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3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Concrete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Office PowerPoint</Application>
  <PresentationFormat>Widescreen</PresentationFormat>
  <Paragraphs>69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2025-12-22T09:16:16Z</dcterms:modified>
</cp:coreProperties>
</file>