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93" r:id="rId2"/>
    <p:sldId id="2594" r:id="rId3"/>
    <p:sldId id="2595" r:id="rId4"/>
    <p:sldId id="2596" r:id="rId5"/>
    <p:sldId id="2597" r:id="rId6"/>
    <p:sldId id="2598" r:id="rId7"/>
    <p:sldId id="2599" r:id="rId8"/>
    <p:sldId id="2600" r:id="rId9"/>
    <p:sldId id="2601" r:id="rId10"/>
    <p:sldId id="2602" r:id="rId11"/>
    <p:sldId id="2603" r:id="rId12"/>
    <p:sldId id="2604" r:id="rId13"/>
    <p:sldId id="2605" r:id="rId14"/>
    <p:sldId id="2606" r:id="rId15"/>
    <p:sldId id="2607" r:id="rId16"/>
    <p:sldId id="2608" r:id="rId17"/>
    <p:sldId id="2609" r:id="rId18"/>
    <p:sldId id="2610" r:id="rId19"/>
    <p:sldId id="2611" r:id="rId20"/>
    <p:sldId id="2612" r:id="rId21"/>
    <p:sldId id="2613" r:id="rId22"/>
    <p:sldId id="2614" r:id="rId23"/>
    <p:sldId id="2615" r:id="rId24"/>
    <p:sldId id="2616" r:id="rId25"/>
    <p:sldId id="2617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8CFBE3-986C-4169-A65F-889DF7A4C91D}" v="3" dt="2025-12-11T14:13:01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6071F196-FE30-48A3-9B19-496ACFC933C1}">
      <dgm:prSet phldrT="[Text]"/>
      <dgm:spPr/>
      <dgm:t>
        <a:bodyPr/>
        <a:lstStyle/>
        <a:p>
          <a:r>
            <a:rPr lang="en-GB"/>
            <a:t>Concrete noun</a:t>
          </a:r>
          <a:endParaRPr lang="en-GB" dirty="0"/>
        </a:p>
      </dgm:t>
    </dgm:pt>
    <dgm:pt modelId="{8A4CDE30-BA86-457B-87E6-9881FB872C8D}" type="parTrans" cxnId="{B6F43AA4-5402-4383-A4E0-4305A594788D}">
      <dgm:prSet/>
      <dgm:spPr/>
    </dgm:pt>
    <dgm:pt modelId="{5184DED2-577B-4262-91C5-36B8A464CD3C}" type="sibTrans" cxnId="{B6F43AA4-5402-4383-A4E0-4305A594788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2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2"/>
      <dgm:spPr/>
    </dgm:pt>
    <dgm:pt modelId="{300591B9-0C46-4E44-AF53-4C197816EFEB}" type="pres">
      <dgm:prSet presAssocID="{51BC2F7D-969C-4882-9B5A-50BE9C6E0DD7}" presName="hierChild3" presStyleCnt="0"/>
      <dgm:spPr/>
    </dgm:pt>
    <dgm:pt modelId="{4802B429-4058-4990-8FD8-E3B0270558DE}" type="pres">
      <dgm:prSet presAssocID="{8A4CDE30-BA86-457B-87E6-9881FB872C8D}" presName="Name19" presStyleLbl="parChTrans1D4" presStyleIdx="0" presStyleCnt="3"/>
      <dgm:spPr/>
    </dgm:pt>
    <dgm:pt modelId="{2041CB3C-8592-48DC-BEEA-7F49C1DF056E}" type="pres">
      <dgm:prSet presAssocID="{6071F196-FE30-48A3-9B19-496ACFC933C1}" presName="Name21" presStyleCnt="0"/>
      <dgm:spPr/>
    </dgm:pt>
    <dgm:pt modelId="{A9E58BC9-135B-4F8E-B16A-647D5A1D296F}" type="pres">
      <dgm:prSet presAssocID="{6071F196-FE30-48A3-9B19-496ACFC933C1}" presName="level2Shape" presStyleLbl="node4" presStyleIdx="0" presStyleCnt="3"/>
      <dgm:spPr/>
    </dgm:pt>
    <dgm:pt modelId="{EBC373A2-14AD-40E0-9FC3-F5EE072DC79A}" type="pres">
      <dgm:prSet presAssocID="{6071F196-FE30-48A3-9B19-496ACFC933C1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1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1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4" presStyleIdx="2" presStyleCnt="3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4" presStyleIdx="2" presStyleCnt="3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0D9A809-C239-4CE2-894C-A4F9436B1384}" type="presOf" srcId="{31AF8B68-B15A-4E4B-BDF6-198E0CF56D5A}" destId="{B35A15AA-AFED-4623-8F52-BB5DB86C9DDB}" srcOrd="0" destOrd="0" presId="urn:microsoft.com/office/officeart/2005/8/layout/hierarchy6"/>
    <dgm:cxn modelId="{5317AB09-D79B-4C60-86FE-A4C836D009EB}" type="presOf" srcId="{51BC2F7D-969C-4882-9B5A-50BE9C6E0DD7}" destId="{5F8E2FEC-D456-4FB2-862D-A4D52E1135E4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3E6B5911-1518-4FEB-8852-49521A86A2F8}" type="presOf" srcId="{F9CF3614-0941-47E4-A17D-70B38C4FAA43}" destId="{14A238C9-CC68-477E-A3AB-640158A35EE5}" srcOrd="0" destOrd="0" presId="urn:microsoft.com/office/officeart/2005/8/layout/hierarchy6"/>
    <dgm:cxn modelId="{F9A00F28-6CA2-4D4A-82B4-71C87BA0AFE1}" type="presOf" srcId="{7B361283-650A-40B4-9E6E-02E00A1FF7E7}" destId="{698C79E7-55C9-4549-A34A-86FA585C3CA7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89E8B30-A68D-4E40-B32D-AD5809738180}" type="presOf" srcId="{8A4CDE30-BA86-457B-87E6-9881FB872C8D}" destId="{4802B429-4058-4990-8FD8-E3B0270558DE}" srcOrd="0" destOrd="0" presId="urn:microsoft.com/office/officeart/2005/8/layout/hierarchy6"/>
    <dgm:cxn modelId="{5B45AB32-8ED2-492D-ACB6-F2C30B7382D0}" type="presOf" srcId="{E25186BC-08B3-4851-B4B7-96248D7C8D8F}" destId="{8AA4D341-142C-42FE-98DE-66A6F20AECB5}" srcOrd="0" destOrd="0" presId="urn:microsoft.com/office/officeart/2005/8/layout/hierarchy6"/>
    <dgm:cxn modelId="{3F937B5E-BD60-4972-B208-57CB501EFFE1}" type="presOf" srcId="{ACE82301-C8F3-4A2F-B0ED-DCA78A9A2F98}" destId="{92CC6E24-E40E-45B6-9562-CC905BD5B4BC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E809FC69-43CA-4D56-AD6C-9745650ED4AE}" type="presOf" srcId="{A2AF531E-D0E5-4F18-8A3D-C4A237691939}" destId="{11BAE7CF-A36D-446D-AF86-7DCB6102F4BD}" srcOrd="0" destOrd="0" presId="urn:microsoft.com/office/officeart/2005/8/layout/hierarchy6"/>
    <dgm:cxn modelId="{2E59554F-96E5-4E1A-955F-3E0112D0FF5F}" type="presOf" srcId="{CA4CC870-5F8C-4950-9C3F-CDDD8D47B8FE}" destId="{C6C008ED-C4E6-44E7-B8C1-5C57B0F9FA41}" srcOrd="0" destOrd="0" presId="urn:microsoft.com/office/officeart/2005/8/layout/hierarchy6"/>
    <dgm:cxn modelId="{A36A1A71-AA7A-48D2-A86E-ED1B72D27C34}" srcId="{51BC2F7D-969C-4882-9B5A-50BE9C6E0DD7}" destId="{F9CF3614-0941-47E4-A17D-70B38C4FAA43}" srcOrd="2" destOrd="0" parTransId="{7B361283-650A-40B4-9E6E-02E00A1FF7E7}" sibTransId="{4DB25E0E-1C08-4724-88EA-9F041848BFB3}"/>
    <dgm:cxn modelId="{A5102D5A-F1E5-49F8-A972-B0647C227E1B}" srcId="{51BC2F7D-969C-4882-9B5A-50BE9C6E0DD7}" destId="{FE56B4BC-B714-4736-84B3-C40B82D49272}" srcOrd="1" destOrd="0" parTransId="{D19D8384-BA17-4AC6-87EE-CA15089597BA}" sibTransId="{5C59769F-FF24-4B1A-8325-6E1632A101AE}"/>
    <dgm:cxn modelId="{D7428580-029C-4B0F-883A-CC9D1806678B}" type="presOf" srcId="{4801CD27-9E90-4A40-A722-62C24B44C260}" destId="{14A4B9B4-3D5F-4C84-BC6F-411760D22703}" srcOrd="0" destOrd="0" presId="urn:microsoft.com/office/officeart/2005/8/layout/hierarchy6"/>
    <dgm:cxn modelId="{E17DE980-B7C1-4BED-BB8F-5B3DBEFBD42C}" type="presOf" srcId="{04975909-97A7-44ED-879F-6F6B103B99A4}" destId="{BCE54729-C23D-460A-B6D9-5B0F7AAAE094}" srcOrd="0" destOrd="0" presId="urn:microsoft.com/office/officeart/2005/8/layout/hierarchy6"/>
    <dgm:cxn modelId="{E2347583-1165-4981-8A4D-8361E7677F60}" type="presOf" srcId="{D19D8384-BA17-4AC6-87EE-CA15089597BA}" destId="{F8931B6D-A274-4A3F-BCB5-4E2F9E1A5FBA}" srcOrd="0" destOrd="0" presId="urn:microsoft.com/office/officeart/2005/8/layout/hierarchy6"/>
    <dgm:cxn modelId="{A14F828D-F9FD-4DF4-8EAC-229358B48577}" type="presOf" srcId="{030735FD-B91D-4D9C-A133-B1F66421D00D}" destId="{D39EC9A5-ABD9-425E-BF39-02BF191673EA}" srcOrd="0" destOrd="0" presId="urn:microsoft.com/office/officeart/2005/8/layout/hierarchy6"/>
    <dgm:cxn modelId="{22FF7699-DF77-4863-B243-35D942EBEDBF}" type="presOf" srcId="{04FF5126-8F85-4DD3-8878-2ED344EF0AC8}" destId="{86F95A29-5235-422D-96EE-BAFAABAD6257}" srcOrd="0" destOrd="0" presId="urn:microsoft.com/office/officeart/2005/8/layout/hierarchy6"/>
    <dgm:cxn modelId="{B6F43AA4-5402-4383-A4E0-4305A594788D}" srcId="{51BC2F7D-969C-4882-9B5A-50BE9C6E0DD7}" destId="{6071F196-FE30-48A3-9B19-496ACFC933C1}" srcOrd="0" destOrd="0" parTransId="{8A4CDE30-BA86-457B-87E6-9881FB872C8D}" sibTransId="{5184DED2-577B-4262-91C5-36B8A464CD3C}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09E54BC-9309-4F27-B4FA-E7E3DB842803}" type="presOf" srcId="{6071F196-FE30-48A3-9B19-496ACFC933C1}" destId="{A9E58BC9-135B-4F8E-B16A-647D5A1D296F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40ABB4E1-CA0C-4515-B765-D26FA2DA8057}" type="presOf" srcId="{9510B265-B036-458B-9CAF-29F8D1CC219C}" destId="{9F588786-1845-44DC-9CE4-35ED2A7862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F63A4F4-86B0-4A8F-A278-AA8961D57066}" type="presOf" srcId="{42CBFB36-10AF-41E8-942C-6656C679976D}" destId="{9A48CF19-F5DC-457F-8FA3-46CD8BDFF3A0}" srcOrd="0" destOrd="0" presId="urn:microsoft.com/office/officeart/2005/8/layout/hierarchy6"/>
    <dgm:cxn modelId="{24B5FFF7-2AA1-4F3E-A78B-A71E6B232FE5}" type="presOf" srcId="{A4222348-6226-480F-ABED-86D890CCE803}" destId="{1C9A1DB3-B620-4E27-B2DC-76D0B4246EBA}" srcOrd="0" destOrd="0" presId="urn:microsoft.com/office/officeart/2005/8/layout/hierarchy6"/>
    <dgm:cxn modelId="{3A8CE6F8-7786-41B0-B176-EB7901587F59}" type="presOf" srcId="{FE56B4BC-B714-4736-84B3-C40B82D49272}" destId="{FBCC1C66-4B77-43E1-A1C0-BB951DC2F8E7}" srcOrd="0" destOrd="0" presId="urn:microsoft.com/office/officeart/2005/8/layout/hierarchy6"/>
    <dgm:cxn modelId="{54844428-C098-410E-80B0-823D8D6BC6E9}" type="presParOf" srcId="{3F07D7E2-E965-43CE-A330-13369F1805EA}" destId="{E466D950-1166-446A-8834-0989703BB104}" srcOrd="0" destOrd="0" presId="urn:microsoft.com/office/officeart/2005/8/layout/hierarchy6"/>
    <dgm:cxn modelId="{D7CCAE46-840B-4F4B-906E-4C2B7A0B7E6E}" type="presParOf" srcId="{E466D950-1166-446A-8834-0989703BB104}" destId="{9946BB4B-0D0D-4192-B468-E6FAAB5AE8F3}" srcOrd="0" destOrd="0" presId="urn:microsoft.com/office/officeart/2005/8/layout/hierarchy6"/>
    <dgm:cxn modelId="{7EA2C47A-F2F8-427E-A032-DABB8BBB64EE}" type="presParOf" srcId="{9946BB4B-0D0D-4192-B468-E6FAAB5AE8F3}" destId="{E58077AE-8E7E-42F1-BBA1-F5C4C680E4B7}" srcOrd="0" destOrd="0" presId="urn:microsoft.com/office/officeart/2005/8/layout/hierarchy6"/>
    <dgm:cxn modelId="{9966DB8F-A73E-472A-9728-1F58EB1CF9A3}" type="presParOf" srcId="{E58077AE-8E7E-42F1-BBA1-F5C4C680E4B7}" destId="{C6C008ED-C4E6-44E7-B8C1-5C57B0F9FA41}" srcOrd="0" destOrd="0" presId="urn:microsoft.com/office/officeart/2005/8/layout/hierarchy6"/>
    <dgm:cxn modelId="{B47EFBF8-39B4-4ABA-BDC4-8578B453B0D8}" type="presParOf" srcId="{E58077AE-8E7E-42F1-BBA1-F5C4C680E4B7}" destId="{E84E345D-CA1E-4EAB-9BA9-C92B06122D8E}" srcOrd="1" destOrd="0" presId="urn:microsoft.com/office/officeart/2005/8/layout/hierarchy6"/>
    <dgm:cxn modelId="{32A6A25A-D77A-456D-A75D-D03E27A2E801}" type="presParOf" srcId="{E84E345D-CA1E-4EAB-9BA9-C92B06122D8E}" destId="{86F95A29-5235-422D-96EE-BAFAABAD6257}" srcOrd="0" destOrd="0" presId="urn:microsoft.com/office/officeart/2005/8/layout/hierarchy6"/>
    <dgm:cxn modelId="{C2D22310-9A67-454D-8972-0ECF55F9BF6C}" type="presParOf" srcId="{E84E345D-CA1E-4EAB-9BA9-C92B06122D8E}" destId="{2F297B09-7C1C-4424-9901-E82569B998A9}" srcOrd="1" destOrd="0" presId="urn:microsoft.com/office/officeart/2005/8/layout/hierarchy6"/>
    <dgm:cxn modelId="{80540BF6-7FFD-4425-977D-3137FA9AB983}" type="presParOf" srcId="{2F297B09-7C1C-4424-9901-E82569B998A9}" destId="{8AA4D341-142C-42FE-98DE-66A6F20AECB5}" srcOrd="0" destOrd="0" presId="urn:microsoft.com/office/officeart/2005/8/layout/hierarchy6"/>
    <dgm:cxn modelId="{28430871-9C86-4417-87B8-4EF1498B994A}" type="presParOf" srcId="{2F297B09-7C1C-4424-9901-E82569B998A9}" destId="{2940E683-8768-49C0-8319-79D0963B5A3F}" srcOrd="1" destOrd="0" presId="urn:microsoft.com/office/officeart/2005/8/layout/hierarchy6"/>
    <dgm:cxn modelId="{465104A9-769B-4C27-A66F-F39B02BD16EA}" type="presParOf" srcId="{2940E683-8768-49C0-8319-79D0963B5A3F}" destId="{9A48CF19-F5DC-457F-8FA3-46CD8BDFF3A0}" srcOrd="0" destOrd="0" presId="urn:microsoft.com/office/officeart/2005/8/layout/hierarchy6"/>
    <dgm:cxn modelId="{0014080D-F2AF-4298-A8F8-098FA13AFD50}" type="presParOf" srcId="{2940E683-8768-49C0-8319-79D0963B5A3F}" destId="{71B131CB-039A-440D-BF33-A4BA209987C5}" srcOrd="1" destOrd="0" presId="urn:microsoft.com/office/officeart/2005/8/layout/hierarchy6"/>
    <dgm:cxn modelId="{B3CFCAC3-43EB-4E97-85D2-830460282859}" type="presParOf" srcId="{71B131CB-039A-440D-BF33-A4BA209987C5}" destId="{11BAE7CF-A36D-446D-AF86-7DCB6102F4BD}" srcOrd="0" destOrd="0" presId="urn:microsoft.com/office/officeart/2005/8/layout/hierarchy6"/>
    <dgm:cxn modelId="{897A8B11-BB50-4B9E-BA88-43C7FF44E988}" type="presParOf" srcId="{71B131CB-039A-440D-BF33-A4BA209987C5}" destId="{0F9FB6EB-1BAD-4AB5-8054-7C0668940C3E}" srcOrd="1" destOrd="0" presId="urn:microsoft.com/office/officeart/2005/8/layout/hierarchy6"/>
    <dgm:cxn modelId="{C9A7004D-F7A5-4F67-994A-6BB529F76EB7}" type="presParOf" srcId="{2940E683-8768-49C0-8319-79D0963B5A3F}" destId="{D39EC9A5-ABD9-425E-BF39-02BF191673EA}" srcOrd="2" destOrd="0" presId="urn:microsoft.com/office/officeart/2005/8/layout/hierarchy6"/>
    <dgm:cxn modelId="{13D36022-299C-490D-8E4B-1FBEC99B9437}" type="presParOf" srcId="{2940E683-8768-49C0-8319-79D0963B5A3F}" destId="{1B5EDEE8-B4F6-4B76-97A6-BB3AA7030EAA}" srcOrd="3" destOrd="0" presId="urn:microsoft.com/office/officeart/2005/8/layout/hierarchy6"/>
    <dgm:cxn modelId="{8354317D-FF0F-4B36-AC19-C46A66E45DCB}" type="presParOf" srcId="{1B5EDEE8-B4F6-4B76-97A6-BB3AA7030EAA}" destId="{5F8E2FEC-D456-4FB2-862D-A4D52E1135E4}" srcOrd="0" destOrd="0" presId="urn:microsoft.com/office/officeart/2005/8/layout/hierarchy6"/>
    <dgm:cxn modelId="{9C44951C-C59A-4AD6-B2B0-5FBAFF5366D1}" type="presParOf" srcId="{1B5EDEE8-B4F6-4B76-97A6-BB3AA7030EAA}" destId="{300591B9-0C46-4E44-AF53-4C197816EFEB}" srcOrd="1" destOrd="0" presId="urn:microsoft.com/office/officeart/2005/8/layout/hierarchy6"/>
    <dgm:cxn modelId="{D880B9BD-A4AE-4315-9466-8CF1BCD528AA}" type="presParOf" srcId="{300591B9-0C46-4E44-AF53-4C197816EFEB}" destId="{4802B429-4058-4990-8FD8-E3B0270558DE}" srcOrd="0" destOrd="0" presId="urn:microsoft.com/office/officeart/2005/8/layout/hierarchy6"/>
    <dgm:cxn modelId="{DC0A96CB-54FD-47B8-B04F-B02CD360F1B6}" type="presParOf" srcId="{300591B9-0C46-4E44-AF53-4C197816EFEB}" destId="{2041CB3C-8592-48DC-BEEA-7F49C1DF056E}" srcOrd="1" destOrd="0" presId="urn:microsoft.com/office/officeart/2005/8/layout/hierarchy6"/>
    <dgm:cxn modelId="{5F152AD9-0F5E-437C-B798-A9D0F73D5BF2}" type="presParOf" srcId="{2041CB3C-8592-48DC-BEEA-7F49C1DF056E}" destId="{A9E58BC9-135B-4F8E-B16A-647D5A1D296F}" srcOrd="0" destOrd="0" presId="urn:microsoft.com/office/officeart/2005/8/layout/hierarchy6"/>
    <dgm:cxn modelId="{7BEE65D7-F508-4CFA-9E18-2F7D73DAD8C5}" type="presParOf" srcId="{2041CB3C-8592-48DC-BEEA-7F49C1DF056E}" destId="{EBC373A2-14AD-40E0-9FC3-F5EE072DC79A}" srcOrd="1" destOrd="0" presId="urn:microsoft.com/office/officeart/2005/8/layout/hierarchy6"/>
    <dgm:cxn modelId="{5A8BD861-82E6-47B3-AC2F-A113CFAD2AAA}" type="presParOf" srcId="{300591B9-0C46-4E44-AF53-4C197816EFEB}" destId="{F8931B6D-A274-4A3F-BCB5-4E2F9E1A5FBA}" srcOrd="2" destOrd="0" presId="urn:microsoft.com/office/officeart/2005/8/layout/hierarchy6"/>
    <dgm:cxn modelId="{569CA44F-2F93-4407-AAAC-6B5357A943C2}" type="presParOf" srcId="{300591B9-0C46-4E44-AF53-4C197816EFEB}" destId="{8274585B-B690-4CDB-A1B0-E3B9D2950808}" srcOrd="3" destOrd="0" presId="urn:microsoft.com/office/officeart/2005/8/layout/hierarchy6"/>
    <dgm:cxn modelId="{52ED6F46-8AFF-4910-9BBB-C430FD3D89AD}" type="presParOf" srcId="{8274585B-B690-4CDB-A1B0-E3B9D2950808}" destId="{FBCC1C66-4B77-43E1-A1C0-BB951DC2F8E7}" srcOrd="0" destOrd="0" presId="urn:microsoft.com/office/officeart/2005/8/layout/hierarchy6"/>
    <dgm:cxn modelId="{18A459D8-EE33-40FC-96D7-A6C6FA08EF9D}" type="presParOf" srcId="{8274585B-B690-4CDB-A1B0-E3B9D2950808}" destId="{2AED315B-FB95-49C8-873D-DF470A8191FF}" srcOrd="1" destOrd="0" presId="urn:microsoft.com/office/officeart/2005/8/layout/hierarchy6"/>
    <dgm:cxn modelId="{C43B3487-4A10-43A9-B901-41BC39C1523E}" type="presParOf" srcId="{300591B9-0C46-4E44-AF53-4C197816EFEB}" destId="{698C79E7-55C9-4549-A34A-86FA585C3CA7}" srcOrd="4" destOrd="0" presId="urn:microsoft.com/office/officeart/2005/8/layout/hierarchy6"/>
    <dgm:cxn modelId="{C32A5F5E-BEC0-404B-8206-FF91681D9C75}" type="presParOf" srcId="{300591B9-0C46-4E44-AF53-4C197816EFEB}" destId="{956E9603-98E5-4234-9DED-CE2E85F07CCD}" srcOrd="5" destOrd="0" presId="urn:microsoft.com/office/officeart/2005/8/layout/hierarchy6"/>
    <dgm:cxn modelId="{2A163D21-337E-4758-92EB-E577E2523301}" type="presParOf" srcId="{956E9603-98E5-4234-9DED-CE2E85F07CCD}" destId="{14A238C9-CC68-477E-A3AB-640158A35EE5}" srcOrd="0" destOrd="0" presId="urn:microsoft.com/office/officeart/2005/8/layout/hierarchy6"/>
    <dgm:cxn modelId="{226FB2BC-1D57-4F09-9631-36CEFCDCAA97}" type="presParOf" srcId="{956E9603-98E5-4234-9DED-CE2E85F07CCD}" destId="{09A66573-0F14-4D99-889B-53C98C0B0C0A}" srcOrd="1" destOrd="0" presId="urn:microsoft.com/office/officeart/2005/8/layout/hierarchy6"/>
    <dgm:cxn modelId="{9BFD3A60-DDEF-4677-A77B-C2E13043C8F3}" type="presParOf" srcId="{E84E345D-CA1E-4EAB-9BA9-C92B06122D8E}" destId="{BCE54729-C23D-460A-B6D9-5B0F7AAAE094}" srcOrd="2" destOrd="0" presId="urn:microsoft.com/office/officeart/2005/8/layout/hierarchy6"/>
    <dgm:cxn modelId="{4E7F4511-7EC8-4A48-AEDF-15B42D01B10F}" type="presParOf" srcId="{E84E345D-CA1E-4EAB-9BA9-C92B06122D8E}" destId="{89FF5C42-770A-400D-9FCE-12E0B7CF09F0}" srcOrd="3" destOrd="0" presId="urn:microsoft.com/office/officeart/2005/8/layout/hierarchy6"/>
    <dgm:cxn modelId="{0402FC21-CC32-4947-B484-789F3C8EE7C8}" type="presParOf" srcId="{89FF5C42-770A-400D-9FCE-12E0B7CF09F0}" destId="{B35A15AA-AFED-4623-8F52-BB5DB86C9DDB}" srcOrd="0" destOrd="0" presId="urn:microsoft.com/office/officeart/2005/8/layout/hierarchy6"/>
    <dgm:cxn modelId="{231BCA9A-AAD6-434E-A60E-5E739A329D7E}" type="presParOf" srcId="{89FF5C42-770A-400D-9FCE-12E0B7CF09F0}" destId="{76F2631A-4280-481D-B7AD-BB5EABC77E4E}" srcOrd="1" destOrd="0" presId="urn:microsoft.com/office/officeart/2005/8/layout/hierarchy6"/>
    <dgm:cxn modelId="{1F53A99D-BD9E-4DEB-B252-260EB3748D17}" type="presParOf" srcId="{E84E345D-CA1E-4EAB-9BA9-C92B06122D8E}" destId="{9F588786-1845-44DC-9CE4-35ED2A78623B}" srcOrd="4" destOrd="0" presId="urn:microsoft.com/office/officeart/2005/8/layout/hierarchy6"/>
    <dgm:cxn modelId="{2ED4A3F8-0166-4982-83C7-FA5BAE30BBF9}" type="presParOf" srcId="{E84E345D-CA1E-4EAB-9BA9-C92B06122D8E}" destId="{985398EE-BB61-4747-A4E2-290A826D0AB8}" srcOrd="5" destOrd="0" presId="urn:microsoft.com/office/officeart/2005/8/layout/hierarchy6"/>
    <dgm:cxn modelId="{3D357A96-FC5F-4153-822B-C978B4F9675D}" type="presParOf" srcId="{985398EE-BB61-4747-A4E2-290A826D0AB8}" destId="{1C9A1DB3-B620-4E27-B2DC-76D0B4246EBA}" srcOrd="0" destOrd="0" presId="urn:microsoft.com/office/officeart/2005/8/layout/hierarchy6"/>
    <dgm:cxn modelId="{57CC084E-EB97-4F7B-BE94-7C897DDE96F5}" type="presParOf" srcId="{985398EE-BB61-4747-A4E2-290A826D0AB8}" destId="{9ED2CB95-FC2B-4DEE-9277-DCB7DDC0437D}" srcOrd="1" destOrd="0" presId="urn:microsoft.com/office/officeart/2005/8/layout/hierarchy6"/>
    <dgm:cxn modelId="{6CCBFA3B-0070-48D7-AA64-6ABC8E5811D7}" type="presParOf" srcId="{E84E345D-CA1E-4EAB-9BA9-C92B06122D8E}" destId="{92CC6E24-E40E-45B6-9562-CC905BD5B4BC}" srcOrd="6" destOrd="0" presId="urn:microsoft.com/office/officeart/2005/8/layout/hierarchy6"/>
    <dgm:cxn modelId="{F8CC6E7A-D0B5-4B14-A49F-451C79C50DDA}" type="presParOf" srcId="{E84E345D-CA1E-4EAB-9BA9-C92B06122D8E}" destId="{B09F2125-1E5B-4011-A038-E5B8AD65E9E6}" srcOrd="7" destOrd="0" presId="urn:microsoft.com/office/officeart/2005/8/layout/hierarchy6"/>
    <dgm:cxn modelId="{9D276571-7D54-4CC5-B0C9-25FA52D5B250}" type="presParOf" srcId="{B09F2125-1E5B-4011-A038-E5B8AD65E9E6}" destId="{14A4B9B4-3D5F-4C84-BC6F-411760D22703}" srcOrd="0" destOrd="0" presId="urn:microsoft.com/office/officeart/2005/8/layout/hierarchy6"/>
    <dgm:cxn modelId="{15385B95-4591-4E68-A9CE-2B73C446314F}" type="presParOf" srcId="{B09F2125-1E5B-4011-A038-E5B8AD65E9E6}" destId="{B0FE776B-2996-42BE-9C20-D26E20ADD6CA}" srcOrd="1" destOrd="0" presId="urn:microsoft.com/office/officeart/2005/8/layout/hierarchy6"/>
    <dgm:cxn modelId="{4AB59C73-FDB6-4964-9B53-63CD1CD86AD9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4766549" y="126"/>
          <a:ext cx="1197878" cy="79858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89939" y="23516"/>
        <a:ext cx="1151098" cy="751805"/>
      </dsp:txXfrm>
    </dsp:sp>
    <dsp:sp modelId="{86F95A29-5235-422D-96EE-BAFAABAD6257}">
      <dsp:nvSpPr>
        <dsp:cNvPr id="0" name=""/>
        <dsp:cNvSpPr/>
      </dsp:nvSpPr>
      <dsp:spPr>
        <a:xfrm>
          <a:off x="3029624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2335863" y="0"/>
              </a:moveTo>
              <a:lnTo>
                <a:pt x="2335863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30685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54075" y="1141536"/>
        <a:ext cx="1151098" cy="751805"/>
      </dsp:txXfrm>
    </dsp:sp>
    <dsp:sp modelId="{9A48CF19-F5DC-457F-8FA3-46CD8BDFF3A0}">
      <dsp:nvSpPr>
        <dsp:cNvPr id="0" name=""/>
        <dsp:cNvSpPr/>
      </dsp:nvSpPr>
      <dsp:spPr>
        <a:xfrm>
          <a:off x="2251003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652064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75454" y="2259557"/>
        <a:ext cx="1151098" cy="751805"/>
      </dsp:txXfrm>
    </dsp:sp>
    <dsp:sp modelId="{D39EC9A5-ABD9-425E-BF39-02BF191673EA}">
      <dsp:nvSpPr>
        <dsp:cNvPr id="0" name=""/>
        <dsp:cNvSpPr/>
      </dsp:nvSpPr>
      <dsp:spPr>
        <a:xfrm>
          <a:off x="3029624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3209306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232696" y="2259557"/>
        <a:ext cx="1151098" cy="751805"/>
      </dsp:txXfrm>
    </dsp:sp>
    <dsp:sp modelId="{4802B429-4058-4990-8FD8-E3B0270558DE}">
      <dsp:nvSpPr>
        <dsp:cNvPr id="0" name=""/>
        <dsp:cNvSpPr/>
      </dsp:nvSpPr>
      <dsp:spPr>
        <a:xfrm>
          <a:off x="2251003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1557242" y="0"/>
              </a:moveTo>
              <a:lnTo>
                <a:pt x="1557242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58BC9-135B-4F8E-B16A-647D5A1D296F}">
      <dsp:nvSpPr>
        <dsp:cNvPr id="0" name=""/>
        <dsp:cNvSpPr/>
      </dsp:nvSpPr>
      <dsp:spPr>
        <a:xfrm>
          <a:off x="1652064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675454" y="3377577"/>
        <a:ext cx="1151098" cy="751805"/>
      </dsp:txXfrm>
    </dsp:sp>
    <dsp:sp modelId="{F8931B6D-A274-4A3F-BCB5-4E2F9E1A5FBA}">
      <dsp:nvSpPr>
        <dsp:cNvPr id="0" name=""/>
        <dsp:cNvSpPr/>
      </dsp:nvSpPr>
      <dsp:spPr>
        <a:xfrm>
          <a:off x="3762526" y="3034753"/>
          <a:ext cx="91440" cy="31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209306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32696" y="3377577"/>
        <a:ext cx="1151098" cy="751805"/>
      </dsp:txXfrm>
    </dsp:sp>
    <dsp:sp modelId="{698C79E7-55C9-4549-A34A-86FA585C3CA7}">
      <dsp:nvSpPr>
        <dsp:cNvPr id="0" name=""/>
        <dsp:cNvSpPr/>
      </dsp:nvSpPr>
      <dsp:spPr>
        <a:xfrm>
          <a:off x="3808246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1557242" y="159717"/>
              </a:lnTo>
              <a:lnTo>
                <a:pt x="1557242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4766549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nouns</a:t>
          </a:r>
        </a:p>
      </dsp:txBody>
      <dsp:txXfrm>
        <a:off x="4789939" y="3377577"/>
        <a:ext cx="1151098" cy="751805"/>
      </dsp:txXfrm>
    </dsp:sp>
    <dsp:sp modelId="{BCE54729-C23D-460A-B6D9-5B0F7AAAE094}">
      <dsp:nvSpPr>
        <dsp:cNvPr id="0" name=""/>
        <dsp:cNvSpPr/>
      </dsp:nvSpPr>
      <dsp:spPr>
        <a:xfrm>
          <a:off x="4586867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87928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011318" y="1141536"/>
        <a:ext cx="1151098" cy="751805"/>
      </dsp:txXfrm>
    </dsp:sp>
    <dsp:sp modelId="{9F588786-1845-44DC-9CE4-35ED2A78623B}">
      <dsp:nvSpPr>
        <dsp:cNvPr id="0" name=""/>
        <dsp:cNvSpPr/>
      </dsp:nvSpPr>
      <dsp:spPr>
        <a:xfrm>
          <a:off x="5365488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5170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8560" y="1141536"/>
        <a:ext cx="1151098" cy="751805"/>
      </dsp:txXfrm>
    </dsp:sp>
    <dsp:sp modelId="{92CC6E24-E40E-45B6-9562-CC905BD5B4BC}">
      <dsp:nvSpPr>
        <dsp:cNvPr id="0" name=""/>
        <dsp:cNvSpPr/>
      </dsp:nvSpPr>
      <dsp:spPr>
        <a:xfrm>
          <a:off x="5365488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2335863" y="159717"/>
              </a:lnTo>
              <a:lnTo>
                <a:pt x="2335863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102412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125802" y="1141536"/>
        <a:ext cx="1151098" cy="751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15949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896096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81814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951320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641191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/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66514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06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55060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15035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general names for objects.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13829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55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190508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7605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8128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69391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09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13244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22862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59278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611434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162625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215306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667455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38782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Microsoft Office PowerPoint</Application>
  <PresentationFormat>Widescreen</PresentationFormat>
  <Paragraphs>303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2025-12-22T09:16:26Z</dcterms:modified>
</cp:coreProperties>
</file>