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2593" r:id="rId2"/>
    <p:sldId id="444" r:id="rId3"/>
    <p:sldId id="457" r:id="rId4"/>
    <p:sldId id="445" r:id="rId5"/>
    <p:sldId id="446" r:id="rId6"/>
    <p:sldId id="447" r:id="rId7"/>
    <p:sldId id="448" r:id="rId8"/>
    <p:sldId id="449" r:id="rId9"/>
    <p:sldId id="477" r:id="rId10"/>
    <p:sldId id="452" r:id="rId11"/>
    <p:sldId id="458" r:id="rId12"/>
    <p:sldId id="451" r:id="rId13"/>
    <p:sldId id="478" r:id="rId14"/>
    <p:sldId id="481" r:id="rId15"/>
    <p:sldId id="459" r:id="rId16"/>
    <p:sldId id="460" r:id="rId17"/>
    <p:sldId id="461" r:id="rId18"/>
    <p:sldId id="462" r:id="rId19"/>
    <p:sldId id="463" r:id="rId20"/>
    <p:sldId id="464" r:id="rId21"/>
    <p:sldId id="479" r:id="rId22"/>
    <p:sldId id="480" r:id="rId23"/>
    <p:sldId id="409" r:id="rId24"/>
    <p:sldId id="434" r:id="rId25"/>
    <p:sldId id="435" r:id="rId26"/>
    <p:sldId id="436" r:id="rId27"/>
    <p:sldId id="450" r:id="rId28"/>
    <p:sldId id="453" r:id="rId29"/>
    <p:sldId id="465" r:id="rId30"/>
    <p:sldId id="466" r:id="rId31"/>
    <p:sldId id="456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740FA9-18FC-49F3-81BB-21FA1D73F80E}" v="2" dt="2025-12-10T10:13:14.2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69D02-1FF4-4CC8-7856-C064FC2F2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202AD3-611B-ABC6-1634-D21F7B4B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97B2DB-3EA1-C7F6-3553-C83346627E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52CEBB-BB71-B29D-5016-AACE4AABFC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5080BF-2060-9163-E944-34B3D20D0C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A6CEEC-6571-D147-B62C-C7F4D6AC5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CAEB8B-43D8-4734-06D7-A7003CBEF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0C040A-E51E-B97B-A33E-5F9E1AACAB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538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8193D-7133-2D1B-F4AC-54CC0ABAF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B6AE7C-5502-DD51-3647-4FEB5173C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1D0492-52D8-A877-E8F2-19BD2A8A2E6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DB88B5-6A05-1D47-7DA1-F2BE1E2627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F8712C-BA24-1F94-693C-919F8D95308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3FB84D-265B-E2D3-ECCE-9EE00CE80F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C6C00E-0E3C-C4EB-C93E-B9B98AFE447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E2EBBA-EAE0-49DC-E12E-E00F3D397E1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042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1395B-4BC4-AA5A-82EF-EAAC5E9EC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17EC07-F475-A45E-C87F-98C6BF8B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B31EF-DB31-8C31-2FDE-FF4DEF3E75D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E35C98-2FAF-1B99-70AC-EBCF112862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0CA1CF-DFB8-8D16-E373-E74FA7162F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74E1B3-5C85-5EEB-851B-8348C02C04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AE4B0-4096-2BE1-382D-8B6AF18EB3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FD41-2D11-E6F6-0034-4376F51C50F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9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3FF2-9C48-CCE4-17E9-26B3E4BD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F94B9F-A792-6294-8F2F-73286D21F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5687C4-04D7-FA6D-E27E-35E2AAADCBA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69788-BAD9-E211-138F-81734D7F5F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F911E-8042-8E96-C0EE-D665C9406ED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D2376-C53C-556B-5073-BDD0DF9973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D64743-C3E2-3EDF-672F-9CE66BA8F0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13FECE-14E7-153B-830A-94B4D2F3AA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93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DCA7C-F2D5-A86F-0246-C4403DBFF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83B21F-7157-1552-AE82-F17B4B9BD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96725-5EE4-667E-4F0B-899678EE83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71785D-B715-B407-4368-18F081A9FF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CB593B-312D-F512-FEF4-C9FF0BEE5DA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AE136F-6567-E3E8-7171-9B62680CDB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60EDC78-B8FB-9D30-F061-72D0120166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6C2653-6C2F-C7F3-3A58-537C419E345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37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BD442-998B-5FC6-0378-25B3C8BFA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93EB85-EE43-75D7-8DD6-06F42F62A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CADD9-B2B3-810C-8898-9C1A544070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7AF8C0-7F1C-0BC6-C75A-F84F2D63AA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AB5873-24B2-7A25-B69E-3235A0BC19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C062D4-AF4B-AA68-3E50-9DF6F226A6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D16A53-9223-AEB6-6BCE-37C0C6A7192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8582B0-F2AC-B310-FACA-FF64EE1978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30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28CE8-C33D-13AE-73FE-9B3B6217C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C6A435-B860-2459-C0C6-6A053C8C7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1F3800-3B5F-38E9-2D19-DB0DF0599BB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56984-2985-4285-B15F-12FD692B68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5F301-E4D6-6439-4BA3-C9ED0D3145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248C90-6ABD-4062-21BF-7F56BAD2C7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3A874F-00EC-1525-6762-65AFA5529E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E502EF-964D-54D9-A832-4F8C32AA83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35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CCE49-7F06-0C40-17B2-1E77A3D1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C3ADD8-B962-AC99-1098-32EEBD1C2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C16659-D93A-CB93-ACD2-BD01A5959FC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FBF161-B849-6B0A-759A-BE7577AD10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54353-D41A-FD48-5C55-52938B4457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4FB645-623B-4D51-E2DD-F6DE9051EB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7C8EF2-4A95-3917-8951-909331B9489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D3106-AAE1-3716-C027-FA35CD659B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50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A22E-A3BB-419F-9689-445AD9187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F85BE4-77AA-3936-2EFD-CF04525B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E9B737-BC14-35BE-982D-0997F199153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D616-A77C-EE96-E381-0FA2A18B6E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59C7F2-88D6-1952-CF90-F7D09F2DC2F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05992F-5D74-3158-58E1-B685298DC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CAA147-1E93-B143-C8FC-3F4DFE0F58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E788EE-9E02-C288-AF0C-A8FFF60169E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32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CA14B-EC78-147F-0FDB-890CD7296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E28D69-814C-2208-B72C-BC034B43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B583AC-1AC1-10B3-F6BF-B205B4794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2372E-595D-7039-DF23-E462F2C6FE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45E18E-1B78-7B46-2387-0DD2759525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30DF7B-9582-A58C-89A9-AAA82A347B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EF2DE3-37DB-00CF-D68E-3DC7AC689D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6C7CCA-258B-A2BA-6193-58A70ED93D2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39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Scrambler carefully collects the  powerful  gems from the secret cave.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81112" y="6114245"/>
            <a:ext cx="9734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58059" y="538846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977809" y="541165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58018" y="53952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35103" y="6100762"/>
            <a:ext cx="970437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6608749" y="335110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C74ED-C7B4-1D74-AB73-A1B700BE0DC2}"/>
              </a:ext>
            </a:extLst>
          </p:cNvPr>
          <p:cNvSpPr txBox="1">
            <a:spLocks/>
          </p:cNvSpPr>
          <p:nvPr/>
        </p:nvSpPr>
        <p:spPr>
          <a:xfrm>
            <a:off x="2476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181872" y="541704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7046468" y="5395383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7199127" y="4156370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081831" y="54238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81157" y="53911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927078" y="54308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58B24C-6C39-9820-C4BB-617DA5C065D0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148512" y="6101543"/>
            <a:ext cx="39243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029886" y="541969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16745" y="545496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06106" y="61485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10025474" y="541969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CD1C05-B24D-84D1-F11B-F8DC96095F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0C8594-253B-D973-7862-8ADD30D526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8999" y="263741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28168" y="49906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6439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F19FE-B852-A132-9323-9EC5A83A9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0146757-22CE-944F-658A-D16536FAD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5B11BB-F8F1-B348-C09C-BEC9274FF2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0B69E2-4BD5-ECBF-0F3A-7578AB0679B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9231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“ powerful 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“secret”?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FDDAC-920A-85CE-1598-448C4DEDF70F}"/>
              </a:ext>
            </a:extLst>
          </p:cNvPr>
          <p:cNvSpPr txBox="1">
            <a:spLocks/>
          </p:cNvSpPr>
          <p:nvPr/>
        </p:nvSpPr>
        <p:spPr>
          <a:xfrm>
            <a:off x="5886450" y="4907046"/>
            <a:ext cx="422909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9F7377-EBCB-7CC2-D4A5-D5ECD3BB98A2}"/>
              </a:ext>
            </a:extLst>
          </p:cNvPr>
          <p:cNvSpPr/>
          <p:nvPr/>
        </p:nvSpPr>
        <p:spPr>
          <a:xfrm rot="16200000">
            <a:off x="5695516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E8EE13B-A0E1-CEBA-8BBB-23AE91F8E4B0}"/>
              </a:ext>
            </a:extLst>
          </p:cNvPr>
          <p:cNvSpPr/>
          <p:nvPr/>
        </p:nvSpPr>
        <p:spPr>
          <a:xfrm rot="16200000">
            <a:off x="9060723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F4E29-CD9E-2DB1-149C-CD788492D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B64DB-9D2B-0E66-097E-A363289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EB905-8921-B815-ABB9-25D39C56905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EE147AC-7793-DF27-D0BB-5B173C3575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3B4164-B1CE-F9A8-B56C-B325B79EA2A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B7B05E-B86B-0C80-6083-385C25F922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explorers.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F35C43-E6E7-5CD6-AD08-C3E5AAE8B5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988AB-5ED3-C3B1-5E7D-42B038DBB1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6575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7258387-EED7-A523-AC16-3EA5B6E3A82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6877094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7692851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4ADE4F-F4A3-ADD6-015E-08723D2A52F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000060" y="16836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938875" y="269433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39766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42981" y="2730605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048001" y="409594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149664" y="471294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9273859" y="165073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9177401" y="27331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7634846" y="26252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1562486" y="464596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3AE7E72-443B-82F3-368A-2B766AD843AC}"/>
              </a:ext>
            </a:extLst>
          </p:cNvPr>
          <p:cNvSpPr/>
          <p:nvPr/>
        </p:nvSpPr>
        <p:spPr>
          <a:xfrm rot="16200000">
            <a:off x="2393074" y="4084048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FC967FE-6641-A375-1F66-468812E435F4}"/>
              </a:ext>
            </a:extLst>
          </p:cNvPr>
          <p:cNvSpPr/>
          <p:nvPr/>
        </p:nvSpPr>
        <p:spPr>
          <a:xfrm rot="16200000">
            <a:off x="4863981" y="4057480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2A797F2-2821-3197-E858-C568F6D3154F}"/>
              </a:ext>
            </a:extLst>
          </p:cNvPr>
          <p:cNvSpPr txBox="1">
            <a:spLocks/>
          </p:cNvSpPr>
          <p:nvPr/>
        </p:nvSpPr>
        <p:spPr>
          <a:xfrm>
            <a:off x="3956060" y="4703156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5182219" y="169518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576521" y="265463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54EE499-931A-0C27-C8B1-8B0B68089106}"/>
              </a:ext>
            </a:extLst>
          </p:cNvPr>
          <p:cNvSpPr/>
          <p:nvPr/>
        </p:nvSpPr>
        <p:spPr>
          <a:xfrm rot="16200000">
            <a:off x="8530594" y="4069046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1B1BE24-67EB-2A4C-259B-08B1EA3BBE60}"/>
              </a:ext>
            </a:extLst>
          </p:cNvPr>
          <p:cNvSpPr txBox="1">
            <a:spLocks/>
          </p:cNvSpPr>
          <p:nvPr/>
        </p:nvSpPr>
        <p:spPr>
          <a:xfrm>
            <a:off x="7907692" y="4704995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B5337311-28B3-6586-490A-901B35AF1079}"/>
              </a:ext>
            </a:extLst>
          </p:cNvPr>
          <p:cNvSpPr/>
          <p:nvPr/>
        </p:nvSpPr>
        <p:spPr>
          <a:xfrm>
            <a:off x="9726257" y="5835166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9" grpId="0" animBg="1"/>
      <p:bldP spid="11" grpId="0" animBg="1"/>
      <p:bldP spid="6" grpId="0" animBg="1"/>
      <p:bldP spid="14" grpId="0" animBg="1"/>
      <p:bldP spid="18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4078</Words>
  <Application>Microsoft Office PowerPoint</Application>
  <PresentationFormat>Widescreen</PresentationFormat>
  <Paragraphs>493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2025-12-22T09:16:35Z</dcterms:modified>
</cp:coreProperties>
</file>