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408" r:id="rId3"/>
    <p:sldId id="468" r:id="rId4"/>
    <p:sldId id="445" r:id="rId5"/>
    <p:sldId id="446" r:id="rId6"/>
    <p:sldId id="447" r:id="rId7"/>
    <p:sldId id="469" r:id="rId8"/>
    <p:sldId id="470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EC1E54-99AF-4DDD-9F77-A7D940CF2A7C}" v="12" dt="2025-12-10T10:24:40.1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EC537F73-E7C2-7B2B-1DB2-12B909E32205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2025-12-22T09:15:55Z</dcterms:modified>
</cp:coreProperties>
</file>