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2593" r:id="rId2"/>
    <p:sldId id="483" r:id="rId3"/>
    <p:sldId id="385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1E6AD8-C7DE-4E37-8206-ADADD42374EF}" v="3" dt="2025-12-12T13:18:41.73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7" y="1656748"/>
            <a:ext cx="7498663" cy="468690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</a:t>
            </a:r>
            <a:r>
              <a:rPr lang="en-GB" sz="32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 sentences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about Aimee using at least one 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one </a:t>
            </a:r>
            <a:r>
              <a:rPr lang="en-GB" sz="32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example, </a:t>
            </a:r>
          </a:p>
          <a:p>
            <a:pPr marL="452438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452438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Clever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Aimee </a:t>
            </a:r>
            <a:r>
              <a:rPr lang="en-GB" sz="32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quickly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solved the problem.”</a:t>
            </a:r>
          </a:p>
          <a:p>
            <a:pPr marL="452438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452438"/>
            <a:r>
              <a:rPr lang="en-GB" sz="2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 to use full stops and capital letters.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1533" y="1049440"/>
            <a:ext cx="2462274" cy="305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-0.31928 0.371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44" y="24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0" y="190038"/>
          <a:ext cx="12192000" cy="62107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1829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298896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139913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13136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98116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/>
                        <a:t>Example</a:t>
                      </a:r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801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Introduction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Gadjective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1410051"/>
                  </a:ext>
                </a:extLst>
              </a:tr>
              <a:tr h="801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| Noun | Verb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cat runs.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GSpotAdj1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22761252"/>
                  </a:ext>
                </a:extLst>
              </a:tr>
              <a:tr h="801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adjectives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cat sees a big dog.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GSpotAdj5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1963395"/>
                  </a:ext>
                </a:extLst>
              </a:tr>
              <a:tr h="801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Spot the adverb.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Spot the adverb.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Quickly/illegal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Gadverb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801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Spot the -</a:t>
                      </a:r>
                      <a:r>
                        <a:rPr lang="en-GB" sz="180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ly</a:t>
                      </a: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 adverb – </a:t>
                      </a:r>
                      <a:b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Subject | Verb | Adverb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Which word is an adverb: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The sun shines brightly.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GAdverb1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801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Adverb or time, manner or place.</a:t>
                      </a: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Is the adverb </a:t>
                      </a:r>
                      <a:r>
                        <a:rPr lang="en-GB" sz="1800" b="1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afterward</a:t>
                      </a: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 an adverb of time, manner or place?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GAdvType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801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or adverb?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Is the word </a:t>
                      </a:r>
                      <a:r>
                        <a:rPr lang="en-GB" sz="1800" b="1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big</a:t>
                      </a: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 adjective or an adverb?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bear roared loudly.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GAdjAdv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276973"/>
            <a:ext cx="5530727" cy="419563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262</Words>
  <Application>Microsoft Office PowerPoint</Application>
  <PresentationFormat>Widescreen</PresentationFormat>
  <Paragraphs>50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2025-12-22T09:20:39Z</dcterms:modified>
</cp:coreProperties>
</file>