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3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92" r:id="rId15"/>
    <p:sldId id="423" r:id="rId16"/>
    <p:sldId id="474" r:id="rId17"/>
    <p:sldId id="475" r:id="rId18"/>
    <p:sldId id="484" r:id="rId19"/>
    <p:sldId id="485" r:id="rId20"/>
    <p:sldId id="379" r:id="rId21"/>
    <p:sldId id="365" r:id="rId22"/>
    <p:sldId id="378" r:id="rId23"/>
    <p:sldId id="363" r:id="rId24"/>
    <p:sldId id="382" r:id="rId25"/>
    <p:sldId id="381" r:id="rId26"/>
    <p:sldId id="383" r:id="rId27"/>
    <p:sldId id="360" r:id="rId28"/>
    <p:sldId id="366" r:id="rId29"/>
    <p:sldId id="486" r:id="rId30"/>
    <p:sldId id="487" r:id="rId31"/>
    <p:sldId id="488" r:id="rId32"/>
    <p:sldId id="489" r:id="rId33"/>
    <p:sldId id="490" r:id="rId34"/>
    <p:sldId id="491" r:id="rId35"/>
    <p:sldId id="483" r:id="rId36"/>
    <p:sldId id="385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27331F-7437-4AFB-B63B-77CC9B5E883B}" v="3" dt="2025-12-12T13:18:54.7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6A3E46E-FE15-4B83-BFC9-4BF5AA004C18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DDA25E56-90E7-48DC-91D8-A5DA7B84660C}" type="parTrans" cxnId="{9C2D5A2F-3137-4426-BC92-13E81DB82E8B}">
      <dgm:prSet/>
      <dgm:spPr/>
    </dgm:pt>
    <dgm:pt modelId="{99D48676-7BF7-4671-A92D-7D443259FA99}" type="sibTrans" cxnId="{9C2D5A2F-3137-4426-BC92-13E81DB82E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1EFC936-311A-48B1-BD2C-C7C3C430B81E}" type="pres">
      <dgm:prSet presAssocID="{DDA25E56-90E7-48DC-91D8-A5DA7B84660C}" presName="Name19" presStyleLbl="parChTrans1D2" presStyleIdx="2" presStyleCnt="4"/>
      <dgm:spPr/>
    </dgm:pt>
    <dgm:pt modelId="{8E0C8B6D-9107-41EC-8203-FF07D7F24930}" type="pres">
      <dgm:prSet presAssocID="{16A3E46E-FE15-4B83-BFC9-4BF5AA004C18}" presName="Name21" presStyleCnt="0"/>
      <dgm:spPr/>
    </dgm:pt>
    <dgm:pt modelId="{E4BEBBE4-2C09-4EFA-B2B7-C94E4A4EDFB6}" type="pres">
      <dgm:prSet presAssocID="{16A3E46E-FE15-4B83-BFC9-4BF5AA004C18}" presName="level2Shape" presStyleLbl="node2" presStyleIdx="2" presStyleCnt="4"/>
      <dgm:spPr/>
    </dgm:pt>
    <dgm:pt modelId="{78FF1740-7D5D-442A-8002-587BB71EAD5B}" type="pres">
      <dgm:prSet presAssocID="{16A3E46E-FE15-4B83-BFC9-4BF5AA004C1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2D5A2F-3137-4426-BC92-13E81DB82E8B}" srcId="{11C582FB-D301-4A67-835D-4CB7CEB50770}" destId="{16A3E46E-FE15-4B83-BFC9-4BF5AA004C18}" srcOrd="2" destOrd="0" parTransId="{DDA25E56-90E7-48DC-91D8-A5DA7B84660C}" sibTransId="{99D48676-7BF7-4671-A92D-7D443259FA9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394A59C-A9C3-4FCF-9BC6-4269ACDD61CE}" type="presOf" srcId="{16A3E46E-FE15-4B83-BFC9-4BF5AA004C18}" destId="{E4BEBBE4-2C09-4EFA-B2B7-C94E4A4EDFB6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D82B3FF-EC3E-48BB-9472-4AFFD3F18366}" type="presOf" srcId="{DDA25E56-90E7-48DC-91D8-A5DA7B84660C}" destId="{81EFC936-311A-48B1-BD2C-C7C3C430B81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06B9E-45C1-4365-81F5-80A0154687C6}" type="presParOf" srcId="{0810A678-E60C-4760-BC00-63A28DF49489}" destId="{81EFC936-311A-48B1-BD2C-C7C3C430B81E}" srcOrd="4" destOrd="0" presId="urn:microsoft.com/office/officeart/2005/8/layout/hierarchy6"/>
    <dgm:cxn modelId="{A4B9A351-FC47-4934-982A-F457EB5DB672}" type="presParOf" srcId="{0810A678-E60C-4760-BC00-63A28DF49489}" destId="{8E0C8B6D-9107-41EC-8203-FF07D7F24930}" srcOrd="5" destOrd="0" presId="urn:microsoft.com/office/officeart/2005/8/layout/hierarchy6"/>
    <dgm:cxn modelId="{D991358D-B218-4302-83BF-4D5ADAEFDC09}" type="presParOf" srcId="{8E0C8B6D-9107-41EC-8203-FF07D7F24930}" destId="{E4BEBBE4-2C09-4EFA-B2B7-C94E4A4EDFB6}" srcOrd="0" destOrd="0" presId="urn:microsoft.com/office/officeart/2005/8/layout/hierarchy6"/>
    <dgm:cxn modelId="{A0B7F941-FD60-4D16-A9FE-3FC36D7D8ACE}" type="presParOf" srcId="{8E0C8B6D-9107-41EC-8203-FF07D7F24930}" destId="{78FF1740-7D5D-442A-8002-587BB71EAD5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</a:t>
          </a:r>
          <a:r>
            <a:rPr lang="en-GB" sz="1400" u="sng" dirty="0"/>
            <a:t>Describes</a:t>
          </a:r>
          <a:r>
            <a:rPr lang="en-GB" sz="1400" dirty="0"/>
            <a:t>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</a:t>
          </a:r>
          <a:r>
            <a:rPr lang="en-GB" sz="1400" u="sng" dirty="0"/>
            <a:t>Describes</a:t>
          </a:r>
          <a:r>
            <a:rPr lang="en-GB" sz="1400" dirty="0"/>
            <a:t>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FA14063-CDF8-4901-A2E8-3D178223D95C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B97AD9C8-FDE8-47A7-8495-F53F30C015B2}" type="parTrans" cxnId="{7722ECF0-D8C2-4854-90F9-BB7AD6079E17}">
      <dgm:prSet/>
      <dgm:spPr/>
    </dgm:pt>
    <dgm:pt modelId="{3479849F-E7EC-4713-81A1-80FB9E42D633}" type="sibTrans" cxnId="{7722ECF0-D8C2-4854-90F9-BB7AD6079E1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136F879-BA30-49E6-BA0A-8757BC057860}" type="pres">
      <dgm:prSet presAssocID="{B97AD9C8-FDE8-47A7-8495-F53F30C015B2}" presName="Name19" presStyleLbl="parChTrans1D2" presStyleIdx="2" presStyleCnt="4"/>
      <dgm:spPr/>
    </dgm:pt>
    <dgm:pt modelId="{3CA535F3-C7C4-4E50-96C5-5256AF69D498}" type="pres">
      <dgm:prSet presAssocID="{DFA14063-CDF8-4901-A2E8-3D178223D95C}" presName="Name21" presStyleCnt="0"/>
      <dgm:spPr/>
    </dgm:pt>
    <dgm:pt modelId="{CDB0DEB1-1206-4E7F-B0DE-26B6E2761405}" type="pres">
      <dgm:prSet presAssocID="{DFA14063-CDF8-4901-A2E8-3D178223D95C}" presName="level2Shape" presStyleLbl="node2" presStyleIdx="2" presStyleCnt="4"/>
      <dgm:spPr/>
    </dgm:pt>
    <dgm:pt modelId="{92BFBF8E-693E-4F9C-8CC5-6651FCC20587}" type="pres">
      <dgm:prSet presAssocID="{DFA14063-CDF8-4901-A2E8-3D178223D95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37F682A-BF3D-4EFC-B391-402DE3862102}" type="presOf" srcId="{DFA14063-CDF8-4901-A2E8-3D178223D95C}" destId="{CDB0DEB1-1206-4E7F-B0DE-26B6E27614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B55C4EF-E3C0-4856-A606-CDE66FEF8CF9}" type="presOf" srcId="{B97AD9C8-FDE8-47A7-8495-F53F30C015B2}" destId="{C136F879-BA30-49E6-BA0A-8757BC057860}" srcOrd="0" destOrd="0" presId="urn:microsoft.com/office/officeart/2005/8/layout/hierarchy6"/>
    <dgm:cxn modelId="{7722ECF0-D8C2-4854-90F9-BB7AD6079E17}" srcId="{11C582FB-D301-4A67-835D-4CB7CEB50770}" destId="{DFA14063-CDF8-4901-A2E8-3D178223D95C}" srcOrd="2" destOrd="0" parTransId="{B97AD9C8-FDE8-47A7-8495-F53F30C015B2}" sibTransId="{3479849F-E7EC-4713-81A1-80FB9E42D633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FB4ED-3FF9-41F9-9DC2-70BC6539224A}" type="presParOf" srcId="{0810A678-E60C-4760-BC00-63A28DF49489}" destId="{C136F879-BA30-49E6-BA0A-8757BC057860}" srcOrd="4" destOrd="0" presId="urn:microsoft.com/office/officeart/2005/8/layout/hierarchy6"/>
    <dgm:cxn modelId="{08FC2A6F-9BE7-49AA-A69F-40BA47F8E6B1}" type="presParOf" srcId="{0810A678-E60C-4760-BC00-63A28DF49489}" destId="{3CA535F3-C7C4-4E50-96C5-5256AF69D498}" srcOrd="5" destOrd="0" presId="urn:microsoft.com/office/officeart/2005/8/layout/hierarchy6"/>
    <dgm:cxn modelId="{3CB0FED5-1E80-4968-A5F9-AD952C374AA2}" type="presParOf" srcId="{3CA535F3-C7C4-4E50-96C5-5256AF69D498}" destId="{CDB0DEB1-1206-4E7F-B0DE-26B6E2761405}" srcOrd="0" destOrd="0" presId="urn:microsoft.com/office/officeart/2005/8/layout/hierarchy6"/>
    <dgm:cxn modelId="{5FAD819F-8B89-4F48-AD9D-322C0E0CDBD5}" type="presParOf" srcId="{3CA535F3-C7C4-4E50-96C5-5256AF69D498}" destId="{92BFBF8E-693E-4F9C-8CC5-6651FCC2058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B8D6A59-0C11-4D37-89B0-A8D669322C2D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7E6BC75B-4464-47B9-A64A-10C01BF456A9}" type="parTrans" cxnId="{0083DEAA-2F53-489D-8098-8D2257D9A8E4}">
      <dgm:prSet/>
      <dgm:spPr/>
    </dgm:pt>
    <dgm:pt modelId="{DEEF00D2-8533-42F3-8FD9-B84949AFB0BF}" type="sibTrans" cxnId="{0083DEAA-2F53-489D-8098-8D2257D9A8E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1E4FFCD-7AE8-4FD2-822C-3ECCE91139F6}" type="pres">
      <dgm:prSet presAssocID="{7E6BC75B-4464-47B9-A64A-10C01BF456A9}" presName="Name19" presStyleLbl="parChTrans1D2" presStyleIdx="2" presStyleCnt="4"/>
      <dgm:spPr/>
    </dgm:pt>
    <dgm:pt modelId="{29477DD4-1F0B-45F4-BBAC-400927B3FA0D}" type="pres">
      <dgm:prSet presAssocID="{CB8D6A59-0C11-4D37-89B0-A8D669322C2D}" presName="Name21" presStyleCnt="0"/>
      <dgm:spPr/>
    </dgm:pt>
    <dgm:pt modelId="{08326247-A2C6-4B2F-9912-3E47F058636B}" type="pres">
      <dgm:prSet presAssocID="{CB8D6A59-0C11-4D37-89B0-A8D669322C2D}" presName="level2Shape" presStyleLbl="node2" presStyleIdx="2" presStyleCnt="4"/>
      <dgm:spPr/>
    </dgm:pt>
    <dgm:pt modelId="{D185F5FD-ED70-4D36-A510-C4F02BD5FDEA}" type="pres">
      <dgm:prSet presAssocID="{CB8D6A59-0C11-4D37-89B0-A8D669322C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D1C42AA-4DDA-4CAB-BEEB-C0585F2DB3CE}" type="presOf" srcId="{7E6BC75B-4464-47B9-A64A-10C01BF456A9}" destId="{D1E4FFCD-7AE8-4FD2-822C-3ECCE91139F6}" srcOrd="0" destOrd="0" presId="urn:microsoft.com/office/officeart/2005/8/layout/hierarchy6"/>
    <dgm:cxn modelId="{0083DEAA-2F53-489D-8098-8D2257D9A8E4}" srcId="{11C582FB-D301-4A67-835D-4CB7CEB50770}" destId="{CB8D6A59-0C11-4D37-89B0-A8D669322C2D}" srcOrd="2" destOrd="0" parTransId="{7E6BC75B-4464-47B9-A64A-10C01BF456A9}" sibTransId="{DEEF00D2-8533-42F3-8FD9-B84949AFB0BF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7584CCE-E928-41CA-ADD9-3211ADB817A6}" type="presOf" srcId="{CB8D6A59-0C11-4D37-89B0-A8D669322C2D}" destId="{08326247-A2C6-4B2F-9912-3E47F058636B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2FE4E07-8C18-4FD1-86AA-8C90F889B374}" type="presParOf" srcId="{0810A678-E60C-4760-BC00-63A28DF49489}" destId="{D1E4FFCD-7AE8-4FD2-822C-3ECCE91139F6}" srcOrd="4" destOrd="0" presId="urn:microsoft.com/office/officeart/2005/8/layout/hierarchy6"/>
    <dgm:cxn modelId="{F5AAEE1B-20CC-4EA3-8DE4-7985749AC2B3}" type="presParOf" srcId="{0810A678-E60C-4760-BC00-63A28DF49489}" destId="{29477DD4-1F0B-45F4-BBAC-400927B3FA0D}" srcOrd="5" destOrd="0" presId="urn:microsoft.com/office/officeart/2005/8/layout/hierarchy6"/>
    <dgm:cxn modelId="{B8D3E62B-58DE-4FDA-A3C8-27D2247573E8}" type="presParOf" srcId="{29477DD4-1F0B-45F4-BBAC-400927B3FA0D}" destId="{08326247-A2C6-4B2F-9912-3E47F058636B}" srcOrd="0" destOrd="0" presId="urn:microsoft.com/office/officeart/2005/8/layout/hierarchy6"/>
    <dgm:cxn modelId="{CF7A43F1-62AC-458F-AC73-92B1AD7D6ABB}" type="presParOf" srcId="{29477DD4-1F0B-45F4-BBAC-400927B3FA0D}" destId="{D185F5FD-ED70-4D36-A510-C4F02BD5FDEA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81EFC936-311A-48B1-BD2C-C7C3C430B81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EBBE4-2C09-4EFA-B2B7-C94E4A4EDFB6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r>
            <a:rPr lang="en-GB" sz="1400" u="sng" kern="1200" dirty="0"/>
            <a:t>Describes</a:t>
          </a:r>
          <a:r>
            <a:rPr lang="en-GB" sz="1400" kern="1200" dirty="0"/>
            <a:t>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</a:t>
          </a:r>
          <a:r>
            <a:rPr lang="en-GB" sz="1400" u="sng" kern="1200" dirty="0"/>
            <a:t>Describes</a:t>
          </a:r>
          <a:r>
            <a:rPr lang="en-GB" sz="1400" kern="1200" dirty="0"/>
            <a:t>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C136F879-BA30-49E6-BA0A-8757BC057860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0DEB1-1206-4E7F-B0DE-26B6E276140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D1E4FFCD-7AE8-4FD2-822C-3ECCE91139F6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26247-A2C6-4B2F-9912-3E47F058636B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0168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30440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43865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30291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25B6-8B8A-9688-EF20-10F19F6E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14D2AD-0239-4E4C-09B9-FBAE28557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BCC642C-BB75-DD6A-9518-47A97FA11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F94231-8D5C-D6DD-E7BE-00FF5A323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FC2B0D-E540-4703-E82E-DFFB01AF8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FE65A-F29A-B2D1-9A00-D22080FEC40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B405CB5-6929-E6C3-5939-1DFC324202EB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3476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62947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10B963-1AE9-1BA0-9974-553D8A29182D}"/>
              </a:ext>
            </a:extLst>
          </p:cNvPr>
          <p:cNvSpPr txBox="1"/>
          <p:nvPr/>
        </p:nvSpPr>
        <p:spPr>
          <a:xfrm>
            <a:off x="2163126" y="4614683"/>
            <a:ext cx="87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ad- prefix at the start of </a:t>
            </a:r>
            <a:r>
              <a:rPr lang="en-GB" sz="2400" u="sng" dirty="0"/>
              <a:t>ad</a:t>
            </a:r>
            <a:r>
              <a:rPr lang="en-GB" sz="2400" dirty="0"/>
              <a:t>jective and </a:t>
            </a:r>
            <a:r>
              <a:rPr lang="en-GB" sz="2400" u="sng" dirty="0"/>
              <a:t>ad</a:t>
            </a:r>
            <a:r>
              <a:rPr lang="en-GB" sz="2400" dirty="0"/>
              <a:t>verb </a:t>
            </a:r>
            <a:br>
              <a:rPr lang="en-GB" sz="2400" dirty="0"/>
            </a:br>
            <a:r>
              <a:rPr lang="en-GB" sz="2400" dirty="0"/>
              <a:t>relate to </a:t>
            </a:r>
            <a:r>
              <a:rPr lang="en-GB" sz="2400" b="1" u="sng" dirty="0"/>
              <a:t>describing.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&amp; Adverbs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1495</Words>
  <Application>Microsoft Office PowerPoint</Application>
  <PresentationFormat>Widescreen</PresentationFormat>
  <Paragraphs>357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 &amp; Adverbs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2025-12-22T09:20:50Z</dcterms:modified>
</cp:coreProperties>
</file>