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0"/>
  </p:notesMasterIdLst>
  <p:sldIdLst>
    <p:sldId id="2593" r:id="rId2"/>
    <p:sldId id="477" r:id="rId3"/>
    <p:sldId id="444" r:id="rId4"/>
    <p:sldId id="445" r:id="rId5"/>
    <p:sldId id="446" r:id="rId6"/>
    <p:sldId id="447" r:id="rId7"/>
    <p:sldId id="448" r:id="rId8"/>
    <p:sldId id="449" r:id="rId9"/>
    <p:sldId id="478" r:id="rId10"/>
    <p:sldId id="538" r:id="rId11"/>
    <p:sldId id="479" r:id="rId12"/>
    <p:sldId id="480" r:id="rId13"/>
    <p:sldId id="539" r:id="rId14"/>
    <p:sldId id="455" r:id="rId15"/>
    <p:sldId id="540" r:id="rId16"/>
    <p:sldId id="541" r:id="rId17"/>
    <p:sldId id="542" r:id="rId18"/>
    <p:sldId id="543" r:id="rId19"/>
    <p:sldId id="409" r:id="rId20"/>
    <p:sldId id="434" r:id="rId21"/>
    <p:sldId id="460" r:id="rId22"/>
    <p:sldId id="435" r:id="rId23"/>
    <p:sldId id="457" r:id="rId24"/>
    <p:sldId id="458" r:id="rId25"/>
    <p:sldId id="459" r:id="rId26"/>
    <p:sldId id="454" r:id="rId27"/>
    <p:sldId id="436" r:id="rId28"/>
    <p:sldId id="450" r:id="rId29"/>
    <p:sldId id="451" r:id="rId30"/>
    <p:sldId id="452" r:id="rId31"/>
    <p:sldId id="453" r:id="rId32"/>
    <p:sldId id="456" r:id="rId33"/>
    <p:sldId id="274" r:id="rId34"/>
    <p:sldId id="408" r:id="rId35"/>
    <p:sldId id="413" r:id="rId36"/>
    <p:sldId id="417" r:id="rId37"/>
    <p:sldId id="416" r:id="rId38"/>
    <p:sldId id="419" r:id="rId39"/>
    <p:sldId id="418" r:id="rId40"/>
    <p:sldId id="411" r:id="rId41"/>
    <p:sldId id="414" r:id="rId42"/>
    <p:sldId id="422" r:id="rId43"/>
    <p:sldId id="421" r:id="rId44"/>
    <p:sldId id="420" r:id="rId45"/>
    <p:sldId id="424" r:id="rId46"/>
    <p:sldId id="482" r:id="rId47"/>
    <p:sldId id="483" r:id="rId48"/>
    <p:sldId id="484" r:id="rId49"/>
    <p:sldId id="485" r:id="rId50"/>
    <p:sldId id="486" r:id="rId51"/>
    <p:sldId id="487" r:id="rId52"/>
    <p:sldId id="488" r:id="rId53"/>
    <p:sldId id="489" r:id="rId54"/>
    <p:sldId id="381" r:id="rId55"/>
    <p:sldId id="490" r:id="rId56"/>
    <p:sldId id="506" r:id="rId57"/>
    <p:sldId id="504" r:id="rId58"/>
    <p:sldId id="491" r:id="rId59"/>
    <p:sldId id="392" r:id="rId60"/>
    <p:sldId id="481" r:id="rId61"/>
    <p:sldId id="493" r:id="rId62"/>
    <p:sldId id="495" r:id="rId63"/>
    <p:sldId id="525" r:id="rId64"/>
    <p:sldId id="535" r:id="rId65"/>
    <p:sldId id="536" r:id="rId66"/>
    <p:sldId id="537" r:id="rId67"/>
    <p:sldId id="476" r:id="rId68"/>
    <p:sldId id="385" r:id="rId69"/>
  </p:sldIdLst>
  <p:sldSz cx="12192000" cy="6858000"/>
  <p:notesSz cx="6858000" cy="9144000"/>
  <p:embeddedFontLst>
    <p:embeddedFont>
      <p:font typeface="Andika" panose="02000000000000000000" pitchFamily="2" charset="0"/>
      <p:regular r:id="rId71"/>
      <p:bold r:id="rId72"/>
      <p:italic r:id="rId73"/>
      <p:boldItalic r:id="rId7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8E1C6C-4E3E-438B-983E-CB2833C071A1}" v="9" dt="2025-12-11T15:01:18.6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2196" y="84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4.fntdata"/><Relationship Id="rId79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.fntdata"/><Relationship Id="rId80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3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85EE4840-300B-4B97-B363-40E66B39E6F8}">
      <dgm:prSet phldrT="[Text]" custT="1"/>
      <dgm:spPr/>
      <dgm:t>
        <a:bodyPr/>
        <a:lstStyle/>
        <a:p>
          <a:r>
            <a:rPr lang="en-GB" sz="1400" dirty="0"/>
            <a:t>Personal pronoun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 custT="1"/>
      <dgm:spPr/>
      <dgm:t>
        <a:bodyPr/>
        <a:lstStyle/>
        <a:p>
          <a:r>
            <a:rPr lang="en-GB" sz="1400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 custT="1"/>
      <dgm:spPr/>
      <dgm:t>
        <a:bodyPr/>
        <a:lstStyle/>
        <a:p>
          <a:r>
            <a:rPr lang="en-GB" sz="1400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 custT="1"/>
      <dgm:spPr/>
      <dgm:t>
        <a:bodyPr/>
        <a:lstStyle/>
        <a:p>
          <a:r>
            <a:rPr lang="en-GB" sz="1400"/>
            <a:t>Possessive </a:t>
          </a:r>
          <a:r>
            <a:rPr lang="en-GB" sz="1400" dirty="0"/>
            <a:t>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 custT="1"/>
      <dgm:spPr/>
      <dgm:t>
        <a:bodyPr/>
        <a:lstStyle/>
        <a:p>
          <a:r>
            <a:rPr lang="en-GB" sz="1400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 custT="1"/>
      <dgm:spPr/>
      <dgm:t>
        <a:bodyPr/>
        <a:lstStyle/>
        <a:p>
          <a:r>
            <a:rPr lang="en-GB" sz="1400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16F437-4E29-4DA6-9B12-8C2C094A9867}" type="pres">
      <dgm:prSet presAssocID="{31AF8B68-B15A-4E4B-BDF6-198E0CF56D5A}" presName="Name14" presStyleCnt="0"/>
      <dgm:spPr/>
    </dgm:pt>
    <dgm:pt modelId="{9409411A-9529-46DE-AAD9-C982CFADE0CA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C9296070-6E53-4310-B2BE-AF05E8A4272A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/>
      <dgm:spPr/>
    </dgm:pt>
    <dgm:pt modelId="{3C77605D-1091-4034-B354-21BC9058F0D0}" type="pres">
      <dgm:prSet presAssocID="{85EE4840-300B-4B97-B363-40E66B39E6F8}" presName="hierChild3" presStyleCnt="0"/>
      <dgm:spPr/>
    </dgm:pt>
    <dgm:pt modelId="{D09A9C6B-A792-4091-AB9E-A9661CFC9C7E}" type="pres">
      <dgm:prSet presAssocID="{7E83ACDE-B37E-4924-9316-5E1299C463D4}" presName="Name19" presStyleLbl="parChTrans1D2" presStyleIdx="1" presStyleCnt="6"/>
      <dgm:spPr/>
    </dgm:pt>
    <dgm:pt modelId="{C36CD759-0286-45BF-AAB0-18C42BB11A6F}" type="pres">
      <dgm:prSet presAssocID="{673BD8DE-1AE9-44BF-86B9-218DD097D45F}" presName="Name21" presStyleCnt="0"/>
      <dgm:spPr/>
    </dgm:pt>
    <dgm:pt modelId="{03FFF0B1-5D70-4C5F-9FBB-E73896A78FA4}" type="pres">
      <dgm:prSet presAssocID="{673BD8DE-1AE9-44BF-86B9-218DD097D45F}" presName="level2Shape" presStyleLbl="node2" presStyleIdx="1" presStyleCnt="6"/>
      <dgm:spPr/>
    </dgm:pt>
    <dgm:pt modelId="{28E1A9C2-CDAD-495B-825A-56849DA587D2}" type="pres">
      <dgm:prSet presAssocID="{673BD8DE-1AE9-44BF-86B9-218DD097D45F}" presName="hierChild3" presStyleCnt="0"/>
      <dgm:spPr/>
    </dgm:pt>
    <dgm:pt modelId="{4FF1F586-0835-4AE9-B2FB-90766FA8598B}" type="pres">
      <dgm:prSet presAssocID="{959F2384-4E1E-4B53-9191-E26EEE0F7AC2}" presName="Name19" presStyleLbl="parChTrans1D2" presStyleIdx="2" presStyleCnt="6"/>
      <dgm:spPr/>
    </dgm:pt>
    <dgm:pt modelId="{1216B620-4682-4EC7-A4D9-0733C8CF9EDD}" type="pres">
      <dgm:prSet presAssocID="{616A1B99-E2B1-4AA3-B1C6-1B6AA2918903}" presName="Name21" presStyleCnt="0"/>
      <dgm:spPr/>
    </dgm:pt>
    <dgm:pt modelId="{C2C69CD7-7193-42D8-BD57-D0A690951B3B}" type="pres">
      <dgm:prSet presAssocID="{616A1B99-E2B1-4AA3-B1C6-1B6AA2918903}" presName="level2Shape" presStyleLbl="node2" presStyleIdx="2" presStyleCnt="6" custScaleX="122211"/>
      <dgm:spPr/>
    </dgm:pt>
    <dgm:pt modelId="{CCC3839C-33B6-4C66-B67C-F997CD8106AA}" type="pres">
      <dgm:prSet presAssocID="{616A1B99-E2B1-4AA3-B1C6-1B6AA2918903}" presName="hierChild3" presStyleCnt="0"/>
      <dgm:spPr/>
    </dgm:pt>
    <dgm:pt modelId="{232F13DF-1459-441C-9818-08BF91994864}" type="pres">
      <dgm:prSet presAssocID="{FFA1CD61-3162-436D-B215-ECC24F876E31}" presName="Name19" presStyleLbl="parChTrans1D2" presStyleIdx="3" presStyleCnt="6"/>
      <dgm:spPr/>
    </dgm:pt>
    <dgm:pt modelId="{7681E061-CD2F-47FF-A13B-DA7451B56625}" type="pres">
      <dgm:prSet presAssocID="{1D7AC1C0-1C1C-4459-BFD6-A1FB7F1EAA42}" presName="Name21" presStyleCnt="0"/>
      <dgm:spPr/>
    </dgm:pt>
    <dgm:pt modelId="{6BF3B85B-E081-4C99-88D1-41B5F5E05611}" type="pres">
      <dgm:prSet presAssocID="{1D7AC1C0-1C1C-4459-BFD6-A1FB7F1EAA42}" presName="level2Shape" presStyleLbl="node2" presStyleIdx="3" presStyleCnt="6"/>
      <dgm:spPr/>
    </dgm:pt>
    <dgm:pt modelId="{72AAB815-2848-47E6-BF3F-10263D0B1754}" type="pres">
      <dgm:prSet presAssocID="{1D7AC1C0-1C1C-4459-BFD6-A1FB7F1EAA42}" presName="hierChild3" presStyleCnt="0"/>
      <dgm:spPr/>
    </dgm:pt>
    <dgm:pt modelId="{9A8D0BA9-7222-4FA4-A947-1C95B0D80949}" type="pres">
      <dgm:prSet presAssocID="{0E82B521-7A54-427C-AD20-C59ED83D613D}" presName="Name19" presStyleLbl="parChTrans1D2" presStyleIdx="4" presStyleCnt="6"/>
      <dgm:spPr/>
    </dgm:pt>
    <dgm:pt modelId="{CB2441FB-6A69-4E50-883F-C4018F6BB989}" type="pres">
      <dgm:prSet presAssocID="{83F62177-DE95-4793-BD9D-974101F3D8C1}" presName="Name21" presStyleCnt="0"/>
      <dgm:spPr/>
    </dgm:pt>
    <dgm:pt modelId="{F7573873-A247-4A35-A901-9E5B63602273}" type="pres">
      <dgm:prSet presAssocID="{83F62177-DE95-4793-BD9D-974101F3D8C1}" presName="level2Shape" presStyleLbl="node2" presStyleIdx="4" presStyleCnt="6"/>
      <dgm:spPr/>
    </dgm:pt>
    <dgm:pt modelId="{82BF816B-9487-4A3F-8D9B-0BEEC5093861}" type="pres">
      <dgm:prSet presAssocID="{83F62177-DE95-4793-BD9D-974101F3D8C1}" presName="hierChild3" presStyleCnt="0"/>
      <dgm:spPr/>
    </dgm:pt>
    <dgm:pt modelId="{09CB1668-B8F8-45B4-B7C8-F16E3A1BCEFB}" type="pres">
      <dgm:prSet presAssocID="{10AB1CA6-EAA9-4A3B-B348-45279AA45145}" presName="Name19" presStyleLbl="parChTrans1D2" presStyleIdx="5" presStyleCnt="6"/>
      <dgm:spPr/>
    </dgm:pt>
    <dgm:pt modelId="{ACD84F5E-B960-441A-AAF2-258A36AEE64B}" type="pres">
      <dgm:prSet presAssocID="{92A12367-9228-4B0C-916C-7276BBAD6A9F}" presName="Name21" presStyleCnt="0"/>
      <dgm:spPr/>
    </dgm:pt>
    <dgm:pt modelId="{5EC6327C-B872-4C72-ADDF-4EA1667BDE60}" type="pres">
      <dgm:prSet presAssocID="{92A12367-9228-4B0C-916C-7276BBAD6A9F}" presName="level2Shape" presStyleLbl="node2" presStyleIdx="5" presStyleCnt="6"/>
      <dgm:spPr/>
    </dgm:pt>
    <dgm:pt modelId="{5EFE5431-D674-429D-8A9A-C330B864CC0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E2BA8301-ED66-4D96-AEFF-ADE588B89F79}" type="presOf" srcId="{10AB1CA6-EAA9-4A3B-B348-45279AA45145}" destId="{09CB1668-B8F8-45B4-B7C8-F16E3A1BCEFB}" srcOrd="0" destOrd="0" presId="urn:microsoft.com/office/officeart/2005/8/layout/hierarchy6"/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4318B314-452C-489A-8E01-9A10320FA44B}" type="presOf" srcId="{616A1B99-E2B1-4AA3-B1C6-1B6AA2918903}" destId="{C2C69CD7-7193-42D8-BD57-D0A690951B3B}" srcOrd="0" destOrd="0" presId="urn:microsoft.com/office/officeart/2005/8/layout/hierarchy6"/>
    <dgm:cxn modelId="{A3A27C19-46DB-4E61-818F-7CC9758EDD14}" type="presOf" srcId="{959F2384-4E1E-4B53-9191-E26EEE0F7AC2}" destId="{4FF1F586-0835-4AE9-B2FB-90766FA8598B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7F517120-71B7-4839-8277-298F52BA5980}" type="presOf" srcId="{31AF8B68-B15A-4E4B-BDF6-198E0CF56D5A}" destId="{9409411A-9529-46DE-AAD9-C982CFADE0CA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630E5765-D56A-469A-AD74-55C4B8D31B6A}" type="presOf" srcId="{85E1F56E-4DC8-493F-A921-F526B5152DAA}" destId="{BA92CD4C-CD49-4DA8-95BC-259EFFF4E9F6}" srcOrd="0" destOrd="0" presId="urn:microsoft.com/office/officeart/2005/8/layout/hierarchy6"/>
    <dgm:cxn modelId="{5D30E570-62DD-423F-B15E-118A17A93C9E}" type="presOf" srcId="{0E82B521-7A54-427C-AD20-C59ED83D613D}" destId="{9A8D0BA9-7222-4FA4-A947-1C95B0D80949}" srcOrd="0" destOrd="0" presId="urn:microsoft.com/office/officeart/2005/8/layout/hierarchy6"/>
    <dgm:cxn modelId="{6340CD73-CE9D-458B-A65A-914716C4F34D}" type="presOf" srcId="{85EE4840-300B-4B97-B363-40E66B39E6F8}" destId="{25BCB292-E029-4F0A-B53F-27AD2F195B11}" srcOrd="0" destOrd="0" presId="urn:microsoft.com/office/officeart/2005/8/layout/hierarchy6"/>
    <dgm:cxn modelId="{F075CF55-D0F2-44F2-98F8-809B226DC4CF}" type="presOf" srcId="{7E83ACDE-B37E-4924-9316-5E1299C463D4}" destId="{D09A9C6B-A792-4091-AB9E-A9661CFC9C7E}" srcOrd="0" destOrd="0" presId="urn:microsoft.com/office/officeart/2005/8/layout/hierarchy6"/>
    <dgm:cxn modelId="{D7EBBB7A-AB35-4D12-8871-A65BD7792658}" type="presOf" srcId="{92A12367-9228-4B0C-916C-7276BBAD6A9F}" destId="{5EC6327C-B872-4C72-ADDF-4EA1667BDE60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C8109984-58AC-40C4-9D9E-AE06715E39BC}" type="presOf" srcId="{673BD8DE-1AE9-44BF-86B9-218DD097D45F}" destId="{03FFF0B1-5D70-4C5F-9FBB-E73896A78FA4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AFC6BAA5-C4E4-4D8F-8DDF-EA09AB3FBC39}" type="presOf" srcId="{1D7AC1C0-1C1C-4459-BFD6-A1FB7F1EAA42}" destId="{6BF3B85B-E081-4C99-88D1-41B5F5E05611}" srcOrd="0" destOrd="0" presId="urn:microsoft.com/office/officeart/2005/8/layout/hierarchy6"/>
    <dgm:cxn modelId="{1272D8AF-0810-44D3-A388-C9D74255686B}" type="presOf" srcId="{FFA1CD61-3162-436D-B215-ECC24F876E31}" destId="{232F13DF-1459-441C-9818-08BF91994864}" srcOrd="0" destOrd="0" presId="urn:microsoft.com/office/officeart/2005/8/layout/hierarchy6"/>
    <dgm:cxn modelId="{4AECD7B0-5138-420C-A09B-EFD78E679240}" type="presOf" srcId="{83F62177-DE95-4793-BD9D-974101F3D8C1}" destId="{F7573873-A247-4A35-A901-9E5B63602273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CF02B751-72CF-467D-95DC-24F44678860A}" type="presParOf" srcId="{9946BB4B-0D0D-4192-B468-E6FAAB5AE8F3}" destId="{6216F437-4E29-4DA6-9B12-8C2C094A9867}" srcOrd="0" destOrd="0" presId="urn:microsoft.com/office/officeart/2005/8/layout/hierarchy6"/>
    <dgm:cxn modelId="{5A460273-6109-4B90-8809-3EDCB7CE48BD}" type="presParOf" srcId="{6216F437-4E29-4DA6-9B12-8C2C094A9867}" destId="{9409411A-9529-46DE-AAD9-C982CFADE0CA}" srcOrd="0" destOrd="0" presId="urn:microsoft.com/office/officeart/2005/8/layout/hierarchy6"/>
    <dgm:cxn modelId="{3BB0BB87-9380-4DB1-8D40-16FDDDA14329}" type="presParOf" srcId="{6216F437-4E29-4DA6-9B12-8C2C094A9867}" destId="{C9296070-6E53-4310-B2BE-AF05E8A4272A}" srcOrd="1" destOrd="0" presId="urn:microsoft.com/office/officeart/2005/8/layout/hierarchy6"/>
    <dgm:cxn modelId="{49163B08-13FE-4D5D-9099-987EFBE5A813}" type="presParOf" srcId="{C9296070-6E53-4310-B2BE-AF05E8A4272A}" destId="{BA92CD4C-CD49-4DA8-95BC-259EFFF4E9F6}" srcOrd="0" destOrd="0" presId="urn:microsoft.com/office/officeart/2005/8/layout/hierarchy6"/>
    <dgm:cxn modelId="{FA04529F-3CC1-4B5D-B075-935EB428AD41}" type="presParOf" srcId="{C9296070-6E53-4310-B2BE-AF05E8A4272A}" destId="{EDB26BF5-AA40-4293-949B-11E34AA1A26D}" srcOrd="1" destOrd="0" presId="urn:microsoft.com/office/officeart/2005/8/layout/hierarchy6"/>
    <dgm:cxn modelId="{57039300-84BA-4303-9CA5-D80FB7A45D71}" type="presParOf" srcId="{EDB26BF5-AA40-4293-949B-11E34AA1A26D}" destId="{25BCB292-E029-4F0A-B53F-27AD2F195B11}" srcOrd="0" destOrd="0" presId="urn:microsoft.com/office/officeart/2005/8/layout/hierarchy6"/>
    <dgm:cxn modelId="{925EBDC6-1B20-441D-B9D1-B89278CF74E5}" type="presParOf" srcId="{EDB26BF5-AA40-4293-949B-11E34AA1A26D}" destId="{3C77605D-1091-4034-B354-21BC9058F0D0}" srcOrd="1" destOrd="0" presId="urn:microsoft.com/office/officeart/2005/8/layout/hierarchy6"/>
    <dgm:cxn modelId="{0782C1D2-A278-48D4-95E9-9C1EA2A06647}" type="presParOf" srcId="{C9296070-6E53-4310-B2BE-AF05E8A4272A}" destId="{D09A9C6B-A792-4091-AB9E-A9661CFC9C7E}" srcOrd="2" destOrd="0" presId="urn:microsoft.com/office/officeart/2005/8/layout/hierarchy6"/>
    <dgm:cxn modelId="{D9776C74-B600-424F-80AE-737A7DAB7CEC}" type="presParOf" srcId="{C9296070-6E53-4310-B2BE-AF05E8A4272A}" destId="{C36CD759-0286-45BF-AAB0-18C42BB11A6F}" srcOrd="3" destOrd="0" presId="urn:microsoft.com/office/officeart/2005/8/layout/hierarchy6"/>
    <dgm:cxn modelId="{CD6496F8-4BFE-42F2-AB60-E50436D94613}" type="presParOf" srcId="{C36CD759-0286-45BF-AAB0-18C42BB11A6F}" destId="{03FFF0B1-5D70-4C5F-9FBB-E73896A78FA4}" srcOrd="0" destOrd="0" presId="urn:microsoft.com/office/officeart/2005/8/layout/hierarchy6"/>
    <dgm:cxn modelId="{190127AF-A348-4BC7-8F08-6FB5BE8AD902}" type="presParOf" srcId="{C36CD759-0286-45BF-AAB0-18C42BB11A6F}" destId="{28E1A9C2-CDAD-495B-825A-56849DA587D2}" srcOrd="1" destOrd="0" presId="urn:microsoft.com/office/officeart/2005/8/layout/hierarchy6"/>
    <dgm:cxn modelId="{4CB08245-DF43-422E-9A7B-AE468DF79157}" type="presParOf" srcId="{C9296070-6E53-4310-B2BE-AF05E8A4272A}" destId="{4FF1F586-0835-4AE9-B2FB-90766FA8598B}" srcOrd="4" destOrd="0" presId="urn:microsoft.com/office/officeart/2005/8/layout/hierarchy6"/>
    <dgm:cxn modelId="{DD8FCA96-A778-4234-8ADC-8F5BB877E15D}" type="presParOf" srcId="{C9296070-6E53-4310-B2BE-AF05E8A4272A}" destId="{1216B620-4682-4EC7-A4D9-0733C8CF9EDD}" srcOrd="5" destOrd="0" presId="urn:microsoft.com/office/officeart/2005/8/layout/hierarchy6"/>
    <dgm:cxn modelId="{9D7C3394-F92B-4BA8-9CC5-8CC0592461AE}" type="presParOf" srcId="{1216B620-4682-4EC7-A4D9-0733C8CF9EDD}" destId="{C2C69CD7-7193-42D8-BD57-D0A690951B3B}" srcOrd="0" destOrd="0" presId="urn:microsoft.com/office/officeart/2005/8/layout/hierarchy6"/>
    <dgm:cxn modelId="{E89D1D5E-04C8-4993-A3DE-2116763F303C}" type="presParOf" srcId="{1216B620-4682-4EC7-A4D9-0733C8CF9EDD}" destId="{CCC3839C-33B6-4C66-B67C-F997CD8106AA}" srcOrd="1" destOrd="0" presId="urn:microsoft.com/office/officeart/2005/8/layout/hierarchy6"/>
    <dgm:cxn modelId="{093645B4-9E2A-4387-B9A6-C0F075C888FF}" type="presParOf" srcId="{C9296070-6E53-4310-B2BE-AF05E8A4272A}" destId="{232F13DF-1459-441C-9818-08BF91994864}" srcOrd="6" destOrd="0" presId="urn:microsoft.com/office/officeart/2005/8/layout/hierarchy6"/>
    <dgm:cxn modelId="{7122AD34-22A2-4B11-9A99-F062164BF472}" type="presParOf" srcId="{C9296070-6E53-4310-B2BE-AF05E8A4272A}" destId="{7681E061-CD2F-47FF-A13B-DA7451B56625}" srcOrd="7" destOrd="0" presId="urn:microsoft.com/office/officeart/2005/8/layout/hierarchy6"/>
    <dgm:cxn modelId="{5544AA45-E2B1-4F55-8331-2B7A2DD571DF}" type="presParOf" srcId="{7681E061-CD2F-47FF-A13B-DA7451B56625}" destId="{6BF3B85B-E081-4C99-88D1-41B5F5E05611}" srcOrd="0" destOrd="0" presId="urn:microsoft.com/office/officeart/2005/8/layout/hierarchy6"/>
    <dgm:cxn modelId="{4E09D8D2-9797-4CAA-8770-BE51E7E5C0AF}" type="presParOf" srcId="{7681E061-CD2F-47FF-A13B-DA7451B56625}" destId="{72AAB815-2848-47E6-BF3F-10263D0B1754}" srcOrd="1" destOrd="0" presId="urn:microsoft.com/office/officeart/2005/8/layout/hierarchy6"/>
    <dgm:cxn modelId="{241F094F-D8EC-41FE-A28A-D9BAE55E7CB1}" type="presParOf" srcId="{C9296070-6E53-4310-B2BE-AF05E8A4272A}" destId="{9A8D0BA9-7222-4FA4-A947-1C95B0D80949}" srcOrd="8" destOrd="0" presId="urn:microsoft.com/office/officeart/2005/8/layout/hierarchy6"/>
    <dgm:cxn modelId="{05CEA8A5-7E61-4B18-AC31-0B8895BFA878}" type="presParOf" srcId="{C9296070-6E53-4310-B2BE-AF05E8A4272A}" destId="{CB2441FB-6A69-4E50-883F-C4018F6BB989}" srcOrd="9" destOrd="0" presId="urn:microsoft.com/office/officeart/2005/8/layout/hierarchy6"/>
    <dgm:cxn modelId="{B9F29F5F-CAAC-450B-ACF0-CD4785184AC6}" type="presParOf" srcId="{CB2441FB-6A69-4E50-883F-C4018F6BB989}" destId="{F7573873-A247-4A35-A901-9E5B63602273}" srcOrd="0" destOrd="0" presId="urn:microsoft.com/office/officeart/2005/8/layout/hierarchy6"/>
    <dgm:cxn modelId="{11B6823E-7613-47B1-B374-A31143FF0124}" type="presParOf" srcId="{CB2441FB-6A69-4E50-883F-C4018F6BB989}" destId="{82BF816B-9487-4A3F-8D9B-0BEEC5093861}" srcOrd="1" destOrd="0" presId="urn:microsoft.com/office/officeart/2005/8/layout/hierarchy6"/>
    <dgm:cxn modelId="{A49BA3AA-FCD9-41E6-A4F7-D45E6EDFA039}" type="presParOf" srcId="{C9296070-6E53-4310-B2BE-AF05E8A4272A}" destId="{09CB1668-B8F8-45B4-B7C8-F16E3A1BCEFB}" srcOrd="10" destOrd="0" presId="urn:microsoft.com/office/officeart/2005/8/layout/hierarchy6"/>
    <dgm:cxn modelId="{76EA9293-5DBE-44FD-A837-E27C8C26D80F}" type="presParOf" srcId="{C9296070-6E53-4310-B2BE-AF05E8A4272A}" destId="{ACD84F5E-B960-441A-AAF2-258A36AEE64B}" srcOrd="11" destOrd="0" presId="urn:microsoft.com/office/officeart/2005/8/layout/hierarchy6"/>
    <dgm:cxn modelId="{49E02917-78EF-43F7-8889-6230AEB95269}" type="presParOf" srcId="{ACD84F5E-B960-441A-AAF2-258A36AEE64B}" destId="{5EC6327C-B872-4C72-ADDF-4EA1667BDE60}" srcOrd="0" destOrd="0" presId="urn:microsoft.com/office/officeart/2005/8/layout/hierarchy6"/>
    <dgm:cxn modelId="{0431EFB5-02E2-4F35-896C-585B7B57D802}" type="presParOf" srcId="{ACD84F5E-B960-441A-AAF2-258A36AEE64B}" destId="{5EFE5431-D674-429D-8A9A-C330B864CC0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</a:t>
          </a:r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</a:t>
          </a:r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</a:t>
          </a:r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- </a:t>
          </a:r>
          <a:r>
            <a:rPr lang="en-GB" b="0" i="0" dirty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</a:t>
          </a:r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</a:t>
          </a:r>
          <a:r>
            <a:rPr lang="en-GB"/>
            <a:t>- </a:t>
          </a:r>
          <a:r>
            <a:rPr lang="en-GB" b="0" i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</a:t>
          </a:r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85EE4840-300B-4B97-B363-40E66B39E6F8}">
      <dgm:prSet phldrT="[Text]"/>
      <dgm:spPr/>
      <dgm:t>
        <a:bodyPr/>
        <a:lstStyle/>
        <a:p>
          <a:r>
            <a:rPr lang="en-GB" dirty="0"/>
            <a:t>Personal pronoun - I, you, he, she, it, we, they, me, you, him, her, it, us, them</a:t>
          </a:r>
        </a:p>
      </dgm:t>
    </dgm:pt>
    <dgm:pt modelId="{85E1F56E-4DC8-493F-A921-F526B5152DAA}" type="parTrans" cxnId="{5CA2547D-9639-49FE-8F44-D8452EA3AD75}">
      <dgm:prSet/>
      <dgm:spPr/>
      <dgm:t>
        <a:bodyPr/>
        <a:lstStyle/>
        <a:p>
          <a:endParaRPr lang="en-GB"/>
        </a:p>
      </dgm:t>
    </dgm:pt>
    <dgm:pt modelId="{04CD3C23-E361-4B20-AA42-6A5012901A7F}" type="sibTrans" cxnId="{5CA2547D-9639-49FE-8F44-D8452EA3AD75}">
      <dgm:prSet/>
      <dgm:spPr/>
      <dgm:t>
        <a:bodyPr/>
        <a:lstStyle/>
        <a:p>
          <a:endParaRPr lang="en-GB"/>
        </a:p>
      </dgm:t>
    </dgm:pt>
    <dgm:pt modelId="{1D7AC1C0-1C1C-4459-BFD6-A1FB7F1EAA42}">
      <dgm:prSet phldrT="[Text]"/>
      <dgm:spPr/>
      <dgm:t>
        <a:bodyPr/>
        <a:lstStyle/>
        <a:p>
          <a:r>
            <a:rPr lang="en-GB" dirty="0"/>
            <a:t>Indefinite pronouns - </a:t>
          </a:r>
          <a:r>
            <a:rPr lang="en-GB" b="0" i="0" dirty="0"/>
            <a:t>anyone, everyone, someone, no one, nobody, each, few, many, all, some, etc.</a:t>
          </a:r>
          <a:endParaRPr lang="en-GB" dirty="0"/>
        </a:p>
      </dgm:t>
    </dgm:pt>
    <dgm:pt modelId="{FFA1CD61-3162-436D-B215-ECC24F876E31}" type="parTrans" cxnId="{15CFB0D4-46A6-416B-AD8D-9A2C9B7DD2AD}">
      <dgm:prSet/>
      <dgm:spPr/>
      <dgm:t>
        <a:bodyPr/>
        <a:lstStyle/>
        <a:p>
          <a:endParaRPr lang="en-GB"/>
        </a:p>
      </dgm:t>
    </dgm:pt>
    <dgm:pt modelId="{D1047FB1-8668-4C2C-AA6B-D9AD6F7F1336}" type="sibTrans" cxnId="{15CFB0D4-46A6-416B-AD8D-9A2C9B7DD2AD}">
      <dgm:prSet/>
      <dgm:spPr/>
      <dgm:t>
        <a:bodyPr/>
        <a:lstStyle/>
        <a:p>
          <a:endParaRPr lang="en-GB"/>
        </a:p>
      </dgm:t>
    </dgm:pt>
    <dgm:pt modelId="{616A1B99-E2B1-4AA3-B1C6-1B6AA2918903}">
      <dgm:prSet phldrT="[Text]"/>
      <dgm:spPr/>
      <dgm:t>
        <a:bodyPr/>
        <a:lstStyle/>
        <a:p>
          <a:r>
            <a:rPr lang="en-GB" dirty="0"/>
            <a:t>Demonstrative pronouns - </a:t>
          </a:r>
          <a:r>
            <a:rPr lang="en-GB" b="0" i="0" dirty="0"/>
            <a:t>this, that, these, those</a:t>
          </a:r>
          <a:endParaRPr lang="en-GB" dirty="0"/>
        </a:p>
      </dgm:t>
    </dgm:pt>
    <dgm:pt modelId="{959F2384-4E1E-4B53-9191-E26EEE0F7AC2}" type="parTrans" cxnId="{518E5739-F3CC-4183-907C-EC7BE237E6B9}">
      <dgm:prSet/>
      <dgm:spPr/>
      <dgm:t>
        <a:bodyPr/>
        <a:lstStyle/>
        <a:p>
          <a:endParaRPr lang="en-GB"/>
        </a:p>
      </dgm:t>
    </dgm:pt>
    <dgm:pt modelId="{DD660532-6435-4318-9F06-8CF5A61B2DF7}" type="sibTrans" cxnId="{518E5739-F3CC-4183-907C-EC7BE237E6B9}">
      <dgm:prSet/>
      <dgm:spPr/>
      <dgm:t>
        <a:bodyPr/>
        <a:lstStyle/>
        <a:p>
          <a:endParaRPr lang="en-GB"/>
        </a:p>
      </dgm:t>
    </dgm:pt>
    <dgm:pt modelId="{673BD8DE-1AE9-44BF-86B9-218DD097D45F}">
      <dgm:prSet phldrT="[Text]"/>
      <dgm:spPr/>
      <dgm:t>
        <a:bodyPr/>
        <a:lstStyle/>
        <a:p>
          <a:r>
            <a:rPr lang="en-GB" dirty="0"/>
            <a:t>Possessive pronoun </a:t>
          </a:r>
          <a:r>
            <a:rPr lang="en-GB"/>
            <a:t>- </a:t>
          </a:r>
          <a:r>
            <a:rPr lang="en-GB" b="0" i="0"/>
            <a:t>mine, yours, his, hers, ours, theirs</a:t>
          </a:r>
          <a:endParaRPr lang="en-GB" dirty="0"/>
        </a:p>
      </dgm:t>
    </dgm:pt>
    <dgm:pt modelId="{7E83ACDE-B37E-4924-9316-5E1299C463D4}" type="parTrans" cxnId="{34881C93-A5CF-498A-99AC-09824F6B43A0}">
      <dgm:prSet/>
      <dgm:spPr/>
      <dgm:t>
        <a:bodyPr/>
        <a:lstStyle/>
        <a:p>
          <a:endParaRPr lang="en-GB"/>
        </a:p>
      </dgm:t>
    </dgm:pt>
    <dgm:pt modelId="{AF7DF923-97E9-4155-B95F-A27DF817F197}" type="sibTrans" cxnId="{34881C93-A5CF-498A-99AC-09824F6B43A0}">
      <dgm:prSet/>
      <dgm:spPr/>
      <dgm:t>
        <a:bodyPr/>
        <a:lstStyle/>
        <a:p>
          <a:endParaRPr lang="en-GB"/>
        </a:p>
      </dgm:t>
    </dgm:pt>
    <dgm:pt modelId="{92A12367-9228-4B0C-916C-7276BBAD6A9F}">
      <dgm:prSet phldrT="[Text]"/>
      <dgm:spPr/>
      <dgm:t>
        <a:bodyPr/>
        <a:lstStyle/>
        <a:p>
          <a:r>
            <a:rPr lang="en-GB" dirty="0"/>
            <a:t>Reflexive pronouns  -</a:t>
          </a:r>
          <a:r>
            <a:rPr lang="en-GB" b="0" i="0" dirty="0"/>
            <a:t>myself, yourself, himself, herself, itself, ourselves, yourselves, themselves</a:t>
          </a:r>
          <a:endParaRPr lang="en-GB" dirty="0"/>
        </a:p>
      </dgm:t>
    </dgm:pt>
    <dgm:pt modelId="{10AB1CA6-EAA9-4A3B-B348-45279AA45145}" type="parTrans" cxnId="{D21C611C-9788-4330-A0B1-5F54789F549F}">
      <dgm:prSet/>
      <dgm:spPr/>
      <dgm:t>
        <a:bodyPr/>
        <a:lstStyle/>
        <a:p>
          <a:endParaRPr lang="en-GB"/>
        </a:p>
      </dgm:t>
    </dgm:pt>
    <dgm:pt modelId="{D96B4BCF-3298-410E-98A4-7F2E932C7EDF}" type="sibTrans" cxnId="{D21C611C-9788-4330-A0B1-5F54789F549F}">
      <dgm:prSet/>
      <dgm:spPr/>
      <dgm:t>
        <a:bodyPr/>
        <a:lstStyle/>
        <a:p>
          <a:endParaRPr lang="en-GB"/>
        </a:p>
      </dgm:t>
    </dgm:pt>
    <dgm:pt modelId="{83F62177-DE95-4793-BD9D-974101F3D8C1}">
      <dgm:prSet phldrT="[Text]"/>
      <dgm:spPr/>
      <dgm:t>
        <a:bodyPr/>
        <a:lstStyle/>
        <a:p>
          <a:r>
            <a:rPr lang="en-GB" dirty="0"/>
            <a:t>Relative pronouns - </a:t>
          </a:r>
          <a:r>
            <a:rPr lang="en-GB" b="0" i="0" dirty="0"/>
            <a:t>who, whom, whose, which, that</a:t>
          </a:r>
          <a:endParaRPr lang="en-GB" dirty="0"/>
        </a:p>
      </dgm:t>
    </dgm:pt>
    <dgm:pt modelId="{0E82B521-7A54-427C-AD20-C59ED83D613D}" type="parTrans" cxnId="{BA8747FE-5199-4594-ACA8-D1BC8E58F955}">
      <dgm:prSet/>
      <dgm:spPr/>
      <dgm:t>
        <a:bodyPr/>
        <a:lstStyle/>
        <a:p>
          <a:endParaRPr lang="en-GB"/>
        </a:p>
      </dgm:t>
    </dgm:pt>
    <dgm:pt modelId="{7BE551AE-BEAF-480F-8927-15B88A871136}" type="sibTrans" cxnId="{BA8747FE-5199-4594-ACA8-D1BC8E58F95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7035D4E-EFCB-45E8-91D1-C379C80648E2}" type="pres">
      <dgm:prSet presAssocID="{31AF8B68-B15A-4E4B-BDF6-198E0CF56D5A}" presName="Name14" presStyleCnt="0"/>
      <dgm:spPr/>
    </dgm:pt>
    <dgm:pt modelId="{6806C7A0-C3B8-408D-8969-7D47A9D10709}" type="pres">
      <dgm:prSet presAssocID="{31AF8B68-B15A-4E4B-BDF6-198E0CF56D5A}" presName="level1Shape" presStyleLbl="node0" presStyleIdx="0" presStyleCnt="1">
        <dgm:presLayoutVars>
          <dgm:chPref val="3"/>
        </dgm:presLayoutVars>
      </dgm:prSet>
      <dgm:spPr/>
    </dgm:pt>
    <dgm:pt modelId="{57B2F33D-F059-4A1B-AD8E-2690BB657DEE}" type="pres">
      <dgm:prSet presAssocID="{31AF8B68-B15A-4E4B-BDF6-198E0CF56D5A}" presName="hierChild2" presStyleCnt="0"/>
      <dgm:spPr/>
    </dgm:pt>
    <dgm:pt modelId="{BA92CD4C-CD49-4DA8-95BC-259EFFF4E9F6}" type="pres">
      <dgm:prSet presAssocID="{85E1F56E-4DC8-493F-A921-F526B5152DAA}" presName="Name19" presStyleLbl="parChTrans1D2" presStyleIdx="0" presStyleCnt="6"/>
      <dgm:spPr/>
    </dgm:pt>
    <dgm:pt modelId="{EDB26BF5-AA40-4293-949B-11E34AA1A26D}" type="pres">
      <dgm:prSet presAssocID="{85EE4840-300B-4B97-B363-40E66B39E6F8}" presName="Name21" presStyleCnt="0"/>
      <dgm:spPr/>
    </dgm:pt>
    <dgm:pt modelId="{25BCB292-E029-4F0A-B53F-27AD2F195B11}" type="pres">
      <dgm:prSet presAssocID="{85EE4840-300B-4B97-B363-40E66B39E6F8}" presName="level2Shape" presStyleLbl="node2" presStyleIdx="0" presStyleCnt="6" custScaleY="245887"/>
      <dgm:spPr/>
    </dgm:pt>
    <dgm:pt modelId="{3C77605D-1091-4034-B354-21BC9058F0D0}" type="pres">
      <dgm:prSet presAssocID="{85EE4840-300B-4B97-B363-40E66B39E6F8}" presName="hierChild3" presStyleCnt="0"/>
      <dgm:spPr/>
    </dgm:pt>
    <dgm:pt modelId="{7E902AF9-9AEA-4CF3-A59C-72FB5139F38F}" type="pres">
      <dgm:prSet presAssocID="{7E83ACDE-B37E-4924-9316-5E1299C463D4}" presName="Name19" presStyleLbl="parChTrans1D2" presStyleIdx="1" presStyleCnt="6"/>
      <dgm:spPr/>
    </dgm:pt>
    <dgm:pt modelId="{ED2E8D7E-51D4-44BB-A267-A118328BE8A7}" type="pres">
      <dgm:prSet presAssocID="{673BD8DE-1AE9-44BF-86B9-218DD097D45F}" presName="Name21" presStyleCnt="0"/>
      <dgm:spPr/>
    </dgm:pt>
    <dgm:pt modelId="{E3B5BF9E-1AD3-4D04-B2B7-14C0FC93090E}" type="pres">
      <dgm:prSet presAssocID="{673BD8DE-1AE9-44BF-86B9-218DD097D45F}" presName="level2Shape" presStyleLbl="node2" presStyleIdx="1" presStyleCnt="6" custScaleY="245887"/>
      <dgm:spPr/>
    </dgm:pt>
    <dgm:pt modelId="{F3928723-A018-45A5-9EB8-1E10670045BE}" type="pres">
      <dgm:prSet presAssocID="{673BD8DE-1AE9-44BF-86B9-218DD097D45F}" presName="hierChild3" presStyleCnt="0"/>
      <dgm:spPr/>
    </dgm:pt>
    <dgm:pt modelId="{B7F73BA2-CD5E-4E48-BBB0-7C2FD401D386}" type="pres">
      <dgm:prSet presAssocID="{959F2384-4E1E-4B53-9191-E26EEE0F7AC2}" presName="Name19" presStyleLbl="parChTrans1D2" presStyleIdx="2" presStyleCnt="6"/>
      <dgm:spPr/>
    </dgm:pt>
    <dgm:pt modelId="{4AE89FC8-7818-4A65-B0AA-2D47095FD28A}" type="pres">
      <dgm:prSet presAssocID="{616A1B99-E2B1-4AA3-B1C6-1B6AA2918903}" presName="Name21" presStyleCnt="0"/>
      <dgm:spPr/>
    </dgm:pt>
    <dgm:pt modelId="{CE02ADBE-FF1E-47C5-AF95-D4F31BB3FFF6}" type="pres">
      <dgm:prSet presAssocID="{616A1B99-E2B1-4AA3-B1C6-1B6AA2918903}" presName="level2Shape" presStyleLbl="node2" presStyleIdx="2" presStyleCnt="6" custScaleY="245887"/>
      <dgm:spPr/>
    </dgm:pt>
    <dgm:pt modelId="{36B37CAA-C697-4C9E-9551-39F1DB24445B}" type="pres">
      <dgm:prSet presAssocID="{616A1B99-E2B1-4AA3-B1C6-1B6AA2918903}" presName="hierChild3" presStyleCnt="0"/>
      <dgm:spPr/>
    </dgm:pt>
    <dgm:pt modelId="{0A536300-1155-466B-A7D1-77A866128735}" type="pres">
      <dgm:prSet presAssocID="{FFA1CD61-3162-436D-B215-ECC24F876E31}" presName="Name19" presStyleLbl="parChTrans1D2" presStyleIdx="3" presStyleCnt="6"/>
      <dgm:spPr/>
    </dgm:pt>
    <dgm:pt modelId="{5CA51E13-4345-42E8-8DBB-E19EFB00985F}" type="pres">
      <dgm:prSet presAssocID="{1D7AC1C0-1C1C-4459-BFD6-A1FB7F1EAA42}" presName="Name21" presStyleCnt="0"/>
      <dgm:spPr/>
    </dgm:pt>
    <dgm:pt modelId="{F6D55AC2-FE2C-4321-BBC5-96811ABF112F}" type="pres">
      <dgm:prSet presAssocID="{1D7AC1C0-1C1C-4459-BFD6-A1FB7F1EAA42}" presName="level2Shape" presStyleLbl="node2" presStyleIdx="3" presStyleCnt="6" custScaleY="245887"/>
      <dgm:spPr/>
    </dgm:pt>
    <dgm:pt modelId="{A3F2AA0D-791D-476B-8733-62FFAC03E0F1}" type="pres">
      <dgm:prSet presAssocID="{1D7AC1C0-1C1C-4459-BFD6-A1FB7F1EAA42}" presName="hierChild3" presStyleCnt="0"/>
      <dgm:spPr/>
    </dgm:pt>
    <dgm:pt modelId="{9F646173-1F2D-4775-8139-D16AA474BC8D}" type="pres">
      <dgm:prSet presAssocID="{0E82B521-7A54-427C-AD20-C59ED83D613D}" presName="Name19" presStyleLbl="parChTrans1D2" presStyleIdx="4" presStyleCnt="6"/>
      <dgm:spPr/>
    </dgm:pt>
    <dgm:pt modelId="{8F0E72C0-B3CC-4BE4-BEC5-BC0D22447179}" type="pres">
      <dgm:prSet presAssocID="{83F62177-DE95-4793-BD9D-974101F3D8C1}" presName="Name21" presStyleCnt="0"/>
      <dgm:spPr/>
    </dgm:pt>
    <dgm:pt modelId="{87CBA7FA-CD98-4DC3-B3E2-8772DF15656A}" type="pres">
      <dgm:prSet presAssocID="{83F62177-DE95-4793-BD9D-974101F3D8C1}" presName="level2Shape" presStyleLbl="node2" presStyleIdx="4" presStyleCnt="6" custScaleY="245887"/>
      <dgm:spPr/>
    </dgm:pt>
    <dgm:pt modelId="{2D54460C-9AD4-4A65-BE55-024E77F07AB2}" type="pres">
      <dgm:prSet presAssocID="{83F62177-DE95-4793-BD9D-974101F3D8C1}" presName="hierChild3" presStyleCnt="0"/>
      <dgm:spPr/>
    </dgm:pt>
    <dgm:pt modelId="{541852C4-1413-4427-9206-83AE0A50A023}" type="pres">
      <dgm:prSet presAssocID="{10AB1CA6-EAA9-4A3B-B348-45279AA45145}" presName="Name19" presStyleLbl="parChTrans1D2" presStyleIdx="5" presStyleCnt="6"/>
      <dgm:spPr/>
    </dgm:pt>
    <dgm:pt modelId="{99E1ABF5-22B8-4250-9C76-47B41773673E}" type="pres">
      <dgm:prSet presAssocID="{92A12367-9228-4B0C-916C-7276BBAD6A9F}" presName="Name21" presStyleCnt="0"/>
      <dgm:spPr/>
    </dgm:pt>
    <dgm:pt modelId="{03F65B6B-6544-410A-8C5B-4EB101A79872}" type="pres">
      <dgm:prSet presAssocID="{92A12367-9228-4B0C-916C-7276BBAD6A9F}" presName="level2Shape" presStyleLbl="node2" presStyleIdx="5" presStyleCnt="6" custScaleY="245887"/>
      <dgm:spPr/>
    </dgm:pt>
    <dgm:pt modelId="{C1CB45F3-3228-4119-A0AF-02C4A50D6444}" type="pres">
      <dgm:prSet presAssocID="{92A12367-9228-4B0C-916C-7276BBAD6A9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B00D88DA-D829-422F-A217-5740EE5A402F}" destId="{31AF8B68-B15A-4E4B-BDF6-198E0CF56D5A}" srcOrd="0" destOrd="0" parTransId="{04975909-97A7-44ED-879F-6F6B103B99A4}" sibTransId="{5B3D1B14-A2D1-4FCB-8424-4FAF63AEE310}"/>
    <dgm:cxn modelId="{D1893C12-6008-4EAD-8679-18003F9A2FB1}" type="presOf" srcId="{10AB1CA6-EAA9-4A3B-B348-45279AA45145}" destId="{541852C4-1413-4427-9206-83AE0A50A023}" srcOrd="0" destOrd="0" presId="urn:microsoft.com/office/officeart/2005/8/layout/hierarchy6"/>
    <dgm:cxn modelId="{A35C6516-DD41-438E-85D6-DDB21C857A95}" type="presOf" srcId="{83F62177-DE95-4793-BD9D-974101F3D8C1}" destId="{87CBA7FA-CD98-4DC3-B3E2-8772DF15656A}" srcOrd="0" destOrd="0" presId="urn:microsoft.com/office/officeart/2005/8/layout/hierarchy6"/>
    <dgm:cxn modelId="{D21C611C-9788-4330-A0B1-5F54789F549F}" srcId="{31AF8B68-B15A-4E4B-BDF6-198E0CF56D5A}" destId="{92A12367-9228-4B0C-916C-7276BBAD6A9F}" srcOrd="5" destOrd="0" parTransId="{10AB1CA6-EAA9-4A3B-B348-45279AA45145}" sibTransId="{D96B4BCF-3298-410E-98A4-7F2E932C7EDF}"/>
    <dgm:cxn modelId="{6D17EC24-5473-48E4-9389-F40D9E8997E7}" type="presOf" srcId="{85E1F56E-4DC8-493F-A921-F526B5152DAA}" destId="{BA92CD4C-CD49-4DA8-95BC-259EFFF4E9F6}" srcOrd="0" destOrd="0" presId="urn:microsoft.com/office/officeart/2005/8/layout/hierarchy6"/>
    <dgm:cxn modelId="{77D0922E-0498-428C-9474-057D5A2E28A3}" type="presOf" srcId="{616A1B99-E2B1-4AA3-B1C6-1B6AA2918903}" destId="{CE02ADBE-FF1E-47C5-AF95-D4F31BB3FFF6}" srcOrd="0" destOrd="0" presId="urn:microsoft.com/office/officeart/2005/8/layout/hierarchy6"/>
    <dgm:cxn modelId="{4586C931-B32A-44D9-B296-4DEA62277E9A}" type="presOf" srcId="{7E83ACDE-B37E-4924-9316-5E1299C463D4}" destId="{7E902AF9-9AEA-4CF3-A59C-72FB5139F38F}" srcOrd="0" destOrd="0" presId="urn:microsoft.com/office/officeart/2005/8/layout/hierarchy6"/>
    <dgm:cxn modelId="{518E5739-F3CC-4183-907C-EC7BE237E6B9}" srcId="{31AF8B68-B15A-4E4B-BDF6-198E0CF56D5A}" destId="{616A1B99-E2B1-4AA3-B1C6-1B6AA2918903}" srcOrd="2" destOrd="0" parTransId="{959F2384-4E1E-4B53-9191-E26EEE0F7AC2}" sibTransId="{DD660532-6435-4318-9F06-8CF5A61B2DF7}"/>
    <dgm:cxn modelId="{DEAD9239-15CA-4000-8E0A-D887B2214B9B}" type="presOf" srcId="{92A12367-9228-4B0C-916C-7276BBAD6A9F}" destId="{03F65B6B-6544-410A-8C5B-4EB101A79872}" srcOrd="0" destOrd="0" presId="urn:microsoft.com/office/officeart/2005/8/layout/hierarchy6"/>
    <dgm:cxn modelId="{7EC40163-8C7B-4CD7-B172-D234F1D57825}" type="presOf" srcId="{1D7AC1C0-1C1C-4459-BFD6-A1FB7F1EAA42}" destId="{F6D55AC2-FE2C-4321-BBC5-96811ABF112F}" srcOrd="0" destOrd="0" presId="urn:microsoft.com/office/officeart/2005/8/layout/hierarchy6"/>
    <dgm:cxn modelId="{ED60D349-89C1-4A9F-B569-AA1EA32FD371}" type="presOf" srcId="{959F2384-4E1E-4B53-9191-E26EEE0F7AC2}" destId="{B7F73BA2-CD5E-4E48-BBB0-7C2FD401D386}" srcOrd="0" destOrd="0" presId="urn:microsoft.com/office/officeart/2005/8/layout/hierarchy6"/>
    <dgm:cxn modelId="{5CA2547D-9639-49FE-8F44-D8452EA3AD75}" srcId="{31AF8B68-B15A-4E4B-BDF6-198E0CF56D5A}" destId="{85EE4840-300B-4B97-B363-40E66B39E6F8}" srcOrd="0" destOrd="0" parTransId="{85E1F56E-4DC8-493F-A921-F526B5152DAA}" sibTransId="{04CD3C23-E361-4B20-AA42-6A5012901A7F}"/>
    <dgm:cxn modelId="{1AE38E7E-87AF-40B4-A58E-A7F4ED33363A}" type="presOf" srcId="{85EE4840-300B-4B97-B363-40E66B39E6F8}" destId="{25BCB292-E029-4F0A-B53F-27AD2F195B11}" srcOrd="0" destOrd="0" presId="urn:microsoft.com/office/officeart/2005/8/layout/hierarchy6"/>
    <dgm:cxn modelId="{34881C93-A5CF-498A-99AC-09824F6B43A0}" srcId="{31AF8B68-B15A-4E4B-BDF6-198E0CF56D5A}" destId="{673BD8DE-1AE9-44BF-86B9-218DD097D45F}" srcOrd="1" destOrd="0" parTransId="{7E83ACDE-B37E-4924-9316-5E1299C463D4}" sibTransId="{AF7DF923-97E9-4155-B95F-A27DF817F197}"/>
    <dgm:cxn modelId="{34C2B294-1368-4B9F-985B-B73B3D1F8A7C}" type="presOf" srcId="{FFA1CD61-3162-436D-B215-ECC24F876E31}" destId="{0A536300-1155-466B-A7D1-77A866128735}" srcOrd="0" destOrd="0" presId="urn:microsoft.com/office/officeart/2005/8/layout/hierarchy6"/>
    <dgm:cxn modelId="{A2F74BA1-BA57-459A-BF53-687AF057A02C}" type="presOf" srcId="{0E82B521-7A54-427C-AD20-C59ED83D613D}" destId="{9F646173-1F2D-4775-8139-D16AA474BC8D}" srcOrd="0" destOrd="0" presId="urn:microsoft.com/office/officeart/2005/8/layout/hierarchy6"/>
    <dgm:cxn modelId="{5047D2A8-7FB3-4092-BD2E-5DD97E5088D7}" type="presOf" srcId="{673BD8DE-1AE9-44BF-86B9-218DD097D45F}" destId="{E3B5BF9E-1AD3-4D04-B2B7-14C0FC93090E}" srcOrd="0" destOrd="0" presId="urn:microsoft.com/office/officeart/2005/8/layout/hierarchy6"/>
    <dgm:cxn modelId="{1E8593AB-501E-454F-8D85-EF5BF44C930E}" type="presOf" srcId="{31AF8B68-B15A-4E4B-BDF6-198E0CF56D5A}" destId="{6806C7A0-C3B8-408D-8969-7D47A9D10709}" srcOrd="0" destOrd="0" presId="urn:microsoft.com/office/officeart/2005/8/layout/hierarchy6"/>
    <dgm:cxn modelId="{15CFB0D4-46A6-416B-AD8D-9A2C9B7DD2AD}" srcId="{31AF8B68-B15A-4E4B-BDF6-198E0CF56D5A}" destId="{1D7AC1C0-1C1C-4459-BFD6-A1FB7F1EAA42}" srcOrd="3" destOrd="0" parTransId="{FFA1CD61-3162-436D-B215-ECC24F876E31}" sibTransId="{D1047FB1-8668-4C2C-AA6B-D9AD6F7F1336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A8747FE-5199-4594-ACA8-D1BC8E58F955}" srcId="{31AF8B68-B15A-4E4B-BDF6-198E0CF56D5A}" destId="{83F62177-DE95-4793-BD9D-974101F3D8C1}" srcOrd="4" destOrd="0" parTransId="{0E82B521-7A54-427C-AD20-C59ED83D613D}" sibTransId="{7BE551AE-BEAF-480F-8927-15B88A87113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1FD0997-35B9-49C1-9C0E-E81C50A56513}" type="presParOf" srcId="{9946BB4B-0D0D-4192-B468-E6FAAB5AE8F3}" destId="{17035D4E-EFCB-45E8-91D1-C379C80648E2}" srcOrd="0" destOrd="0" presId="urn:microsoft.com/office/officeart/2005/8/layout/hierarchy6"/>
    <dgm:cxn modelId="{26982494-DB39-4846-8F70-EB62E24C2AB4}" type="presParOf" srcId="{17035D4E-EFCB-45E8-91D1-C379C80648E2}" destId="{6806C7A0-C3B8-408D-8969-7D47A9D10709}" srcOrd="0" destOrd="0" presId="urn:microsoft.com/office/officeart/2005/8/layout/hierarchy6"/>
    <dgm:cxn modelId="{96A68FBD-4685-4FCF-837C-FE37CFB1AB03}" type="presParOf" srcId="{17035D4E-EFCB-45E8-91D1-C379C80648E2}" destId="{57B2F33D-F059-4A1B-AD8E-2690BB657DEE}" srcOrd="1" destOrd="0" presId="urn:microsoft.com/office/officeart/2005/8/layout/hierarchy6"/>
    <dgm:cxn modelId="{85F74033-2B0F-4A66-AC96-8CCB4B9DDFD8}" type="presParOf" srcId="{57B2F33D-F059-4A1B-AD8E-2690BB657DEE}" destId="{BA92CD4C-CD49-4DA8-95BC-259EFFF4E9F6}" srcOrd="0" destOrd="0" presId="urn:microsoft.com/office/officeart/2005/8/layout/hierarchy6"/>
    <dgm:cxn modelId="{FA8FC9A9-3BE7-4BE5-ADF3-6901B78AFF8E}" type="presParOf" srcId="{57B2F33D-F059-4A1B-AD8E-2690BB657DEE}" destId="{EDB26BF5-AA40-4293-949B-11E34AA1A26D}" srcOrd="1" destOrd="0" presId="urn:microsoft.com/office/officeart/2005/8/layout/hierarchy6"/>
    <dgm:cxn modelId="{D57B3BA3-BD06-41BF-85F0-E65F2535AA1F}" type="presParOf" srcId="{EDB26BF5-AA40-4293-949B-11E34AA1A26D}" destId="{25BCB292-E029-4F0A-B53F-27AD2F195B11}" srcOrd="0" destOrd="0" presId="urn:microsoft.com/office/officeart/2005/8/layout/hierarchy6"/>
    <dgm:cxn modelId="{86A9FEA3-CFDD-48FF-AF36-E921DB83A72B}" type="presParOf" srcId="{EDB26BF5-AA40-4293-949B-11E34AA1A26D}" destId="{3C77605D-1091-4034-B354-21BC9058F0D0}" srcOrd="1" destOrd="0" presId="urn:microsoft.com/office/officeart/2005/8/layout/hierarchy6"/>
    <dgm:cxn modelId="{554D00BD-B892-4BB0-B447-FB74A1CB2A6C}" type="presParOf" srcId="{57B2F33D-F059-4A1B-AD8E-2690BB657DEE}" destId="{7E902AF9-9AEA-4CF3-A59C-72FB5139F38F}" srcOrd="2" destOrd="0" presId="urn:microsoft.com/office/officeart/2005/8/layout/hierarchy6"/>
    <dgm:cxn modelId="{F3542A6D-2B0F-4F23-AB4B-592C10F6F9B4}" type="presParOf" srcId="{57B2F33D-F059-4A1B-AD8E-2690BB657DEE}" destId="{ED2E8D7E-51D4-44BB-A267-A118328BE8A7}" srcOrd="3" destOrd="0" presId="urn:microsoft.com/office/officeart/2005/8/layout/hierarchy6"/>
    <dgm:cxn modelId="{31520D5F-88BC-4C78-960E-75516410307D}" type="presParOf" srcId="{ED2E8D7E-51D4-44BB-A267-A118328BE8A7}" destId="{E3B5BF9E-1AD3-4D04-B2B7-14C0FC93090E}" srcOrd="0" destOrd="0" presId="urn:microsoft.com/office/officeart/2005/8/layout/hierarchy6"/>
    <dgm:cxn modelId="{62639514-6BE9-4D9A-93AD-409AE4F10C09}" type="presParOf" srcId="{ED2E8D7E-51D4-44BB-A267-A118328BE8A7}" destId="{F3928723-A018-45A5-9EB8-1E10670045BE}" srcOrd="1" destOrd="0" presId="urn:microsoft.com/office/officeart/2005/8/layout/hierarchy6"/>
    <dgm:cxn modelId="{B3058602-F9E3-4F69-85C7-531F0BA90515}" type="presParOf" srcId="{57B2F33D-F059-4A1B-AD8E-2690BB657DEE}" destId="{B7F73BA2-CD5E-4E48-BBB0-7C2FD401D386}" srcOrd="4" destOrd="0" presId="urn:microsoft.com/office/officeart/2005/8/layout/hierarchy6"/>
    <dgm:cxn modelId="{AEE9D169-8BC5-4D3C-90E5-6F69E1F2E392}" type="presParOf" srcId="{57B2F33D-F059-4A1B-AD8E-2690BB657DEE}" destId="{4AE89FC8-7818-4A65-B0AA-2D47095FD28A}" srcOrd="5" destOrd="0" presId="urn:microsoft.com/office/officeart/2005/8/layout/hierarchy6"/>
    <dgm:cxn modelId="{4FEE7838-7774-4351-B453-060B2D5F9C38}" type="presParOf" srcId="{4AE89FC8-7818-4A65-B0AA-2D47095FD28A}" destId="{CE02ADBE-FF1E-47C5-AF95-D4F31BB3FFF6}" srcOrd="0" destOrd="0" presId="urn:microsoft.com/office/officeart/2005/8/layout/hierarchy6"/>
    <dgm:cxn modelId="{8D3A5217-C968-4E05-B9E4-BA6B6096D203}" type="presParOf" srcId="{4AE89FC8-7818-4A65-B0AA-2D47095FD28A}" destId="{36B37CAA-C697-4C9E-9551-39F1DB24445B}" srcOrd="1" destOrd="0" presId="urn:microsoft.com/office/officeart/2005/8/layout/hierarchy6"/>
    <dgm:cxn modelId="{90BFB02D-D39B-4933-8C71-8DEDC0B181FD}" type="presParOf" srcId="{57B2F33D-F059-4A1B-AD8E-2690BB657DEE}" destId="{0A536300-1155-466B-A7D1-77A866128735}" srcOrd="6" destOrd="0" presId="urn:microsoft.com/office/officeart/2005/8/layout/hierarchy6"/>
    <dgm:cxn modelId="{E2FCF3E5-B400-4B19-9602-36B457AB57AB}" type="presParOf" srcId="{57B2F33D-F059-4A1B-AD8E-2690BB657DEE}" destId="{5CA51E13-4345-42E8-8DBB-E19EFB00985F}" srcOrd="7" destOrd="0" presId="urn:microsoft.com/office/officeart/2005/8/layout/hierarchy6"/>
    <dgm:cxn modelId="{B88DED60-A0AD-4359-8AA5-A5A7C6F8B932}" type="presParOf" srcId="{5CA51E13-4345-42E8-8DBB-E19EFB00985F}" destId="{F6D55AC2-FE2C-4321-BBC5-96811ABF112F}" srcOrd="0" destOrd="0" presId="urn:microsoft.com/office/officeart/2005/8/layout/hierarchy6"/>
    <dgm:cxn modelId="{63629BD4-61F3-4494-913D-0F304B3667F6}" type="presParOf" srcId="{5CA51E13-4345-42E8-8DBB-E19EFB00985F}" destId="{A3F2AA0D-791D-476B-8733-62FFAC03E0F1}" srcOrd="1" destOrd="0" presId="urn:microsoft.com/office/officeart/2005/8/layout/hierarchy6"/>
    <dgm:cxn modelId="{A1BAE3D8-E4C2-40BB-A4F0-22232F83BDEB}" type="presParOf" srcId="{57B2F33D-F059-4A1B-AD8E-2690BB657DEE}" destId="{9F646173-1F2D-4775-8139-D16AA474BC8D}" srcOrd="8" destOrd="0" presId="urn:microsoft.com/office/officeart/2005/8/layout/hierarchy6"/>
    <dgm:cxn modelId="{21B13C61-91DB-4C3E-91E4-75737B90E01B}" type="presParOf" srcId="{57B2F33D-F059-4A1B-AD8E-2690BB657DEE}" destId="{8F0E72C0-B3CC-4BE4-BEC5-BC0D22447179}" srcOrd="9" destOrd="0" presId="urn:microsoft.com/office/officeart/2005/8/layout/hierarchy6"/>
    <dgm:cxn modelId="{E54ECA59-A729-418C-B8D4-4F6827F804B3}" type="presParOf" srcId="{8F0E72C0-B3CC-4BE4-BEC5-BC0D22447179}" destId="{87CBA7FA-CD98-4DC3-B3E2-8772DF15656A}" srcOrd="0" destOrd="0" presId="urn:microsoft.com/office/officeart/2005/8/layout/hierarchy6"/>
    <dgm:cxn modelId="{4F238E8D-689C-485A-B092-9A98CD504F81}" type="presParOf" srcId="{8F0E72C0-B3CC-4BE4-BEC5-BC0D22447179}" destId="{2D54460C-9AD4-4A65-BE55-024E77F07AB2}" srcOrd="1" destOrd="0" presId="urn:microsoft.com/office/officeart/2005/8/layout/hierarchy6"/>
    <dgm:cxn modelId="{A09E1B80-01F6-42E1-B106-F92727DFC641}" type="presParOf" srcId="{57B2F33D-F059-4A1B-AD8E-2690BB657DEE}" destId="{541852C4-1413-4427-9206-83AE0A50A023}" srcOrd="10" destOrd="0" presId="urn:microsoft.com/office/officeart/2005/8/layout/hierarchy6"/>
    <dgm:cxn modelId="{ED65B845-811D-4249-A3AD-F446AC0A3731}" type="presParOf" srcId="{57B2F33D-F059-4A1B-AD8E-2690BB657DEE}" destId="{99E1ABF5-22B8-4250-9C76-47B41773673E}" srcOrd="11" destOrd="0" presId="urn:microsoft.com/office/officeart/2005/8/layout/hierarchy6"/>
    <dgm:cxn modelId="{FDA235CE-738C-40DF-989B-FCFAC8611696}" type="presParOf" srcId="{99E1ABF5-22B8-4250-9C76-47B41773673E}" destId="{03F65B6B-6544-410A-8C5B-4EB101A79872}" srcOrd="0" destOrd="0" presId="urn:microsoft.com/office/officeart/2005/8/layout/hierarchy6"/>
    <dgm:cxn modelId="{4D7B5886-5A58-4BE8-B8C6-77DE1DA3513E}" type="presParOf" srcId="{99E1ABF5-22B8-4250-9C76-47B41773673E}" destId="{C1CB45F3-3228-4119-A0AF-02C4A50D644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9411A-9529-46DE-AAD9-C982CFADE0CA}">
      <dsp:nvSpPr>
        <dsp:cNvPr id="0" name=""/>
        <dsp:cNvSpPr/>
      </dsp:nvSpPr>
      <dsp:spPr>
        <a:xfrm>
          <a:off x="4693564" y="874588"/>
          <a:ext cx="1395170" cy="9301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</a:t>
          </a:r>
        </a:p>
      </dsp:txBody>
      <dsp:txXfrm>
        <a:off x="4720806" y="901830"/>
        <a:ext cx="1340686" cy="875629"/>
      </dsp:txXfrm>
    </dsp:sp>
    <dsp:sp modelId="{BA92CD4C-CD49-4DA8-95BC-259EFFF4E9F6}">
      <dsp:nvSpPr>
        <dsp:cNvPr id="0" name=""/>
        <dsp:cNvSpPr/>
      </dsp:nvSpPr>
      <dsp:spPr>
        <a:xfrm>
          <a:off x="701904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4689245" y="0"/>
              </a:moveTo>
              <a:lnTo>
                <a:pt x="4689245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431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</a:t>
          </a:r>
        </a:p>
      </dsp:txBody>
      <dsp:txXfrm>
        <a:off x="31561" y="2203989"/>
        <a:ext cx="1340686" cy="875629"/>
      </dsp:txXfrm>
    </dsp:sp>
    <dsp:sp modelId="{D09A9C6B-A792-4091-AB9E-A9661CFC9C7E}">
      <dsp:nvSpPr>
        <dsp:cNvPr id="0" name=""/>
        <dsp:cNvSpPr/>
      </dsp:nvSpPr>
      <dsp:spPr>
        <a:xfrm>
          <a:off x="2515626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2875523" y="0"/>
              </a:moveTo>
              <a:lnTo>
                <a:pt x="2875523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FF0B1-5D70-4C5F-9FBB-E73896A78FA4}">
      <dsp:nvSpPr>
        <dsp:cNvPr id="0" name=""/>
        <dsp:cNvSpPr/>
      </dsp:nvSpPr>
      <dsp:spPr>
        <a:xfrm>
          <a:off x="1818041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Possessive </a:t>
          </a:r>
          <a:r>
            <a:rPr lang="en-GB" sz="1400" kern="1200" dirty="0"/>
            <a:t>pronoun</a:t>
          </a:r>
        </a:p>
      </dsp:txBody>
      <dsp:txXfrm>
        <a:off x="1845283" y="2203989"/>
        <a:ext cx="1340686" cy="875629"/>
      </dsp:txXfrm>
    </dsp:sp>
    <dsp:sp modelId="{4FF1F586-0835-4AE9-B2FB-90766FA8598B}">
      <dsp:nvSpPr>
        <dsp:cNvPr id="0" name=""/>
        <dsp:cNvSpPr/>
      </dsp:nvSpPr>
      <dsp:spPr>
        <a:xfrm>
          <a:off x="4484289" y="1804702"/>
          <a:ext cx="906860" cy="372045"/>
        </a:xfrm>
        <a:custGeom>
          <a:avLst/>
          <a:gdLst/>
          <a:ahLst/>
          <a:cxnLst/>
          <a:rect l="0" t="0" r="0" b="0"/>
          <a:pathLst>
            <a:path>
              <a:moveTo>
                <a:pt x="906860" y="0"/>
              </a:moveTo>
              <a:lnTo>
                <a:pt x="906860" y="186022"/>
              </a:lnTo>
              <a:lnTo>
                <a:pt x="0" y="186022"/>
              </a:lnTo>
              <a:lnTo>
                <a:pt x="0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69CD7-7193-42D8-BD57-D0A690951B3B}">
      <dsp:nvSpPr>
        <dsp:cNvPr id="0" name=""/>
        <dsp:cNvSpPr/>
      </dsp:nvSpPr>
      <dsp:spPr>
        <a:xfrm>
          <a:off x="3631763" y="2176747"/>
          <a:ext cx="1705052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659005" y="2203989"/>
        <a:ext cx="1650568" cy="875629"/>
      </dsp:txXfrm>
    </dsp:sp>
    <dsp:sp modelId="{232F13DF-1459-441C-9818-08BF91994864}">
      <dsp:nvSpPr>
        <dsp:cNvPr id="0" name=""/>
        <dsp:cNvSpPr/>
      </dsp:nvSpPr>
      <dsp:spPr>
        <a:xfrm>
          <a:off x="5391150" y="1804702"/>
          <a:ext cx="1061801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1061801" y="186022"/>
              </a:lnTo>
              <a:lnTo>
                <a:pt x="1061801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3B85B-E081-4C99-88D1-41B5F5E05611}">
      <dsp:nvSpPr>
        <dsp:cNvPr id="0" name=""/>
        <dsp:cNvSpPr/>
      </dsp:nvSpPr>
      <dsp:spPr>
        <a:xfrm>
          <a:off x="5755366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82608" y="2203989"/>
        <a:ext cx="1340686" cy="875629"/>
      </dsp:txXfrm>
    </dsp:sp>
    <dsp:sp modelId="{9A8D0BA9-7222-4FA4-A947-1C95B0D80949}">
      <dsp:nvSpPr>
        <dsp:cNvPr id="0" name=""/>
        <dsp:cNvSpPr/>
      </dsp:nvSpPr>
      <dsp:spPr>
        <a:xfrm>
          <a:off x="5391150" y="1804702"/>
          <a:ext cx="2875523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2875523" y="186022"/>
              </a:lnTo>
              <a:lnTo>
                <a:pt x="2875523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73873-A247-4A35-A901-9E5B63602273}">
      <dsp:nvSpPr>
        <dsp:cNvPr id="0" name=""/>
        <dsp:cNvSpPr/>
      </dsp:nvSpPr>
      <dsp:spPr>
        <a:xfrm>
          <a:off x="7569088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596330" y="2203989"/>
        <a:ext cx="1340686" cy="875629"/>
      </dsp:txXfrm>
    </dsp:sp>
    <dsp:sp modelId="{09CB1668-B8F8-45B4-B7C8-F16E3A1BCEFB}">
      <dsp:nvSpPr>
        <dsp:cNvPr id="0" name=""/>
        <dsp:cNvSpPr/>
      </dsp:nvSpPr>
      <dsp:spPr>
        <a:xfrm>
          <a:off x="5391150" y="1804702"/>
          <a:ext cx="4689245" cy="3720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22"/>
              </a:lnTo>
              <a:lnTo>
                <a:pt x="4689245" y="186022"/>
              </a:lnTo>
              <a:lnTo>
                <a:pt x="4689245" y="37204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6327C-B872-4C72-ADDF-4EA1667BDE60}">
      <dsp:nvSpPr>
        <dsp:cNvPr id="0" name=""/>
        <dsp:cNvSpPr/>
      </dsp:nvSpPr>
      <dsp:spPr>
        <a:xfrm>
          <a:off x="9382809" y="2176747"/>
          <a:ext cx="1395170" cy="93011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410051" y="2203989"/>
        <a:ext cx="1340686" cy="8756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</a:t>
          </a:r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Possessive pronoun - </a:t>
          </a:r>
          <a:r>
            <a:rPr lang="en-GB" sz="1400" b="0" i="0" kern="1200" dirty="0"/>
            <a:t>mine, yours, his, hers, ours, theirs</a:t>
          </a:r>
          <a:endParaRPr lang="en-GB" sz="14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Demonstrative pronouns</a:t>
          </a:r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Indefinite pronouns</a:t>
          </a:r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</a:t>
          </a:r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</a:t>
          </a:r>
          <a:r>
            <a:rPr lang="en-GB" sz="1300" kern="1200"/>
            <a:t>- </a:t>
          </a:r>
          <a:r>
            <a:rPr lang="en-GB" sz="1300" b="0" i="0" kern="120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</a:t>
          </a:r>
        </a:p>
      </dsp:txBody>
      <dsp:txXfrm>
        <a:off x="9634531" y="1446516"/>
        <a:ext cx="1388955" cy="233208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6C7A0-C3B8-408D-8969-7D47A9D10709}">
      <dsp:nvSpPr>
        <dsp:cNvPr id="0" name=""/>
        <dsp:cNvSpPr/>
      </dsp:nvSpPr>
      <dsp:spPr>
        <a:xfrm>
          <a:off x="4796335" y="26283"/>
          <a:ext cx="1475379" cy="98358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Pronoun – replaces a noun (he/she)</a:t>
          </a:r>
        </a:p>
      </dsp:txBody>
      <dsp:txXfrm>
        <a:off x="4825143" y="55091"/>
        <a:ext cx="1417763" cy="925970"/>
      </dsp:txXfrm>
    </dsp:sp>
    <dsp:sp modelId="{BA92CD4C-CD49-4DA8-95BC-259EFFF4E9F6}">
      <dsp:nvSpPr>
        <dsp:cNvPr id="0" name=""/>
        <dsp:cNvSpPr/>
      </dsp:nvSpPr>
      <dsp:spPr>
        <a:xfrm>
          <a:off x="739040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4794984" y="0"/>
              </a:moveTo>
              <a:lnTo>
                <a:pt x="4794984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CB292-E029-4F0A-B53F-27AD2F195B11}">
      <dsp:nvSpPr>
        <dsp:cNvPr id="0" name=""/>
        <dsp:cNvSpPr/>
      </dsp:nvSpPr>
      <dsp:spPr>
        <a:xfrm>
          <a:off x="135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- I, you, he, she, it, we, they, me, you, him, her, it, us, them</a:t>
          </a:r>
        </a:p>
      </dsp:txBody>
      <dsp:txXfrm>
        <a:off x="44563" y="1446516"/>
        <a:ext cx="1388955" cy="2332087"/>
      </dsp:txXfrm>
    </dsp:sp>
    <dsp:sp modelId="{7E902AF9-9AEA-4CF3-A59C-72FB5139F38F}">
      <dsp:nvSpPr>
        <dsp:cNvPr id="0" name=""/>
        <dsp:cNvSpPr/>
      </dsp:nvSpPr>
      <dsp:spPr>
        <a:xfrm>
          <a:off x="2657034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2876990" y="0"/>
              </a:moveTo>
              <a:lnTo>
                <a:pt x="2876990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5BF9E-1AD3-4D04-B2B7-14C0FC93090E}">
      <dsp:nvSpPr>
        <dsp:cNvPr id="0" name=""/>
        <dsp:cNvSpPr/>
      </dsp:nvSpPr>
      <dsp:spPr>
        <a:xfrm>
          <a:off x="1919344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Possessive pronoun </a:t>
          </a:r>
          <a:r>
            <a:rPr lang="en-GB" sz="1300" kern="1200"/>
            <a:t>- </a:t>
          </a:r>
          <a:r>
            <a:rPr lang="en-GB" sz="1300" b="0" i="0" kern="1200"/>
            <a:t>mine, yours, his, hers, ours, theirs</a:t>
          </a:r>
          <a:endParaRPr lang="en-GB" sz="1300" kern="1200" dirty="0"/>
        </a:p>
      </dsp:txBody>
      <dsp:txXfrm>
        <a:off x="1962556" y="1446516"/>
        <a:ext cx="1388955" cy="2332087"/>
      </dsp:txXfrm>
    </dsp:sp>
    <dsp:sp modelId="{B7F73BA2-CD5E-4E48-BBB0-7C2FD401D386}">
      <dsp:nvSpPr>
        <dsp:cNvPr id="0" name=""/>
        <dsp:cNvSpPr/>
      </dsp:nvSpPr>
      <dsp:spPr>
        <a:xfrm>
          <a:off x="4575028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958996" y="0"/>
              </a:moveTo>
              <a:lnTo>
                <a:pt x="958996" y="196717"/>
              </a:lnTo>
              <a:lnTo>
                <a:pt x="0" y="196717"/>
              </a:lnTo>
              <a:lnTo>
                <a:pt x="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2ADBE-FF1E-47C5-AF95-D4F31BB3FFF6}">
      <dsp:nvSpPr>
        <dsp:cNvPr id="0" name=""/>
        <dsp:cNvSpPr/>
      </dsp:nvSpPr>
      <dsp:spPr>
        <a:xfrm>
          <a:off x="3837338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Demonstrative pronouns - </a:t>
          </a:r>
          <a:r>
            <a:rPr lang="en-GB" sz="1300" b="0" i="0" kern="1200" dirty="0"/>
            <a:t>this, that, these, those</a:t>
          </a:r>
          <a:endParaRPr lang="en-GB" sz="1300" kern="1200" dirty="0"/>
        </a:p>
      </dsp:txBody>
      <dsp:txXfrm>
        <a:off x="3880550" y="1446516"/>
        <a:ext cx="1388955" cy="2332087"/>
      </dsp:txXfrm>
    </dsp:sp>
    <dsp:sp modelId="{0A536300-1155-466B-A7D1-77A866128735}">
      <dsp:nvSpPr>
        <dsp:cNvPr id="0" name=""/>
        <dsp:cNvSpPr/>
      </dsp:nvSpPr>
      <dsp:spPr>
        <a:xfrm>
          <a:off x="5534025" y="1009870"/>
          <a:ext cx="958996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958996" y="196717"/>
              </a:lnTo>
              <a:lnTo>
                <a:pt x="958996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55AC2-FE2C-4321-BBC5-96811ABF112F}">
      <dsp:nvSpPr>
        <dsp:cNvPr id="0" name=""/>
        <dsp:cNvSpPr/>
      </dsp:nvSpPr>
      <dsp:spPr>
        <a:xfrm>
          <a:off x="5755331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Indefinite pronouns - </a:t>
          </a:r>
          <a:r>
            <a:rPr lang="en-GB" sz="1300" b="0" i="0" kern="1200" dirty="0"/>
            <a:t>anyone, everyone, someone, no one, nobody, each, few, many, all, some, etc.</a:t>
          </a:r>
          <a:endParaRPr lang="en-GB" sz="1300" kern="1200" dirty="0"/>
        </a:p>
      </dsp:txBody>
      <dsp:txXfrm>
        <a:off x="5798543" y="1446516"/>
        <a:ext cx="1388955" cy="2332087"/>
      </dsp:txXfrm>
    </dsp:sp>
    <dsp:sp modelId="{9F646173-1F2D-4775-8139-D16AA474BC8D}">
      <dsp:nvSpPr>
        <dsp:cNvPr id="0" name=""/>
        <dsp:cNvSpPr/>
      </dsp:nvSpPr>
      <dsp:spPr>
        <a:xfrm>
          <a:off x="5534025" y="1009870"/>
          <a:ext cx="2876990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2876990" y="196717"/>
              </a:lnTo>
              <a:lnTo>
                <a:pt x="2876990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CBA7FA-CD98-4DC3-B3E2-8772DF15656A}">
      <dsp:nvSpPr>
        <dsp:cNvPr id="0" name=""/>
        <dsp:cNvSpPr/>
      </dsp:nvSpPr>
      <dsp:spPr>
        <a:xfrm>
          <a:off x="7673325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Relative pronouns - </a:t>
          </a:r>
          <a:r>
            <a:rPr lang="en-GB" sz="1300" b="0" i="0" kern="1200" dirty="0"/>
            <a:t>who, whom, whose, which, that</a:t>
          </a:r>
          <a:endParaRPr lang="en-GB" sz="1300" kern="1200" dirty="0"/>
        </a:p>
      </dsp:txBody>
      <dsp:txXfrm>
        <a:off x="7716537" y="1446516"/>
        <a:ext cx="1388955" cy="2332087"/>
      </dsp:txXfrm>
    </dsp:sp>
    <dsp:sp modelId="{541852C4-1413-4427-9206-83AE0A50A023}">
      <dsp:nvSpPr>
        <dsp:cNvPr id="0" name=""/>
        <dsp:cNvSpPr/>
      </dsp:nvSpPr>
      <dsp:spPr>
        <a:xfrm>
          <a:off x="5534025" y="1009870"/>
          <a:ext cx="4794984" cy="393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17"/>
              </a:lnTo>
              <a:lnTo>
                <a:pt x="4794984" y="196717"/>
              </a:lnTo>
              <a:lnTo>
                <a:pt x="4794984" y="393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F65B6B-6544-410A-8C5B-4EB101A79872}">
      <dsp:nvSpPr>
        <dsp:cNvPr id="0" name=""/>
        <dsp:cNvSpPr/>
      </dsp:nvSpPr>
      <dsp:spPr>
        <a:xfrm>
          <a:off x="9591319" y="1403304"/>
          <a:ext cx="1475379" cy="24185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Reflexive pronouns  -</a:t>
          </a:r>
          <a:r>
            <a:rPr lang="en-GB" sz="1300" b="0" i="0" kern="1200" dirty="0"/>
            <a:t>myself, yourself, himself, herself, itself, ourselves, yourselves, themselves</a:t>
          </a:r>
          <a:endParaRPr lang="en-GB" sz="1300" kern="1200" dirty="0"/>
        </a:p>
      </dsp:txBody>
      <dsp:txXfrm>
        <a:off x="9634531" y="1446516"/>
        <a:ext cx="1388955" cy="23320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989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0EBAD-3AD4-32C1-2763-D76CC2EA8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D58D9-40B7-A96D-729B-CD363FA5F7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4ECE3-9D6C-C047-4E6F-9BE578265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47669-FA04-8D52-BF0A-91DB867E9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24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Relationship Id="rId9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Relationship Id="rId9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9.xml"/><Relationship Id="rId5" Type="http://schemas.openxmlformats.org/officeDocument/2006/relationships/diagramLayout" Target="../diagrams/layout19.xml"/><Relationship Id="rId4" Type="http://schemas.openxmlformats.org/officeDocument/2006/relationships/diagramData" Target="../diagrams/data19.xml"/><Relationship Id="rId9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B1AA-63CA-9BDB-C19E-CD98815F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B6D5745-116D-6951-0364-DABA629C2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F2D380-4721-DA37-5268-0B568C73FE1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B8E8CB-40D7-B885-752D-69B8FD51B1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D29C5A-8E54-6262-00D4-7A94CCD02A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377B04-7DA3-DFF0-5126-2B5AB891BE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71C268-5C1B-3091-A548-909A4E0F06D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312323-8FB5-DCDA-4347-25AFB6169A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95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5504D-E440-C307-FB87-BA74757E5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C2639-CBF3-C806-433F-0BEEFBBA7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158743-1AB1-18F2-0D5E-21825BF702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F3B8151-F4F7-352A-0819-D812B12E888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277397-D2A7-9B4F-CB95-1B5795ECB9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9DC1A7-9FA7-97E8-5BC5-4C1E56E475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CC8771D-75DC-6C76-2FC5-5D4C26612B3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F0D43A-C0AA-2855-8E85-84EBA332F5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264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3A342-1786-AA7B-0EAD-63F208232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534F84-B61D-4C65-9EC6-BFFDACC0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77D8-0F12-AD70-203B-6D993935F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992122-7ADB-893E-2B79-924C41B911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E00DE-719E-E027-3787-FB6BA75107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434634-42DB-242D-1097-09AA7FE8F31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17F649-93B1-2061-52F6-B568C8C60A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953E8B-4DA3-099B-739E-A53BB4D1D02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3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D2EFB-E9A3-3F6A-0F6C-E899C40D3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2682B2F-14DA-491C-8905-9ACCBAA20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A2E1E-76A2-F56E-8EC7-F325FC286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bright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glowing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6FF841-EF20-7C42-8AE1-4CD0E94E83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</a:t>
            </a:r>
            <a:r>
              <a:rPr lang="en-GB" sz="2000" b="1" i="1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behind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3D861F-1A48-EA24-EDD0-BEA6497ED23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BA1EF4-78B8-6F57-7419-E5AD3C054A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1B9DD0-04D5-3BC8-5ED4-5F2052B40C5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too late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sneered Scrambler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8F8D5D-588E-3DF8-0BF2-928CDDF2CD0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579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562225" y="6100762"/>
            <a:ext cx="69151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568635" y="5374986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115546" y="53749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376717" y="537498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97003" y="6100762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BE9B3C-5F86-BCC4-2B28-931688018F3F}"/>
              </a:ext>
            </a:extLst>
          </p:cNvPr>
          <p:cNvSpPr txBox="1">
            <a:spLocks/>
          </p:cNvSpPr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8457969" y="539790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22451" y="539790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4501991" y="4173245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3998458" y="3339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9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4452938" y="6139643"/>
            <a:ext cx="504913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181911" y="5477667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29457" y="546875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5390" y="616069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8558624" y="546240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99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72ED66-C504-B8E0-F425-AEC3D009E804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BDAB8F-62D3-DDED-D694-7A5D16A12CA2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1407B-8CC7-3FCA-FB11-48BDE2892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1AAAAA-23BB-B26C-96DC-BFEAC9DC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B7599E8-448C-AE20-7CDB-B14D2D895AFF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594E40-5164-939B-AFCA-6277B8811390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93672C-E388-4197-6044-23A584BEFBA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E29EB6-72D5-9DB8-A9A4-6F09416CC52B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D87FE64F-0AD0-FF62-8D56-895647E01AA3}"/>
              </a:ext>
            </a:extLst>
          </p:cNvPr>
          <p:cNvSpPr/>
          <p:nvPr/>
        </p:nvSpPr>
        <p:spPr>
          <a:xfrm rot="16200000">
            <a:off x="2291370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8B3FAA-FB40-CEC1-6A17-3A566BB7F3BC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97F7BD5-0E7A-1194-E69B-4F6D8CAC4B3E}"/>
              </a:ext>
            </a:extLst>
          </p:cNvPr>
          <p:cNvSpPr/>
          <p:nvPr/>
        </p:nvSpPr>
        <p:spPr>
          <a:xfrm rot="16200000">
            <a:off x="5737779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D49863-1B52-700C-9BD1-99E9CA08EDB6}"/>
              </a:ext>
            </a:extLst>
          </p:cNvPr>
          <p:cNvSpPr txBox="1">
            <a:spLocks/>
          </p:cNvSpPr>
          <p:nvPr/>
        </p:nvSpPr>
        <p:spPr>
          <a:xfrm>
            <a:off x="2428875" y="6100762"/>
            <a:ext cx="444817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Subjects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13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F3751-1ADC-74F5-A924-A21F49065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B643D9-EB75-E90E-9F04-C2FE23B5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642CE6F-928B-CD54-8B64-CCAE4EA95540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019E41-AB7F-D5CE-584E-06ADCF02ABDE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A57842-FD47-6BAF-AFB0-AF9B994AF8A0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2589BE-D99B-E9FE-40E9-2DEC1D41F3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FD4796-7A33-934A-314D-0729B8DAC4A4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26039-E24E-B73B-963F-CA0E2DA33D01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3631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9184F-2644-0564-8028-5F0471248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7FDDD0-8070-21E9-9B1A-29BBC330D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C26B958-8C41-E34B-723D-AB52C40435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0348A5-4C18-F3AE-1A10-7A6BDAEBE482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A7919CF-A924-ED2C-8599-06934F2A5F72}"/>
              </a:ext>
            </a:extLst>
          </p:cNvPr>
          <p:cNvSpPr txBox="1">
            <a:spLocks/>
          </p:cNvSpPr>
          <p:nvPr/>
        </p:nvSpPr>
        <p:spPr>
          <a:xfrm>
            <a:off x="285751" y="434092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64A5B5-18AD-0279-C826-1C4D5767A700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B7CA5BD-6113-396C-5972-C1F92FAC8F48}"/>
              </a:ext>
            </a:extLst>
          </p:cNvPr>
          <p:cNvSpPr/>
          <p:nvPr/>
        </p:nvSpPr>
        <p:spPr>
          <a:xfrm rot="16200000">
            <a:off x="4282096" y="542987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FC7117-85F7-F419-BE1D-B51A96F2181A}"/>
              </a:ext>
            </a:extLst>
          </p:cNvPr>
          <p:cNvSpPr txBox="1">
            <a:spLocks/>
          </p:cNvSpPr>
          <p:nvPr/>
        </p:nvSpPr>
        <p:spPr>
          <a:xfrm>
            <a:off x="697058" y="280483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subjects?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97BABA-ECFD-CA0E-C93B-4B238807A91F}"/>
              </a:ext>
            </a:extLst>
          </p:cNvPr>
          <p:cNvSpPr txBox="1">
            <a:spLocks/>
          </p:cNvSpPr>
          <p:nvPr/>
        </p:nvSpPr>
        <p:spPr>
          <a:xfrm>
            <a:off x="3747366" y="6100761"/>
            <a:ext cx="2345674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7CAB63C-3CE6-8720-6D89-0F458A86A41F}"/>
              </a:ext>
            </a:extLst>
          </p:cNvPr>
          <p:cNvSpPr txBox="1">
            <a:spLocks/>
          </p:cNvSpPr>
          <p:nvPr/>
        </p:nvSpPr>
        <p:spPr>
          <a:xfrm>
            <a:off x="697058" y="3544849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object?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6402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17B0E0-D76C-83C9-3BEB-4411DDCED0E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“it” and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74176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4944837">
            <a:off x="6904997" y="420020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3723857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971021">
            <a:off x="5404509" y="4205119"/>
            <a:ext cx="131218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“it”?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3723857" y="49469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7416693" y="492961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AEF7FE-C29E-EEF8-AD92-B71B96A4FA27}"/>
              </a:ext>
            </a:extLst>
          </p:cNvPr>
          <p:cNvSpPr txBox="1">
            <a:spLocks/>
          </p:cNvSpPr>
          <p:nvPr/>
        </p:nvSpPr>
        <p:spPr>
          <a:xfrm>
            <a:off x="697058" y="2171631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F3E9C0-B6D3-801E-5336-D4911796C04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324225" y="5104305"/>
            <a:ext cx="38576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097761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922302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688419-646B-62F3-60D1-A7F54A45EEB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61A78B-D6A1-4200-64C8-9D4F178B47CE}"/>
              </a:ext>
            </a:extLst>
          </p:cNvPr>
          <p:cNvSpPr txBox="1">
            <a:spLocks/>
          </p:cNvSpPr>
          <p:nvPr/>
        </p:nvSpPr>
        <p:spPr>
          <a:xfrm>
            <a:off x="3324225" y="5104305"/>
            <a:ext cx="38576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CAD3DD9-1ED6-45B2-A1CC-8850BE189005}"/>
              </a:ext>
            </a:extLst>
          </p:cNvPr>
          <p:cNvSpPr/>
          <p:nvPr/>
        </p:nvSpPr>
        <p:spPr>
          <a:xfrm rot="16200000">
            <a:off x="3097761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9096DE7-05E6-E3BF-C987-739ACC205F1D}"/>
              </a:ext>
            </a:extLst>
          </p:cNvPr>
          <p:cNvSpPr/>
          <p:nvPr/>
        </p:nvSpPr>
        <p:spPr>
          <a:xfrm rot="16200000">
            <a:off x="5922302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750421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574962" y="266599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672D9A-4418-EC52-C963-E75D15AADD8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763366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5260622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B3CC20-0BE8-01FB-486A-AC4B691A6D4A}"/>
              </a:ext>
            </a:extLst>
          </p:cNvPr>
          <p:cNvSpPr txBox="1">
            <a:spLocks/>
          </p:cNvSpPr>
          <p:nvPr/>
        </p:nvSpPr>
        <p:spPr>
          <a:xfrm>
            <a:off x="4763366" y="49160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A928066-6FC6-6738-CE06-499D93059BB9}"/>
              </a:ext>
            </a:extLst>
          </p:cNvPr>
          <p:cNvSpPr/>
          <p:nvPr/>
        </p:nvSpPr>
        <p:spPr>
          <a:xfrm rot="16200000">
            <a:off x="5260622" y="420923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“since”?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169636" y="2925311"/>
            <a:ext cx="3026251" cy="367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314950" y="2925311"/>
            <a:ext cx="4476749" cy="367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since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760801" y="487495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“favourite”?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A306BF-A58C-F12B-4369-9368C0F2C4C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6601365" y="490704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7417121" y="41657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3EB98D-AA1E-D248-AF3A-3C817D0B519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baked biscuits since it was her favourite hobby.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434626" y="465685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116610" y="4047442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803945" y="166863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58899" y="2712628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4337903" y="2713628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102463" y="4637237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5444819" y="4046905"/>
            <a:ext cx="961171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3502721" y="1652428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8720139" y="263362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067798" y="164203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8463DB4-49F3-134A-8F61-7A41044A46D9}"/>
              </a:ext>
            </a:extLst>
          </p:cNvPr>
          <p:cNvSpPr txBox="1">
            <a:spLocks/>
          </p:cNvSpPr>
          <p:nvPr/>
        </p:nvSpPr>
        <p:spPr>
          <a:xfrm>
            <a:off x="6159869" y="4645963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3840A26-C9C5-17AD-0518-C6E68F5FE675}"/>
              </a:ext>
            </a:extLst>
          </p:cNvPr>
          <p:cNvSpPr/>
          <p:nvPr/>
        </p:nvSpPr>
        <p:spPr>
          <a:xfrm rot="16200000">
            <a:off x="6152509" y="4128784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7804391" y="463723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16200000">
            <a:off x="7568159" y="4104265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6501734" y="258049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9F4117-832E-FC7C-13FA-907EC2B9CA20}"/>
              </a:ext>
            </a:extLst>
          </p:cNvPr>
          <p:cNvSpPr/>
          <p:nvPr/>
        </p:nvSpPr>
        <p:spPr>
          <a:xfrm rot="5400000">
            <a:off x="5662615" y="2616613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110D26D-DB07-7470-E8E6-CEEB8D57829F}"/>
              </a:ext>
            </a:extLst>
          </p:cNvPr>
          <p:cNvSpPr txBox="1">
            <a:spLocks/>
          </p:cNvSpPr>
          <p:nvPr/>
        </p:nvSpPr>
        <p:spPr>
          <a:xfrm>
            <a:off x="5162465" y="1651581"/>
            <a:ext cx="1671589" cy="626977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19" grpId="0" animBg="1"/>
      <p:bldP spid="24" grpId="0" animBg="1"/>
      <p:bldP spid="28" grpId="0" animBg="1"/>
      <p:bldP spid="30" grpId="0" animBg="1"/>
      <p:bldP spid="9" grpId="0" animBg="1"/>
      <p:bldP spid="11" grpId="0" animBg="1"/>
      <p:bldP spid="6" grpId="0" animBg="1"/>
      <p:bldP spid="8" grpId="0" animBg="1"/>
      <p:bldP spid="12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Pronouns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2481242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70772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03037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321230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685241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354054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9357367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9831248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8497741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7130029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2480985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1030644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pronouns?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19E3-782D-F290-9D2D-9528F7E89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AF313AA-267F-A285-D5D6-4D435387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416B9FB-A418-F536-9111-A0122EA21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9CEFE-408D-1B59-237D-769D6A042A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9DEC8AB-FFDD-E985-8722-6239D7C6E1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659843"/>
              </p:ext>
            </p:extLst>
          </p:nvPr>
        </p:nvGraphicFramePr>
        <p:xfrm>
          <a:off x="771525" y="723900"/>
          <a:ext cx="10782300" cy="3981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4CC923-E44E-169B-9C50-4B94E97226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D50F1-F543-F707-CB7A-84E754CA7848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41108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EB459-BC55-3ABE-4CAE-9F2E980AC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A55472C-8017-102E-A4C8-A2E972FA2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56FDEB4-72CD-7AD2-08C3-C49D4CF11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D02FA9-1BE9-AE3F-C116-AACE9B3F5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F445000-5FBD-8D6B-F69F-75DCAAD0B0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3798041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05EE757-FF45-D34B-94C4-956618CB725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B8B018-6009-0DA5-9941-455EC2D0EFA1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731609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CE0F4-C8D3-B759-F303-A617F2C6C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5D19B93-20E1-69E8-F4E0-9D41017A9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A1742D9-E8D0-39FA-F165-6A86A6D3F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DD5B5-B288-B97A-9A9F-C3F9EED03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A136E9-64B0-B0D5-2C77-57CA9C1905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4500032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E7F5109-018E-2630-9911-D3A8B040A42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54BA62-4021-BA0C-E410-4D38A4FCD667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618056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1FB74-8C57-62B2-EE64-45343C044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38CD18C-8CA7-9085-2112-D7248772A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9B463D-21A9-A8C0-B35B-515A972E9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E57C4-EE91-3636-8453-B4D6C83C5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432FF79-B29D-9604-5086-B91A48A674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9049934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1E32EDA-EE58-6465-F06C-C6E4A93B26B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233895-4575-D4D1-E95C-74CA7C24EE0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83914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92FF4-3FDA-1E43-3B32-91D0E6BF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5F0834-1404-CFA0-9B23-F6C222B21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B312D50-B542-D2AE-2BE0-46EA71CED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8969D0-7D96-11C7-8201-1E8262DB37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642597-50FC-F4B7-9BDC-FCBC0A33AE9C}"/>
              </a:ext>
            </a:extLst>
          </p:cNvPr>
          <p:cNvGraphicFramePr/>
          <p:nvPr/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B51556A-C609-2464-CF59-BA39493A25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E15AC6-561A-31F4-2DF5-F8B9EF52E12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2136386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CB62E-0D16-84E5-8B47-89C5A4DE3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B2AB5E-F48D-F6AB-7E5F-4E19C1408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0645031-4C3C-3F78-BF3A-86D32DB67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847B9-549E-431C-DA6A-403B99A28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F29B39E-379A-C6E8-7AB1-92114126AB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1325450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21F5D4D-D9E5-6624-D81F-FDC5424AD93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6F4665-3676-77FE-099B-DA9E074BD74B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10537253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ED80C-FB4B-39CB-415B-1ED9F4E2F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EF80228-8F0B-0877-96D5-5F6F4EA14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038A47A-C715-0694-CB8A-BA8BAB52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E8EFDB-ED63-45E9-2A39-64AB6D9C5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143E11-B41B-F486-8E46-44FAB7241D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4175296"/>
              </p:ext>
            </p:extLst>
          </p:nvPr>
        </p:nvGraphicFramePr>
        <p:xfrm>
          <a:off x="828675" y="790575"/>
          <a:ext cx="11068050" cy="3848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84EC99B-60C3-EF9E-800B-CA7FD713F3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AD2F6F-93D2-808F-421C-365470E9A6FA}"/>
              </a:ext>
            </a:extLst>
          </p:cNvPr>
          <p:cNvSpPr txBox="1"/>
          <p:nvPr/>
        </p:nvSpPr>
        <p:spPr>
          <a:xfrm>
            <a:off x="3001009" y="4929485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think of any examples of each?</a:t>
            </a:r>
          </a:p>
        </p:txBody>
      </p:sp>
    </p:spTree>
    <p:extLst>
      <p:ext uri="{BB962C8B-B14F-4D97-AF65-F5344CB8AC3E}">
        <p14:creationId xmlns:p14="http://schemas.microsoft.com/office/powerpoint/2010/main" val="3590490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653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“girls” is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322618" y="2690357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598183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“football”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313714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“boys”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322618" y="5127833"/>
            <a:ext cx="84974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“stories”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456218" y="5127833"/>
            <a:ext cx="124278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257176" y="310424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257175" y="3193340"/>
            <a:ext cx="2695575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Personal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she, he, we, and they.</a:t>
            </a:r>
            <a:endParaRPr lang="en-GB" sz="24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27B67D9-9553-FBAE-CEB1-5F5D54C7C635}"/>
              </a:ext>
            </a:extLst>
          </p:cNvPr>
          <p:cNvSpPr txBox="1">
            <a:spLocks/>
          </p:cNvSpPr>
          <p:nvPr/>
        </p:nvSpPr>
        <p:spPr>
          <a:xfrm>
            <a:off x="3179575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Possessive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ours, his, hers, theirs and its.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B92C90-900F-5051-04A9-BC1EF1C41ECA}"/>
              </a:ext>
            </a:extLst>
          </p:cNvPr>
          <p:cNvSpPr txBox="1">
            <a:spLocks/>
          </p:cNvSpPr>
          <p:nvPr/>
        </p:nvSpPr>
        <p:spPr>
          <a:xfrm>
            <a:off x="6106839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Demonstrative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those, these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9ED3C45-9CCD-072E-F07B-5B1D34309AA6}"/>
              </a:ext>
            </a:extLst>
          </p:cNvPr>
          <p:cNvSpPr txBox="1">
            <a:spLocks/>
          </p:cNvSpPr>
          <p:nvPr/>
        </p:nvSpPr>
        <p:spPr>
          <a:xfrm>
            <a:off x="257175" y="5748097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come up with a sentence for each type of pronoun?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A88398-0055-5191-EBE6-730E5D77E08F}"/>
              </a:ext>
            </a:extLst>
          </p:cNvPr>
          <p:cNvSpPr txBox="1">
            <a:spLocks/>
          </p:cNvSpPr>
          <p:nvPr/>
        </p:nvSpPr>
        <p:spPr>
          <a:xfrm>
            <a:off x="9034103" y="3193340"/>
            <a:ext cx="2700439" cy="227401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pronouns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many, all, some, etc.</a:t>
            </a:r>
          </a:p>
        </p:txBody>
      </p:sp>
    </p:spTree>
    <p:extLst>
      <p:ext uri="{BB962C8B-B14F-4D97-AF65-F5344CB8AC3E}">
        <p14:creationId xmlns:p14="http://schemas.microsoft.com/office/powerpoint/2010/main" val="36608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635C8FC6-2218-1250-EC1C-7E1C46D038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493629" y="363490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9208937" y="2090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9208935" y="437210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9208937" y="285108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9208936" y="3611593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3730909" y="2095213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– it represents a person.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3730907" y="4376740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It is unspecific – indefinite. 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3730909" y="2855722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Possessive means owned by or belonged to.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3730908" y="3616231"/>
            <a:ext cx="5297403" cy="629112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means to point at or show. 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9208936" y="126661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3730908" y="1271250"/>
            <a:ext cx="5297403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Etymology / Root Meaning</a:t>
            </a:r>
          </a:p>
        </p:txBody>
      </p:sp>
    </p:spTree>
    <p:extLst>
      <p:ext uri="{BB962C8B-B14F-4D97-AF65-F5344CB8AC3E}">
        <p14:creationId xmlns:p14="http://schemas.microsoft.com/office/powerpoint/2010/main" val="22618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8" grpId="0" animBg="1"/>
      <p:bldP spid="23" grpId="0" animBg="1"/>
      <p:bldP spid="27" grpId="0" animBg="1"/>
      <p:bldP spid="30" grpId="0" animBg="1"/>
      <p:bldP spid="3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13C34-AB58-EA7D-B302-6515DEC84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1D31A01-BB7D-B4E8-DA2B-8A13734F6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31A7A9A-B83F-AAA2-E4BE-E89CC69A8F63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E8978-5381-EBDC-0FB9-E883D71A92A5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69E0596-271E-CAE1-D7C4-551E81C80C38}"/>
              </a:ext>
            </a:extLst>
          </p:cNvPr>
          <p:cNvSpPr txBox="1">
            <a:spLocks/>
          </p:cNvSpPr>
          <p:nvPr/>
        </p:nvSpPr>
        <p:spPr>
          <a:xfrm>
            <a:off x="502730" y="3640788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Demonstrative pronoun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904652-C660-4592-571F-10BD73459E9D}"/>
              </a:ext>
            </a:extLst>
          </p:cNvPr>
          <p:cNvSpPr txBox="1">
            <a:spLocks/>
          </p:cNvSpPr>
          <p:nvPr/>
        </p:nvSpPr>
        <p:spPr>
          <a:xfrm>
            <a:off x="493630" y="4390347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3C39D7-4D8A-F2B4-2E59-2B3ED045ECCD}"/>
              </a:ext>
            </a:extLst>
          </p:cNvPr>
          <p:cNvSpPr txBox="1">
            <a:spLocks/>
          </p:cNvSpPr>
          <p:nvPr/>
        </p:nvSpPr>
        <p:spPr>
          <a:xfrm>
            <a:off x="502730" y="289122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67BEE0-C4A5-460B-874F-E9B1ED01B220}"/>
              </a:ext>
            </a:extLst>
          </p:cNvPr>
          <p:cNvSpPr txBox="1">
            <a:spLocks/>
          </p:cNvSpPr>
          <p:nvPr/>
        </p:nvSpPr>
        <p:spPr>
          <a:xfrm>
            <a:off x="3701816" y="210678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I, you, he, she, we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E588A58-34BF-D321-FC00-DD99EB967D84}"/>
              </a:ext>
            </a:extLst>
          </p:cNvPr>
          <p:cNvSpPr txBox="1">
            <a:spLocks/>
          </p:cNvSpPr>
          <p:nvPr/>
        </p:nvSpPr>
        <p:spPr>
          <a:xfrm>
            <a:off x="3701814" y="4398575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anyone, everyone, someone, no one, nobody, each, few,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695B7B-15EE-7E28-6CAD-36FC5CC31E12}"/>
              </a:ext>
            </a:extLst>
          </p:cNvPr>
          <p:cNvSpPr txBox="1">
            <a:spLocks/>
          </p:cNvSpPr>
          <p:nvPr/>
        </p:nvSpPr>
        <p:spPr>
          <a:xfrm>
            <a:off x="3701816" y="2919977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Mine, yours, ours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2CFE8D-E660-48A7-3E8C-6AE18822816D}"/>
              </a:ext>
            </a:extLst>
          </p:cNvPr>
          <p:cNvSpPr txBox="1">
            <a:spLocks/>
          </p:cNvSpPr>
          <p:nvPr/>
        </p:nvSpPr>
        <p:spPr>
          <a:xfrm>
            <a:off x="3701815" y="3649822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this, that, these, those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7F0823-D0CB-4833-6CE8-AB40B0E37EDF}"/>
              </a:ext>
            </a:extLst>
          </p:cNvPr>
          <p:cNvSpPr txBox="1">
            <a:spLocks/>
          </p:cNvSpPr>
          <p:nvPr/>
        </p:nvSpPr>
        <p:spPr>
          <a:xfrm>
            <a:off x="6454534" y="208126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pilot the rocket.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D586B4-334A-CD10-4EEA-65AB1DC2E198}"/>
              </a:ext>
            </a:extLst>
          </p:cNvPr>
          <p:cNvSpPr txBox="1">
            <a:spLocks/>
          </p:cNvSpPr>
          <p:nvPr/>
        </p:nvSpPr>
        <p:spPr>
          <a:xfrm>
            <a:off x="6454532" y="4373052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Everyone knows that is my rocket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F779E1-313C-D30D-6BA2-D517A0E3A45B}"/>
              </a:ext>
            </a:extLst>
          </p:cNvPr>
          <p:cNvSpPr txBox="1">
            <a:spLocks/>
          </p:cNvSpPr>
          <p:nvPr/>
        </p:nvSpPr>
        <p:spPr>
          <a:xfrm>
            <a:off x="6454534" y="2894454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is mine.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DE73856-39FA-CC24-C920-FC5E3714B7DA}"/>
              </a:ext>
            </a:extLst>
          </p:cNvPr>
          <p:cNvSpPr txBox="1">
            <a:spLocks/>
          </p:cNvSpPr>
          <p:nvPr/>
        </p:nvSpPr>
        <p:spPr>
          <a:xfrm>
            <a:off x="6454533" y="3624299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is my rocket.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6996DA58-1204-7C19-D47D-263D659F2AD9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2935795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 of pronoun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1675F91-8174-EBE5-8FFF-E498608F1BC8}"/>
              </a:ext>
            </a:extLst>
          </p:cNvPr>
          <p:cNvSpPr txBox="1">
            <a:spLocks/>
          </p:cNvSpPr>
          <p:nvPr/>
        </p:nvSpPr>
        <p:spPr>
          <a:xfrm>
            <a:off x="3701815" y="1282824"/>
            <a:ext cx="2489434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1DD35B9-C18A-9E76-9DFF-B1A718C04441}"/>
              </a:ext>
            </a:extLst>
          </p:cNvPr>
          <p:cNvSpPr txBox="1">
            <a:spLocks/>
          </p:cNvSpPr>
          <p:nvPr/>
        </p:nvSpPr>
        <p:spPr>
          <a:xfrm>
            <a:off x="6454533" y="1257301"/>
            <a:ext cx="5234738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phrase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35669C-D098-33E8-EA15-30908717339A}"/>
              </a:ext>
            </a:extLst>
          </p:cNvPr>
          <p:cNvSpPr txBox="1">
            <a:spLocks/>
          </p:cNvSpPr>
          <p:nvPr/>
        </p:nvSpPr>
        <p:spPr>
          <a:xfrm>
            <a:off x="502729" y="5356471"/>
            <a:ext cx="11298306" cy="99035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pronouns are replacing nouns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describing the nouns?</a:t>
            </a:r>
          </a:p>
        </p:txBody>
      </p:sp>
    </p:spTree>
    <p:extLst>
      <p:ext uri="{BB962C8B-B14F-4D97-AF65-F5344CB8AC3E}">
        <p14:creationId xmlns:p14="http://schemas.microsoft.com/office/powerpoint/2010/main" val="458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10" grpId="0" animBg="1"/>
      <p:bldP spid="11" grpId="0" animBg="1"/>
      <p:bldP spid="14" grpId="0" animBg="1"/>
      <p:bldP spid="18" grpId="0" animBg="1"/>
      <p:bldP spid="6" grpId="0" animBg="1"/>
      <p:bldP spid="17" grpId="0" animBg="1"/>
      <p:bldP spid="21" grpId="0" animBg="1"/>
      <p:bldP spid="22" grpId="0" animBg="1"/>
      <p:bldP spid="1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321928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432000" y="169171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431999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431999" y="3334001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431999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431999" y="4976293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321928" y="25144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321928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321928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315074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328782" y="16917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438854" y="1691711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438853" y="251285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438853" y="3333299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438853" y="4155146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438853" y="497629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335033" y="25277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328782" y="333400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328782" y="416292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321928" y="497629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664000" cy="122293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pronouns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384000" y="3083665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445104" y="250333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445104" y="4145621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335033" y="33244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384000" y="5285321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49396D33-9718-3981-9522-3CC951A7198D}"/>
              </a:ext>
            </a:extLst>
          </p:cNvPr>
          <p:cNvSpPr txBox="1">
            <a:spLocks/>
          </p:cNvSpPr>
          <p:nvPr/>
        </p:nvSpPr>
        <p:spPr>
          <a:xfrm>
            <a:off x="9144000" y="1682687"/>
            <a:ext cx="2664000" cy="1974612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red blocks?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7197E6-70B9-E601-7A6E-E59ECCA397FE}"/>
              </a:ext>
            </a:extLst>
          </p:cNvPr>
          <p:cNvSpPr txBox="1">
            <a:spLocks/>
          </p:cNvSpPr>
          <p:nvPr/>
        </p:nvSpPr>
        <p:spPr>
          <a:xfrm>
            <a:off x="9144000" y="3884343"/>
            <a:ext cx="2664000" cy="1309418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adjectives.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321928" y="17049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315074" y="498955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</p:spTree>
    <p:extLst>
      <p:ext uri="{BB962C8B-B14F-4D97-AF65-F5344CB8AC3E}">
        <p14:creationId xmlns:p14="http://schemas.microsoft.com/office/powerpoint/2010/main" val="262542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2141875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Dave got into trouble because what Dave did was dangerous.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2181761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Dave liked to take risks, but sometimes he got into trouble because what he did was dangerous.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422504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83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11616590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 ran towards friends. They cheered.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251560" y="2558043"/>
            <a:ext cx="11616590" cy="1139726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Who cheered?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friends? Or the girl and her friends?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need to be used carefully as they can create ambiguity (two meanings). 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5206120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 sure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reader knows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has been replaced by the pronoun.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5D3CC1-9F67-739B-BD2B-1CAE1B1E90FD}"/>
              </a:ext>
            </a:extLst>
          </p:cNvPr>
          <p:cNvSpPr txBox="1"/>
          <p:nvPr/>
        </p:nvSpPr>
        <p:spPr>
          <a:xfrm>
            <a:off x="251560" y="3933873"/>
            <a:ext cx="11616590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reader can’t tell.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It’s ambiguous.</a:t>
            </a:r>
          </a:p>
        </p:txBody>
      </p:sp>
    </p:spTree>
    <p:extLst>
      <p:ext uri="{BB962C8B-B14F-4D97-AF65-F5344CB8AC3E}">
        <p14:creationId xmlns:p14="http://schemas.microsoft.com/office/powerpoint/2010/main" val="14728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331AF-14F4-5574-9918-B9FE02C35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04DD5B8-57D4-18B9-FDB8-04F961EE7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CB26A71-4FA6-19E3-4B70-ED3A5CED9562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56FFB9-3B45-7AA5-5EE2-AF2AF6DACA3B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“all” is an indefinite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A12A84B-44AD-7D09-7E0E-0B6075598ED2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D0922B-7F5E-AE3D-936F-58B30F5706EE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All knew the answer.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0FCF959-4244-D34D-BDE8-D446693F0DDB}"/>
              </a:ext>
            </a:extLst>
          </p:cNvPr>
          <p:cNvCxnSpPr>
            <a:cxnSpLocks/>
          </p:cNvCxnSpPr>
          <p:nvPr/>
        </p:nvCxnSpPr>
        <p:spPr>
          <a:xfrm flipV="1">
            <a:off x="3810000" y="2782199"/>
            <a:ext cx="302911" cy="468024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390C07B-D00C-D116-7FA4-73DB63D1DA9B}"/>
              </a:ext>
            </a:extLst>
          </p:cNvPr>
          <p:cNvCxnSpPr>
            <a:cxnSpLocks/>
          </p:cNvCxnSpPr>
          <p:nvPr/>
        </p:nvCxnSpPr>
        <p:spPr>
          <a:xfrm>
            <a:off x="4060066" y="2691003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63DDD8-79AE-10B2-5B23-FE2EA27408C3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“all”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3BD67-E614-4C21-200A-4705004D2669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“they” is a personal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2D1725-B6B9-9815-707B-07273AF33952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screamed.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4EE75C-34CA-0044-1F70-830D050C5A99}"/>
              </a:ext>
            </a:extLst>
          </p:cNvPr>
          <p:cNvCxnSpPr>
            <a:cxnSpLocks/>
          </p:cNvCxnSpPr>
          <p:nvPr/>
        </p:nvCxnSpPr>
        <p:spPr>
          <a:xfrm flipV="1">
            <a:off x="3947659" y="5180872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C6B949-628A-EBE6-9536-7409C5CAC0AA}"/>
              </a:ext>
            </a:extLst>
          </p:cNvPr>
          <p:cNvCxnSpPr>
            <a:cxnSpLocks/>
          </p:cNvCxnSpPr>
          <p:nvPr/>
        </p:nvCxnSpPr>
        <p:spPr>
          <a:xfrm>
            <a:off x="4500319" y="509166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A7261D4-6935-860D-0050-338098E50ABB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289463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79502-FD75-9E85-181B-583A7E3BD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CADC32C1-B2BD-EB73-CF19-E7C067F13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292B2F-3CF4-73A3-3CB3-5B38A7B8861F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B767D2-360F-D25F-298E-01C9EBCBCFF9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“mine” is a possessive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EF9CD69-1CAA-628D-DF76-9C5D5C340DF5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F5547E-2820-1574-B0E0-DADB166F94EB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That rocket is mine!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793F245-F9E3-E79C-C131-97DD2F4E3685}"/>
              </a:ext>
            </a:extLst>
          </p:cNvPr>
          <p:cNvCxnSpPr>
            <a:cxnSpLocks/>
          </p:cNvCxnSpPr>
          <p:nvPr/>
        </p:nvCxnSpPr>
        <p:spPr>
          <a:xfrm flipV="1">
            <a:off x="3901147" y="2744627"/>
            <a:ext cx="2260965" cy="299476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50D3B3-958C-8A6E-6C0A-BE6BF162D51F}"/>
              </a:ext>
            </a:extLst>
          </p:cNvPr>
          <p:cNvCxnSpPr>
            <a:cxnSpLocks/>
          </p:cNvCxnSpPr>
          <p:nvPr/>
        </p:nvCxnSpPr>
        <p:spPr>
          <a:xfrm>
            <a:off x="7077645" y="2744627"/>
            <a:ext cx="68762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6E1A705-26A8-88D5-FBAF-96A338722A84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“mine”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BCA35F-03DC-7F8F-39EC-5ED6B1BE76CE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“several”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25B9B8-A926-1D2D-8518-7ACC47E5E1EB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Several screamed when they saw him.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FCC2628-2907-45AF-BDB6-42B4B29078D8}"/>
              </a:ext>
            </a:extLst>
          </p:cNvPr>
          <p:cNvCxnSpPr>
            <a:cxnSpLocks/>
          </p:cNvCxnSpPr>
          <p:nvPr/>
        </p:nvCxnSpPr>
        <p:spPr>
          <a:xfrm flipV="1">
            <a:off x="2416022" y="5175655"/>
            <a:ext cx="425756" cy="51444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6F33B72-759D-4A8C-42EA-9A8E23B5A35C}"/>
              </a:ext>
            </a:extLst>
          </p:cNvPr>
          <p:cNvCxnSpPr>
            <a:cxnSpLocks/>
          </p:cNvCxnSpPr>
          <p:nvPr/>
        </p:nvCxnSpPr>
        <p:spPr>
          <a:xfrm>
            <a:off x="2576269" y="5110718"/>
            <a:ext cx="123373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3E7994DF-3A1B-6139-E087-890252F55115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“several” is there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to replace a noun.</a:t>
            </a:r>
          </a:p>
        </p:txBody>
      </p:sp>
    </p:spTree>
    <p:extLst>
      <p:ext uri="{BB962C8B-B14F-4D97-AF65-F5344CB8AC3E}">
        <p14:creationId xmlns:p14="http://schemas.microsoft.com/office/powerpoint/2010/main" val="161981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57175" y="1229751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6FC48FE-2ABE-6D9F-1A45-6024E3DC3B09}"/>
              </a:ext>
            </a:extLst>
          </p:cNvPr>
          <p:cNvSpPr txBox="1">
            <a:spLocks/>
          </p:cNvSpPr>
          <p:nvPr/>
        </p:nvSpPr>
        <p:spPr>
          <a:xfrm>
            <a:off x="257175" y="3175562"/>
            <a:ext cx="11620500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F0D386-BDEA-4A30-A25D-2410BCDBEC88}"/>
              </a:ext>
            </a:extLst>
          </p:cNvPr>
          <p:cNvSpPr txBox="1">
            <a:spLocks/>
          </p:cNvSpPr>
          <p:nvPr/>
        </p:nvSpPr>
        <p:spPr>
          <a:xfrm>
            <a:off x="257174" y="4094889"/>
            <a:ext cx="11620500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specifies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</p:spTree>
    <p:extLst>
      <p:ext uri="{BB962C8B-B14F-4D97-AF65-F5344CB8AC3E}">
        <p14:creationId xmlns:p14="http://schemas.microsoft.com/office/powerpoint/2010/main" val="232190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791C7-DA58-21FC-432F-A39899789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EFFCD087-95E0-9BCA-D4C4-113DADC1DD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35D5C6-EBCA-49EC-F5CF-011C1087C5B1}"/>
              </a:ext>
            </a:extLst>
          </p:cNvPr>
          <p:cNvSpPr txBox="1">
            <a:spLocks/>
          </p:cNvSpPr>
          <p:nvPr/>
        </p:nvSpPr>
        <p:spPr>
          <a:xfrm>
            <a:off x="257174" y="287391"/>
            <a:ext cx="11620500" cy="6466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pronoun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0AD5851-9035-0949-7AC3-D4E9D0A42C3B}"/>
              </a:ext>
            </a:extLst>
          </p:cNvPr>
          <p:cNvSpPr txBox="1">
            <a:spLocks/>
          </p:cNvSpPr>
          <p:nvPr/>
        </p:nvSpPr>
        <p:spPr>
          <a:xfrm>
            <a:off x="257174" y="1152464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755D5E-7DC6-C9AA-26CC-5C367E1E9953}"/>
              </a:ext>
            </a:extLst>
          </p:cNvPr>
          <p:cNvSpPr txBox="1">
            <a:spLocks/>
          </p:cNvSpPr>
          <p:nvPr/>
        </p:nvSpPr>
        <p:spPr>
          <a:xfrm>
            <a:off x="257174" y="2190074"/>
            <a:ext cx="11620500" cy="1238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 a word can be a pronoun in one sentence and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in the next sentence.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EF765F-6243-DE76-C9A0-7B03075EB089}"/>
              </a:ext>
            </a:extLst>
          </p:cNvPr>
          <p:cNvSpPr txBox="1">
            <a:spLocks/>
          </p:cNvSpPr>
          <p:nvPr/>
        </p:nvSpPr>
        <p:spPr>
          <a:xfrm>
            <a:off x="707118" y="4664693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47AF77-87EF-F009-FB80-7731E353C860}"/>
              </a:ext>
            </a:extLst>
          </p:cNvPr>
          <p:cNvSpPr txBox="1">
            <a:spLocks/>
          </p:cNvSpPr>
          <p:nvPr/>
        </p:nvSpPr>
        <p:spPr>
          <a:xfrm>
            <a:off x="3072947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passed.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02ABD4-1493-B14E-14C3-088531CBE4E8}"/>
              </a:ext>
            </a:extLst>
          </p:cNvPr>
          <p:cNvSpPr txBox="1">
            <a:spLocks/>
          </p:cNvSpPr>
          <p:nvPr/>
        </p:nvSpPr>
        <p:spPr>
          <a:xfrm>
            <a:off x="7485563" y="4664693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students passed.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98ADDEF-1CB7-3919-DCDE-7986D56B7686}"/>
              </a:ext>
            </a:extLst>
          </p:cNvPr>
          <p:cNvSpPr txBox="1">
            <a:spLocks/>
          </p:cNvSpPr>
          <p:nvPr/>
        </p:nvSpPr>
        <p:spPr>
          <a:xfrm>
            <a:off x="707117" y="3840730"/>
            <a:ext cx="210865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E00A734-A91D-2E0F-C4A1-177AFFD464AD}"/>
              </a:ext>
            </a:extLst>
          </p:cNvPr>
          <p:cNvSpPr txBox="1">
            <a:spLocks/>
          </p:cNvSpPr>
          <p:nvPr/>
        </p:nvSpPr>
        <p:spPr>
          <a:xfrm>
            <a:off x="3072946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43F0B1-6240-D3EE-01D7-A7B4CC12E552}"/>
              </a:ext>
            </a:extLst>
          </p:cNvPr>
          <p:cNvSpPr txBox="1">
            <a:spLocks/>
          </p:cNvSpPr>
          <p:nvPr/>
        </p:nvSpPr>
        <p:spPr>
          <a:xfrm>
            <a:off x="7485562" y="3840730"/>
            <a:ext cx="406800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CECBCD-56EF-E53C-1597-6BF1F0E8B9ED}"/>
              </a:ext>
            </a:extLst>
          </p:cNvPr>
          <p:cNvSpPr txBox="1">
            <a:spLocks/>
          </p:cNvSpPr>
          <p:nvPr/>
        </p:nvSpPr>
        <p:spPr>
          <a:xfrm>
            <a:off x="285750" y="5705536"/>
            <a:ext cx="11620500" cy="81921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explain the difference to a partner?</a:t>
            </a:r>
          </a:p>
        </p:txBody>
      </p:sp>
    </p:spTree>
    <p:extLst>
      <p:ext uri="{BB962C8B-B14F-4D97-AF65-F5344CB8AC3E}">
        <p14:creationId xmlns:p14="http://schemas.microsoft.com/office/powerpoint/2010/main" val="49899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3BC9-7E2E-9E60-F5EB-D995D0E57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Background pattern&#10;&#10;Description automatically generated">
            <a:extLst>
              <a:ext uri="{FF2B5EF4-FFF2-40B4-BE49-F238E27FC236}">
                <a16:creationId xmlns:a16="http://schemas.microsoft.com/office/drawing/2014/main" id="{F13DBA88-9BAF-0284-1D77-80506AF48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68A318-DCB8-AF17-B803-915D57A0A7E0}"/>
              </a:ext>
            </a:extLst>
          </p:cNvPr>
          <p:cNvSpPr txBox="1">
            <a:spLocks/>
          </p:cNvSpPr>
          <p:nvPr/>
        </p:nvSpPr>
        <p:spPr>
          <a:xfrm>
            <a:off x="493629" y="388907"/>
            <a:ext cx="11298306" cy="71714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 the table: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2DACA3-7741-494E-CD52-5E11744A70A4}"/>
              </a:ext>
            </a:extLst>
          </p:cNvPr>
          <p:cNvSpPr txBox="1">
            <a:spLocks/>
          </p:cNvSpPr>
          <p:nvPr/>
        </p:nvSpPr>
        <p:spPr>
          <a:xfrm>
            <a:off x="502730" y="2113882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DF14D6D-535A-8F48-C56B-5881BF7792CA}"/>
              </a:ext>
            </a:extLst>
          </p:cNvPr>
          <p:cNvSpPr txBox="1">
            <a:spLocks/>
          </p:cNvSpPr>
          <p:nvPr/>
        </p:nvSpPr>
        <p:spPr>
          <a:xfrm>
            <a:off x="502730" y="3622454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3D51C9-DCD9-DE72-11A8-4C42B3924FB7}"/>
              </a:ext>
            </a:extLst>
          </p:cNvPr>
          <p:cNvSpPr txBox="1">
            <a:spLocks/>
          </p:cNvSpPr>
          <p:nvPr/>
        </p:nvSpPr>
        <p:spPr>
          <a:xfrm>
            <a:off x="493630" y="437674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475040-C730-0D74-1BA4-5327BCD513FA}"/>
              </a:ext>
            </a:extLst>
          </p:cNvPr>
          <p:cNvSpPr txBox="1">
            <a:spLocks/>
          </p:cNvSpPr>
          <p:nvPr/>
        </p:nvSpPr>
        <p:spPr>
          <a:xfrm>
            <a:off x="502730" y="2868168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86E61B6-0207-F0C7-46B9-51463BB466E3}"/>
              </a:ext>
            </a:extLst>
          </p:cNvPr>
          <p:cNvSpPr txBox="1">
            <a:spLocks/>
          </p:cNvSpPr>
          <p:nvPr/>
        </p:nvSpPr>
        <p:spPr>
          <a:xfrm>
            <a:off x="493629" y="5131026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AAD6563-1897-F04C-167A-149321839C4C}"/>
              </a:ext>
            </a:extLst>
          </p:cNvPr>
          <p:cNvSpPr txBox="1">
            <a:spLocks/>
          </p:cNvSpPr>
          <p:nvPr/>
        </p:nvSpPr>
        <p:spPr>
          <a:xfrm>
            <a:off x="2496457" y="2113882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arrived early.	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6EB447E-46F1-A160-9D85-8965EDBDCE4D}"/>
              </a:ext>
            </a:extLst>
          </p:cNvPr>
          <p:cNvSpPr txBox="1">
            <a:spLocks/>
          </p:cNvSpPr>
          <p:nvPr/>
        </p:nvSpPr>
        <p:spPr>
          <a:xfrm>
            <a:off x="2496455" y="439540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played well.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A1C383D-6C60-AF57-2C34-A80929D1813D}"/>
              </a:ext>
            </a:extLst>
          </p:cNvPr>
          <p:cNvSpPr txBox="1">
            <a:spLocks/>
          </p:cNvSpPr>
          <p:nvPr/>
        </p:nvSpPr>
        <p:spPr>
          <a:xfrm>
            <a:off x="2496454" y="5155918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do you want?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14713AD-DABF-9799-A4F3-6CD8190A614F}"/>
              </a:ext>
            </a:extLst>
          </p:cNvPr>
          <p:cNvSpPr txBox="1">
            <a:spLocks/>
          </p:cNvSpPr>
          <p:nvPr/>
        </p:nvSpPr>
        <p:spPr>
          <a:xfrm>
            <a:off x="2496453" y="5916426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is this?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116188-DE41-DD94-28FE-5635560288A5}"/>
              </a:ext>
            </a:extLst>
          </p:cNvPr>
          <p:cNvSpPr txBox="1">
            <a:spLocks/>
          </p:cNvSpPr>
          <p:nvPr/>
        </p:nvSpPr>
        <p:spPr>
          <a:xfrm>
            <a:off x="2496457" y="2874391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you find any?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C5C004B-4133-79F3-40AE-E8BDABB8BD27}"/>
              </a:ext>
            </a:extLst>
          </p:cNvPr>
          <p:cNvSpPr txBox="1">
            <a:spLocks/>
          </p:cNvSpPr>
          <p:nvPr/>
        </p:nvSpPr>
        <p:spPr>
          <a:xfrm>
            <a:off x="502729" y="5885310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93BAE0D-3710-AFAD-CD1D-091C41DA88EF}"/>
              </a:ext>
            </a:extLst>
          </p:cNvPr>
          <p:cNvSpPr txBox="1">
            <a:spLocks/>
          </p:cNvSpPr>
          <p:nvPr/>
        </p:nvSpPr>
        <p:spPr>
          <a:xfrm>
            <a:off x="2496456" y="3634900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know this.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81CE0A5-7C56-E9A3-F49E-9513DEEC25E9}"/>
              </a:ext>
            </a:extLst>
          </p:cNvPr>
          <p:cNvSpPr txBox="1">
            <a:spLocks/>
          </p:cNvSpPr>
          <p:nvPr/>
        </p:nvSpPr>
        <p:spPr>
          <a:xfrm>
            <a:off x="7228115" y="2113882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people arrived early.	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6291920-575E-13C8-778E-AC5F6F7B787A}"/>
              </a:ext>
            </a:extLst>
          </p:cNvPr>
          <p:cNvSpPr txBox="1">
            <a:spLocks/>
          </p:cNvSpPr>
          <p:nvPr/>
        </p:nvSpPr>
        <p:spPr>
          <a:xfrm>
            <a:off x="7228113" y="439540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 teams played well.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B798409-019F-7A40-4CF0-37BDFE641A13}"/>
              </a:ext>
            </a:extLst>
          </p:cNvPr>
          <p:cNvSpPr txBox="1">
            <a:spLocks/>
          </p:cNvSpPr>
          <p:nvPr/>
        </p:nvSpPr>
        <p:spPr>
          <a:xfrm>
            <a:off x="7228112" y="5155918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book do you want?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65F3617-4DB2-5FEB-4970-DDE01D4E46E0}"/>
              </a:ext>
            </a:extLst>
          </p:cNvPr>
          <p:cNvSpPr txBox="1">
            <a:spLocks/>
          </p:cNvSpPr>
          <p:nvPr/>
        </p:nvSpPr>
        <p:spPr>
          <a:xfrm>
            <a:off x="7228111" y="5916426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Whose bag is this?	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4FC9172-6B5A-3978-1917-E9D579507B31}"/>
              </a:ext>
            </a:extLst>
          </p:cNvPr>
          <p:cNvSpPr txBox="1">
            <a:spLocks/>
          </p:cNvSpPr>
          <p:nvPr/>
        </p:nvSpPr>
        <p:spPr>
          <a:xfrm>
            <a:off x="7228115" y="2874391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book will do.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8A4B25E-6362-7B61-977E-4402F2A2DAEA}"/>
              </a:ext>
            </a:extLst>
          </p:cNvPr>
          <p:cNvSpPr txBox="1">
            <a:spLocks/>
          </p:cNvSpPr>
          <p:nvPr/>
        </p:nvSpPr>
        <p:spPr>
          <a:xfrm>
            <a:off x="7228114" y="3634900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people know this.	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705CE38-CC87-05C6-406A-DDB5B7F8397F}"/>
              </a:ext>
            </a:extLst>
          </p:cNvPr>
          <p:cNvSpPr txBox="1">
            <a:spLocks/>
          </p:cNvSpPr>
          <p:nvPr/>
        </p:nvSpPr>
        <p:spPr>
          <a:xfrm>
            <a:off x="502729" y="1289919"/>
            <a:ext cx="1776013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F2095A9-AC19-C2ED-3662-2C05919631AA}"/>
              </a:ext>
            </a:extLst>
          </p:cNvPr>
          <p:cNvSpPr txBox="1">
            <a:spLocks/>
          </p:cNvSpPr>
          <p:nvPr/>
        </p:nvSpPr>
        <p:spPr>
          <a:xfrm>
            <a:off x="2496456" y="1289919"/>
            <a:ext cx="4441373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pronoun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AF1BE19-494D-7F3F-39A4-4FFCA3C0B701}"/>
              </a:ext>
            </a:extLst>
          </p:cNvPr>
          <p:cNvSpPr txBox="1">
            <a:spLocks/>
          </p:cNvSpPr>
          <p:nvPr/>
        </p:nvSpPr>
        <p:spPr>
          <a:xfrm>
            <a:off x="7228114" y="1289919"/>
            <a:ext cx="4563820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a determiner</a:t>
            </a:r>
          </a:p>
        </p:txBody>
      </p:sp>
    </p:spTree>
    <p:extLst>
      <p:ext uri="{BB962C8B-B14F-4D97-AF65-F5344CB8AC3E}">
        <p14:creationId xmlns:p14="http://schemas.microsoft.com/office/powerpoint/2010/main" val="143009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8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or Pronoun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only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6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13596" y="34830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13483" y="347812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13596" y="499645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13596" y="423976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13483" y="271978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Pronoun </a:t>
            </a:r>
          </a:p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only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113483" y="4994809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113483" y="42364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113483" y="5753151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832" y="-102912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27435 0.1791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5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32956 -0.222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 L 0.78385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716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18216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Personal Pronoun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those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each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Possessive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Indefinite Pronoun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yours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1" y="1493075"/>
            <a:ext cx="18875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Demonstrative pronoun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0657" y="-253387"/>
            <a:ext cx="976909" cy="1368269"/>
          </a:xfrm>
          <a:prstGeom prst="rect">
            <a:avLst/>
          </a:prstGeom>
        </p:spPr>
      </p:pic>
      <p:sp>
        <p:nvSpPr>
          <p:cNvPr id="12" name="Rectangle: Rounded Corners 11">
            <a:hlinkClick r:id="rId4"/>
            <a:extLst>
              <a:ext uri="{FF2B5EF4-FFF2-40B4-BE49-F238E27FC236}">
                <a16:creationId xmlns:a16="http://schemas.microsoft.com/office/drawing/2014/main" id="{B2824FC9-A0ED-F77B-0A2F-545FC57D018E}"/>
              </a:ext>
            </a:extLst>
          </p:cNvPr>
          <p:cNvSpPr/>
          <p:nvPr/>
        </p:nvSpPr>
        <p:spPr>
          <a:xfrm>
            <a:off x="99911" y="127052"/>
            <a:ext cx="1862240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22226 0.0650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  <p:bldP spid="1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5528769"/>
              </p:ext>
            </p:extLst>
          </p:nvPr>
        </p:nvGraphicFramePr>
        <p:xfrm>
          <a:off x="252412" y="149685"/>
          <a:ext cx="11687176" cy="6357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7088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6707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40549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810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Indefinite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Everyone loves pizza.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Everyone/loves/pizza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0148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or determiner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the word </a:t>
                      </a:r>
                      <a:r>
                        <a:rPr lang="en-GB" sz="1800" b="1" dirty="0">
                          <a:effectLst/>
                        </a:rPr>
                        <a:t>My</a:t>
                      </a:r>
                      <a:r>
                        <a:rPr lang="en-GB" sz="1800" dirty="0">
                          <a:effectLst/>
                        </a:rPr>
                        <a:t> being used as a determiner or pronoun?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My dog is happy.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GDetPron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438437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 is moving with confidence.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saw a bright, glowing light.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hid behind the rock.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 moving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confidence.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is moving with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confidence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 late sneered Scrambler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a dangerous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5493</Words>
  <Application>Microsoft Office PowerPoint</Application>
  <PresentationFormat>Widescreen</PresentationFormat>
  <Paragraphs>864</Paragraphs>
  <Slides>68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Pronouns.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2025-12-22T09:25:47Z</dcterms:modified>
</cp:coreProperties>
</file>