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2593" r:id="rId2"/>
    <p:sldId id="477" r:id="rId3"/>
    <p:sldId id="444" r:id="rId4"/>
    <p:sldId id="445" r:id="rId5"/>
    <p:sldId id="446" r:id="rId6"/>
    <p:sldId id="447" r:id="rId7"/>
    <p:sldId id="448" r:id="rId8"/>
    <p:sldId id="449" r:id="rId9"/>
    <p:sldId id="478" r:id="rId10"/>
    <p:sldId id="538" r:id="rId11"/>
    <p:sldId id="479" r:id="rId12"/>
    <p:sldId id="480" r:id="rId13"/>
    <p:sldId id="539" r:id="rId14"/>
    <p:sldId id="455" r:id="rId15"/>
    <p:sldId id="540" r:id="rId16"/>
    <p:sldId id="541" r:id="rId17"/>
    <p:sldId id="542" r:id="rId18"/>
    <p:sldId id="543" r:id="rId19"/>
    <p:sldId id="409" r:id="rId20"/>
    <p:sldId id="434" r:id="rId21"/>
    <p:sldId id="460" r:id="rId22"/>
    <p:sldId id="435" r:id="rId23"/>
    <p:sldId id="457" r:id="rId24"/>
    <p:sldId id="458" r:id="rId25"/>
    <p:sldId id="459" r:id="rId26"/>
    <p:sldId id="454" r:id="rId27"/>
    <p:sldId id="436" r:id="rId28"/>
    <p:sldId id="450" r:id="rId29"/>
    <p:sldId id="451" r:id="rId30"/>
    <p:sldId id="452" r:id="rId31"/>
    <p:sldId id="453" r:id="rId32"/>
    <p:sldId id="456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3AD6B0-5AD7-48CE-9095-23DE3D2080BA}" v="2" dt="2025-12-10T10:17:00.4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B1AA-63CA-9BDB-C19E-CD98815F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B6D5745-116D-6951-0364-DABA629C2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F2D380-4721-DA37-5268-0B568C73FE1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B8E8CB-40D7-B885-752D-69B8FD51B1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29C5A-8E54-6262-00D4-7A94CCD02A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377B04-7DA3-DFF0-5126-2B5AB891BE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71C268-5C1B-3091-A548-909A4E0F06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312323-8FB5-DCDA-4347-25AFB6169A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95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5504D-E440-C307-FB87-BA74757E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C2639-CBF3-C806-433F-0BEEFBBA7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58743-1AB1-18F2-0D5E-21825BF702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3B8151-F4F7-352A-0819-D812B12E888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7397-D2A7-9B4F-CB95-1B5795ECB9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9DC1A7-9FA7-97E8-5BC5-4C1E56E475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C8771D-75DC-6C76-2FC5-5D4C26612B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F0D43A-C0AA-2855-8E85-84EBA332F5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264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A342-1786-AA7B-0EAD-63F208232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534F84-B61D-4C65-9EC6-BFFDACC0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077D8-0F12-AD70-203B-6D993935F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992122-7ADB-893E-2B79-924C41B911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E00DE-719E-E027-3787-FB6BA75107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434634-42DB-242D-1097-09AA7FE8F3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17F649-93B1-2061-52F6-B568C8C60A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953E8B-4DA3-099B-739E-A53BB4D1D02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3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D2EFB-E9A3-3F6A-0F6C-E899C40D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682B2F-14DA-491C-8905-9ACCBAA20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A2E1E-76A2-F56E-8EC7-F325FC286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6FF841-EF20-7C42-8AE1-4CD0E94E83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D861F-1A48-EA24-EDD0-BEA6497ED23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BA1EF4-78B8-6F57-7419-E5AD3C054A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1B9DD0-04D5-3BC8-5ED4-5F2052B40C5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8F8D5D-588E-3DF8-0BF2-928CDDF2CD0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57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562225" y="6100762"/>
            <a:ext cx="69151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568635" y="5374986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115546" y="53749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376717" y="537498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97003" y="6100762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BE9B3C-5F86-BCC4-2B28-931688018F3F}"/>
              </a:ext>
            </a:extLst>
          </p:cNvPr>
          <p:cNvSpPr txBox="1">
            <a:spLocks/>
          </p:cNvSpPr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8457969" y="539790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22451" y="539790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4501991" y="4173245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3998458" y="3339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9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4452938" y="6139643"/>
            <a:ext cx="504913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181911" y="5477667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29457" y="546875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5390" y="616069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8558624" y="546240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99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BDAB8F-62D3-DDED-D694-7A5D16A12CA2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1407B-8CC7-3FCA-FB11-48BDE2892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1AAAAA-23BB-B26C-96DC-BFEAC9DC4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B7599E8-448C-AE20-7CDB-B14D2D895AFF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594E40-5164-939B-AFCA-6277B8811390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93672C-E388-4197-6044-23A584BEFBA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E29EB6-72D5-9DB8-A9A4-6F09416CC52B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D87FE64F-0AD0-FF62-8D56-895647E01AA3}"/>
              </a:ext>
            </a:extLst>
          </p:cNvPr>
          <p:cNvSpPr/>
          <p:nvPr/>
        </p:nvSpPr>
        <p:spPr>
          <a:xfrm rot="16200000">
            <a:off x="2291370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8B3FAA-FB40-CEC1-6A17-3A566BB7F3BC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97F7BD5-0E7A-1194-E69B-4F6D8CAC4B3E}"/>
              </a:ext>
            </a:extLst>
          </p:cNvPr>
          <p:cNvSpPr/>
          <p:nvPr/>
        </p:nvSpPr>
        <p:spPr>
          <a:xfrm rot="16200000">
            <a:off x="5737779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D49863-1B52-700C-9BD1-99E9CA08EDB6}"/>
              </a:ext>
            </a:extLst>
          </p:cNvPr>
          <p:cNvSpPr txBox="1">
            <a:spLocks/>
          </p:cNvSpPr>
          <p:nvPr/>
        </p:nvSpPr>
        <p:spPr>
          <a:xfrm>
            <a:off x="2428875" y="6100762"/>
            <a:ext cx="444817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13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F3751-1ADC-74F5-A924-A21F49065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B643D9-EB75-E90E-9F04-C2FE23B5E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642CE6F-928B-CD54-8B64-CCAE4EA9554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019E41-AB7F-D5CE-584E-06ADCF02ABDE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A57842-FD47-6BAF-AFB0-AF9B994AF8A0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2589BE-D99B-E9FE-40E9-2DEC1D41F3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FD4796-7A33-934A-314D-0729B8DAC4A4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A26039-E24E-B73B-963F-CA0E2DA33D01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3631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9184F-2644-0564-8028-5F0471248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7FDDD0-8070-21E9-9B1A-29BBC330D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C26B958-8C41-E34B-723D-AB52C40435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0348A5-4C18-F3AE-1A10-7A6BDAEBE482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7919CF-A924-ED2C-8599-06934F2A5F7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64A5B5-18AD-0279-C826-1C4D5767A7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5B7CA5BD-6113-396C-5972-C1F92FAC8F48}"/>
              </a:ext>
            </a:extLst>
          </p:cNvPr>
          <p:cNvSpPr/>
          <p:nvPr/>
        </p:nvSpPr>
        <p:spPr>
          <a:xfrm rot="16200000">
            <a:off x="4282096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FC7117-85F7-F419-BE1D-B51A96F2181A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97BABA-ECFD-CA0E-C93B-4B238807A91F}"/>
              </a:ext>
            </a:extLst>
          </p:cNvPr>
          <p:cNvSpPr txBox="1">
            <a:spLocks/>
          </p:cNvSpPr>
          <p:nvPr/>
        </p:nvSpPr>
        <p:spPr>
          <a:xfrm>
            <a:off x="3747366" y="6100761"/>
            <a:ext cx="2345674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CAB63C-3CE6-8720-6D89-0F458A86A41F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640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17B0E0-D76C-83C9-3BEB-4411DDCED0E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“it” and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7417657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4944837">
            <a:off x="6904997" y="420020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3723857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971021">
            <a:off x="5404509" y="4205119"/>
            <a:ext cx="131218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3723857" y="49469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7416693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AEF7FE-C29E-EEF8-AD92-B71B96A4FA27}"/>
              </a:ext>
            </a:extLst>
          </p:cNvPr>
          <p:cNvSpPr txBox="1">
            <a:spLocks/>
          </p:cNvSpPr>
          <p:nvPr/>
        </p:nvSpPr>
        <p:spPr>
          <a:xfrm>
            <a:off x="697058" y="2171631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F3E9C0-B6D3-801E-5336-D4911796C04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324225" y="5104305"/>
            <a:ext cx="38576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097761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922302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688419-646B-62F3-60D1-A7F54A45EEB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61A78B-D6A1-4200-64C8-9D4F178B47CE}"/>
              </a:ext>
            </a:extLst>
          </p:cNvPr>
          <p:cNvSpPr txBox="1">
            <a:spLocks/>
          </p:cNvSpPr>
          <p:nvPr/>
        </p:nvSpPr>
        <p:spPr>
          <a:xfrm>
            <a:off x="3324225" y="5104305"/>
            <a:ext cx="38576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CAD3DD9-1ED6-45B2-A1CC-8850BE189005}"/>
              </a:ext>
            </a:extLst>
          </p:cNvPr>
          <p:cNvSpPr/>
          <p:nvPr/>
        </p:nvSpPr>
        <p:spPr>
          <a:xfrm rot="16200000">
            <a:off x="3097761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9096DE7-05E6-E3BF-C987-739ACC205F1D}"/>
              </a:ext>
            </a:extLst>
          </p:cNvPr>
          <p:cNvSpPr/>
          <p:nvPr/>
        </p:nvSpPr>
        <p:spPr>
          <a:xfrm rot="16200000">
            <a:off x="5922302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750421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574962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672D9A-4418-EC52-C963-E75D15AADD8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763366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5260622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B3CC20-0BE8-01FB-486A-AC4B691A6D4A}"/>
              </a:ext>
            </a:extLst>
          </p:cNvPr>
          <p:cNvSpPr txBox="1">
            <a:spLocks/>
          </p:cNvSpPr>
          <p:nvPr/>
        </p:nvSpPr>
        <p:spPr>
          <a:xfrm>
            <a:off x="4763366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A928066-6FC6-6738-CE06-499D93059BB9}"/>
              </a:ext>
            </a:extLst>
          </p:cNvPr>
          <p:cNvSpPr/>
          <p:nvPr/>
        </p:nvSpPr>
        <p:spPr>
          <a:xfrm rot="16200000">
            <a:off x="5260622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169636" y="2925311"/>
            <a:ext cx="3026251" cy="367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314950" y="2925311"/>
            <a:ext cx="4476749" cy="367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760801" y="4874952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“favourite”?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A306BF-A58C-F12B-4369-9368C0F2C4C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6601365" y="490704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7417121" y="41657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3EB98D-AA1E-D248-AF3A-3C817D0B519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434626" y="465685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116610" y="4047442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803945" y="166863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58899" y="2712628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4337903" y="2713628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102463" y="4637237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5444819" y="4046905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3502721" y="1652428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5400000">
            <a:off x="8720139" y="263362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067798" y="164203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6159869" y="464596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6152509" y="4128784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7804391" y="463723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16200000">
            <a:off x="7568159" y="410426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6501734" y="258049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9F4117-832E-FC7C-13FA-907EC2B9CA20}"/>
              </a:ext>
            </a:extLst>
          </p:cNvPr>
          <p:cNvSpPr/>
          <p:nvPr/>
        </p:nvSpPr>
        <p:spPr>
          <a:xfrm rot="5400000">
            <a:off x="5662615" y="2616613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110D26D-DB07-7470-E8E6-CEEB8D57829F}"/>
              </a:ext>
            </a:extLst>
          </p:cNvPr>
          <p:cNvSpPr txBox="1">
            <a:spLocks/>
          </p:cNvSpPr>
          <p:nvPr/>
        </p:nvSpPr>
        <p:spPr>
          <a:xfrm>
            <a:off x="5162465" y="1651581"/>
            <a:ext cx="1671589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ADEC3CE3-E8D2-3E3F-7ACE-4A0D257E9CB1}"/>
              </a:ext>
            </a:extLst>
          </p:cNvPr>
          <p:cNvSpPr/>
          <p:nvPr/>
        </p:nvSpPr>
        <p:spPr>
          <a:xfrm>
            <a:off x="9720160" y="5787774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19" grpId="0" animBg="1"/>
      <p:bldP spid="24" grpId="0" animBg="1"/>
      <p:bldP spid="28" grpId="0" animBg="1"/>
      <p:bldP spid="30" grpId="0" animBg="1"/>
      <p:bldP spid="9" grpId="0" animBg="1"/>
      <p:bldP spid="11" grpId="0" animBg="1"/>
      <p:bldP spid="6" grpId="0" animBg="1"/>
      <p:bldP spid="8" grpId="0" animBg="1"/>
      <p:bldP spid="12" grpId="0" animBg="1"/>
      <p:bldP spid="14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3289</Words>
  <Application>Microsoft Office PowerPoint</Application>
  <PresentationFormat>Widescreen</PresentationFormat>
  <Paragraphs>444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2025-12-22T09:21:00Z</dcterms:modified>
</cp:coreProperties>
</file>