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3" r:id="rId2"/>
    <p:sldId id="537" r:id="rId3"/>
    <p:sldId id="476" r:id="rId4"/>
    <p:sldId id="2594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D0E84A-3CF1-4059-9038-3B653E4EAFFB}" v="4" dt="2025-12-11T15:02:15.9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3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or Pronoun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Determiner only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6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13596" y="34830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13483" y="347812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13596" y="499645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13596" y="423976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13483" y="271978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Pronoun </a:t>
            </a:r>
          </a:p>
          <a:p>
            <a:pPr algn="ctr"/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only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113483" y="4994809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113483" y="42364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113483" y="5753151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9832" y="-102912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-0.27435 0.1791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95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32956 -0.222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 L 0.78385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716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18216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Personal Pronoun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those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each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mine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Possessive Pronoun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Indefinite Pronoun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few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yours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1" y="1493075"/>
            <a:ext cx="18875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Demonstrative pronoun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0657" y="-253387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22226 0.065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2" y="149685"/>
          <a:ext cx="11687176" cy="6357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7088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6707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099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40549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3578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 pronouns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personal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is a nice boy.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8810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Possessive pronouns 2 - Sentences include personal pronouns.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possessive pronoun!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That small boat is ours.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GPossPron2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Demonstrative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This is my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This/is/my/cat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GDemPron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GPronouns11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Indefinite pronouns 1 &amp; 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Everyone loves pizza.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Everyone/loves/pizza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GIndefPron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61676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Personal, possessive, indefinite, or demonstrative.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type of pronoun is </a:t>
                      </a:r>
                      <a:r>
                        <a:rPr lang="en-GB" sz="1800" b="1" dirty="0">
                          <a:effectLst/>
                        </a:rPr>
                        <a:t>He</a:t>
                      </a:r>
                      <a:r>
                        <a:rPr lang="en-GB" sz="18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Personal/possessive/</a:t>
                      </a:r>
                      <a:br>
                        <a:rPr lang="en-GB" sz="1800" dirty="0">
                          <a:effectLst/>
                        </a:rPr>
                      </a:br>
                      <a:r>
                        <a:rPr lang="en-GB" sz="1800" dirty="0">
                          <a:effectLst/>
                        </a:rPr>
                        <a:t>demonstrative/indefinite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0148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or determiner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the word </a:t>
                      </a:r>
                      <a:r>
                        <a:rPr lang="en-GB" sz="1800" b="1" dirty="0">
                          <a:effectLst/>
                        </a:rPr>
                        <a:t>My</a:t>
                      </a:r>
                      <a:r>
                        <a:rPr lang="en-GB" sz="1800" dirty="0">
                          <a:effectLst/>
                        </a:rPr>
                        <a:t> being used as a determiner or pronoun?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My dog is happy.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GDetPron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438437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097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Widescreen</PresentationFormat>
  <Paragraphs>83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2025-12-22T09:25:56Z</dcterms:modified>
</cp:coreProperties>
</file>