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593" r:id="rId2"/>
    <p:sldId id="433" r:id="rId3"/>
    <p:sldId id="483" r:id="rId4"/>
    <p:sldId id="484" r:id="rId5"/>
    <p:sldId id="485" r:id="rId6"/>
    <p:sldId id="486" r:id="rId7"/>
    <p:sldId id="487" r:id="rId8"/>
    <p:sldId id="488" r:id="rId9"/>
    <p:sldId id="489" r:id="rId10"/>
    <p:sldId id="490" r:id="rId11"/>
    <p:sldId id="491" r:id="rId12"/>
    <p:sldId id="492" r:id="rId13"/>
    <p:sldId id="407" r:id="rId14"/>
    <p:sldId id="434" r:id="rId15"/>
    <p:sldId id="442" r:id="rId16"/>
    <p:sldId id="436" r:id="rId17"/>
    <p:sldId id="437" r:id="rId18"/>
    <p:sldId id="438" r:id="rId19"/>
    <p:sldId id="440" r:id="rId20"/>
    <p:sldId id="441" r:id="rId21"/>
    <p:sldId id="439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EF9978-BEA1-4920-94A8-F35C91C18415}" v="2" dt="2025-12-10T10:17:29.0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A02D3-BA45-CDD5-1855-732522EA8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8A9F1A-FACA-A035-669E-7383FAD5A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8769D6-2346-93C2-3899-43AFFB3933B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ED681D-F35F-7927-D9B3-CEA019BBE14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57A1E3-E8AA-A7AA-A8BF-0622066569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13CDA9-22CD-B414-E849-C286ABF2858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4152319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EA6F1-49C1-56AE-8C96-7BABEC8C2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F353558-2B35-6CEE-7043-33189B824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D43057-34E6-D274-137A-7C1B6D49D3E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0A5E56-120B-0E61-E52E-6EF2CE9B54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A951F7F-6DC8-FC04-C397-77F9C4DA0FF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C7104-CCCA-2450-823C-1ED755AC26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897243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A8960-B5B6-5CEA-B74B-A7DB3765A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6CA98B-AE09-5D62-E1DB-CB4A968BE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D8EEC-4BEB-DF05-BFCE-90687F592E9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shouted louder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539B47-1E6C-1407-B240-D1E67B40C8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66BFE3-B5B2-185A-B0D8-24D15EC00CC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9D847C-29B0-21CE-56A0-2E921DAB49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2420582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926616-FE23-1B71-9300-C51E25266E61}"/>
              </a:ext>
            </a:extLst>
          </p:cNvPr>
          <p:cNvSpPr/>
          <p:nvPr/>
        </p:nvSpPr>
        <p:spPr>
          <a:xfrm>
            <a:off x="8961322" y="3817579"/>
            <a:ext cx="1758053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1488194" y="3778950"/>
            <a:ext cx="1381125" cy="614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3828954" y="3789042"/>
            <a:ext cx="663325" cy="614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4627172">
            <a:off x="4536956" y="4215170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A0F495-E68A-34E3-580E-C4770AC63767}"/>
              </a:ext>
            </a:extLst>
          </p:cNvPr>
          <p:cNvSpPr/>
          <p:nvPr/>
        </p:nvSpPr>
        <p:spPr>
          <a:xfrm rot="20241168">
            <a:off x="7111502" y="4244763"/>
            <a:ext cx="218050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3820413" y="3776105"/>
            <a:ext cx="6195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619250" y="3767822"/>
            <a:ext cx="94297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A7C55A-D2C4-5B31-978E-D50932467FE8}"/>
              </a:ext>
            </a:extLst>
          </p:cNvPr>
          <p:cNvSpPr/>
          <p:nvPr/>
        </p:nvSpPr>
        <p:spPr>
          <a:xfrm>
            <a:off x="9039226" y="3798567"/>
            <a:ext cx="176212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B9E67C-3D76-6F5A-99F2-5BA5135A345C}"/>
              </a:ext>
            </a:extLst>
          </p:cNvPr>
          <p:cNvSpPr/>
          <p:nvPr/>
        </p:nvSpPr>
        <p:spPr>
          <a:xfrm rot="16200000">
            <a:off x="9576762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18873870">
            <a:off x="2839113" y="4177545"/>
            <a:ext cx="121320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6525FD-8236-4EB6-A7F9-0942BFBAF2AB}"/>
              </a:ext>
            </a:extLst>
          </p:cNvPr>
          <p:cNvSpPr txBox="1">
            <a:spLocks/>
          </p:cNvSpPr>
          <p:nvPr/>
        </p:nvSpPr>
        <p:spPr>
          <a:xfrm>
            <a:off x="8952570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2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39BA0D-7585-2C4D-42BF-4A4D0EF5EA6E}"/>
              </a:ext>
            </a:extLst>
          </p:cNvPr>
          <p:cNvSpPr/>
          <p:nvPr/>
        </p:nvSpPr>
        <p:spPr>
          <a:xfrm flipV="1">
            <a:off x="3709584" y="3728347"/>
            <a:ext cx="69752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654839" y="3783592"/>
            <a:ext cx="907386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9150296" y="3798566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9364913" y="4156408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8654847" y="471710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2E0D24E-327E-1E12-794F-9FE6ABAC3B43}"/>
              </a:ext>
            </a:extLst>
          </p:cNvPr>
          <p:cNvSpPr txBox="1">
            <a:spLocks/>
          </p:cNvSpPr>
          <p:nvPr/>
        </p:nvSpPr>
        <p:spPr>
          <a:xfrm>
            <a:off x="3227286" y="465613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AD2400B-ADE7-4E59-C300-5C17FA3A02CE}"/>
              </a:ext>
            </a:extLst>
          </p:cNvPr>
          <p:cNvSpPr/>
          <p:nvPr/>
        </p:nvSpPr>
        <p:spPr>
          <a:xfrm rot="16200000">
            <a:off x="3795344" y="4124058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4B1CDE-5B8A-48FA-3CFA-C10C31E0CFE3}"/>
              </a:ext>
            </a:extLst>
          </p:cNvPr>
          <p:cNvSpPr/>
          <p:nvPr/>
        </p:nvSpPr>
        <p:spPr>
          <a:xfrm>
            <a:off x="3709584" y="3751206"/>
            <a:ext cx="90738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01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  <p:bldP spid="15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B11F7B-6388-586E-4BDD-AEC2A697B2AA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4992902" y="218639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06B22E-AD06-BB6B-EB3C-AFE037E228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E2171A-25B9-ECCB-6C5C-7AC1CD06854F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B23151-BAE7-7E44-35C5-9601909D66BB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261ADD-3EB8-DDEC-8A5A-2BA8BF0125F1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CEF8C0C-3E94-65AA-6049-DD0B645D8B95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C3D539E-36C5-FEA9-FDF0-15868A35757E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38FF0-93F6-E379-798E-ADBA78ABCC1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“when”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543419" y="2907073"/>
            <a:ext cx="3085731" cy="295707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4763366" y="2907073"/>
            <a:ext cx="6047509" cy="30956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8" y="199184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277093" y="4874139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“she” and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328180" y="493427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8678631">
            <a:off x="5127539" y="4237942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0B60151-ED2E-9D25-3192-79FF0430DB51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(an article)</a:t>
            </a:r>
            <a:endParaRPr lang="en-GB" sz="320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C193190-12B4-8881-38F7-1D6EBF2BE3A0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5985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5EDAFCB-1864-73D0-58BA-A6627DFD670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6894094" y="489163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4214417">
            <a:off x="6152392" y="4226606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7061716" y="3760117"/>
            <a:ext cx="730782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298934" y="49584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916381" y="3767764"/>
            <a:ext cx="861671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7780644">
            <a:off x="2154354" y="432648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B06D-9D51-1B73-C14F-E801979B1A92}"/>
              </a:ext>
            </a:extLst>
          </p:cNvPr>
          <p:cNvSpPr/>
          <p:nvPr/>
        </p:nvSpPr>
        <p:spPr>
          <a:xfrm>
            <a:off x="9004827" y="3813482"/>
            <a:ext cx="1866900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95363" y="208857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478630" y="3757649"/>
            <a:ext cx="1194341" cy="637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3864053" y="3767763"/>
            <a:ext cx="61105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834746" y="2857515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2109608">
            <a:off x="2599751" y="2740169"/>
            <a:ext cx="143694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F9EF0BFF-887A-C145-7F5A-08C0C409FC72}"/>
              </a:ext>
            </a:extLst>
          </p:cNvPr>
          <p:cNvSpPr/>
          <p:nvPr/>
        </p:nvSpPr>
        <p:spPr>
          <a:xfrm rot="427442">
            <a:off x="3187943" y="2821457"/>
            <a:ext cx="5725976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240932" y="546945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4575842" y="4441381"/>
            <a:ext cx="1603722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20358826">
            <a:off x="2625677" y="4424501"/>
            <a:ext cx="4450531" cy="26750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32B7B8F4-C9B3-0769-E362-FE579075A801}"/>
              </a:ext>
            </a:extLst>
          </p:cNvPr>
          <p:cNvSpPr/>
          <p:nvPr/>
        </p:nvSpPr>
        <p:spPr>
          <a:xfrm>
            <a:off x="9720160" y="5787774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356B4-E86F-3D45-96C0-56193C766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181AD0-E003-4549-9B0B-1ECF145BF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A19A34-E528-75D0-9E05-D482C9C48B2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1971BA-EC3B-CD25-6AB0-8F7A4140C6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B4301D-EC1B-5BC7-67AD-FC15F291C14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FEB214-0089-79FA-0140-EAAD79080B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492606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9B4D1-3212-82DC-068D-95B89C4CD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E32F17-7B2E-CE09-801B-DF71D69F6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0B2F77-BF2C-3DA5-9E37-10FE86A1752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96F7B3-CF7D-E273-A141-3EC95CEC35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0AC067-A761-5E35-B326-7064022EBC8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204280-8EDC-9C8D-76BE-6346E388E9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(Common, proper,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4212959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F8287-5884-79FF-6A72-D8BD4FEED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CD787C-F9DA-D66F-4619-6B2A0BE5B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AF9170-92F1-ED28-DF2F-3C7CC3CC7D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804BEB-586D-9C52-247A-1D4FE81DEA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9C0DBB-4AD9-09F2-E965-571DE2B0CEC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5332EF-3DF9-D30B-77D9-664BD017F72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216400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F8FD12-5B95-D25F-61FE-45E78C660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E8A226-ED0D-B8FE-598B-6A326426C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454CBD-425B-0447-FD2E-0EBAE0631BB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97C3AA-7D84-E03A-9118-17E746C22E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CF4BC9-A466-111C-48CE-147533987FE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7F94AD-033F-E465-057F-DE7DABEC497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592929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87BE3-D8BF-134B-1169-8805C8202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34445A-377B-8F2A-F558-F54C2D7F1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F30A34-8BCB-9CA7-41B5-E08417B3A1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DBFC4C-BECF-0778-33B3-75A0F938573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0D005D8-329A-C183-2BE9-453F28EDA55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EFE554-0503-CF73-8CED-C5944E03E3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983799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B0BB6-C7F4-DF5D-B1A8-EAA84658F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1985DA-A2D5-52CF-F1BE-6C351BEAC7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E1301-5687-9478-AE4A-D2EB9B5CD63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013B8C-87B3-F8CA-E979-DD9ABA38FF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past tense 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flew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E279E8-939C-BE84-28EB-6CAB6A0B1C6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4EAE2B-F0F9-8A8F-CB4B-242032C7AB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2032861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2DA43-7F6F-EAC5-D15C-36395D137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D2864F-0FE0-005D-2B11-E605C7617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3160BF-7A14-2A1F-9DCA-E1B940F6166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should of shouted louder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E6D100-14B1-ED6A-DEE5-E82F5F4CC3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progressive past tense? How do you know?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his rocket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0BA5F1-7512-890C-5FAE-1A17AFDA52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Sally sells seashells by the seashore.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369755A-77F8-7EFC-6A49-6CE444B5DCB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(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or collective?)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his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fast.</a:t>
            </a:r>
          </a:p>
        </p:txBody>
      </p:sp>
    </p:spTree>
    <p:extLst>
      <p:ext uri="{BB962C8B-B14F-4D97-AF65-F5344CB8AC3E}">
        <p14:creationId xmlns:p14="http://schemas.microsoft.com/office/powerpoint/2010/main" val="3620387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1319</Words>
  <Application>Microsoft Office PowerPoint</Application>
  <PresentationFormat>Widescreen</PresentationFormat>
  <Paragraphs>178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2025-12-22T09:25:34Z</dcterms:modified>
</cp:coreProperties>
</file>