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2593" r:id="rId2"/>
    <p:sldId id="274" r:id="rId3"/>
    <p:sldId id="443" r:id="rId4"/>
    <p:sldId id="469" r:id="rId5"/>
    <p:sldId id="416" r:id="rId6"/>
    <p:sldId id="419" r:id="rId7"/>
    <p:sldId id="476" r:id="rId8"/>
    <p:sldId id="363" r:id="rId9"/>
    <p:sldId id="365" r:id="rId10"/>
    <p:sldId id="478" r:id="rId11"/>
    <p:sldId id="479" r:id="rId12"/>
    <p:sldId id="380" r:id="rId13"/>
    <p:sldId id="381" r:id="rId14"/>
    <p:sldId id="382" r:id="rId15"/>
    <p:sldId id="383" r:id="rId16"/>
    <p:sldId id="360" r:id="rId17"/>
    <p:sldId id="366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6F2B59-813B-4407-A859-5BF8FBE914E4}" v="3" dt="2025-12-19T12:01:24.0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7658940" y="2208632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7CCA4-1599-CEEF-01C4-645860DD5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BE012C6-A4AC-39F7-7AD0-36BFED632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F4270ED-EB14-7F33-D79F-9670D5858BEC}"/>
              </a:ext>
            </a:extLst>
          </p:cNvPr>
          <p:cNvSpPr txBox="1"/>
          <p:nvPr/>
        </p:nvSpPr>
        <p:spPr>
          <a:xfrm>
            <a:off x="479146" y="4102912"/>
            <a:ext cx="11233699" cy="851297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44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9108D5-B990-52D3-AF1A-1A6CB8EB84BF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0140F-80C1-069F-EF6E-EF77D6F4EBF4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0074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238">
        <p159:morph option="byObject"/>
      </p:transition>
    </mc:Choice>
    <mc:Fallback xmlns="">
      <p:transition spd="slow" advTm="12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29153-D4D7-02EB-E035-C82FFA2A2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3C5107A-6DA8-621B-D842-CF78957DC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3824DE2-8824-EB8B-A733-DA876D818F44}"/>
              </a:ext>
            </a:extLst>
          </p:cNvPr>
          <p:cNvSpPr txBox="1"/>
          <p:nvPr/>
        </p:nvSpPr>
        <p:spPr>
          <a:xfrm>
            <a:off x="479146" y="4102912"/>
            <a:ext cx="11233699" cy="245173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138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C18C2E-01D1-9299-300C-4F41C3AF1596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E3F3E3-36FD-5A11-B67F-C5166C5205AD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extLst>
      <p:ext uri="{BB962C8B-B14F-4D97-AF65-F5344CB8AC3E}">
        <p14:creationId xmlns:p14="http://schemas.microsoft.com/office/powerpoint/2010/main" val="3160577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33">
        <p159:morph option="byObject"/>
      </p:transition>
    </mc:Choice>
    <mc:Fallback xmlns="">
      <p:transition spd="slow" advTm="533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84570" y="127134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6800" y="1666001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99155" y="1666001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429032" y="166600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15544" y="3039420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99155" y="3039420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453772" y="3039420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899155" y="5230084"/>
            <a:ext cx="10368950" cy="139135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can depend on the context where “in” or “on” are prepositions of place or time.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62031" y="2411143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62031" y="3784562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a pitch.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3531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4107795" y="50666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107795" y="2508304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107795" y="3354157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1683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4070671" y="5086776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3515" y="397832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25524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73515" y="247144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3515" y="323384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3515" y="4000514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78711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FAF98-2DD6-8941-CF10-37FF78CD50F1}"/>
              </a:ext>
            </a:extLst>
          </p:cNvPr>
          <p:cNvSpPr txBox="1"/>
          <p:nvPr/>
        </p:nvSpPr>
        <p:spPr>
          <a:xfrm>
            <a:off x="947445" y="2453192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079CB8-7BEE-14B3-D09D-DA63227C2654}"/>
              </a:ext>
            </a:extLst>
          </p:cNvPr>
          <p:cNvSpPr txBox="1"/>
          <p:nvPr/>
        </p:nvSpPr>
        <p:spPr>
          <a:xfrm>
            <a:off x="947444" y="3843883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E28C22-395C-6C7F-F19A-6A825C8151FA}"/>
              </a:ext>
            </a:extLst>
          </p:cNvPr>
          <p:cNvSpPr txBox="1"/>
          <p:nvPr/>
        </p:nvSpPr>
        <p:spPr>
          <a:xfrm>
            <a:off x="4073515" y="5058775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7EB0F6-51AA-5E9D-D181-A744EB3C8E34}"/>
              </a:ext>
            </a:extLst>
          </p:cNvPr>
          <p:cNvSpPr txBox="1"/>
          <p:nvPr/>
        </p:nvSpPr>
        <p:spPr>
          <a:xfrm>
            <a:off x="4073515" y="587301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</p:spTree>
    <p:extLst>
      <p:ext uri="{BB962C8B-B14F-4D97-AF65-F5344CB8AC3E}">
        <p14:creationId xmlns:p14="http://schemas.microsoft.com/office/powerpoint/2010/main" val="5894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4" y="2469430"/>
            <a:ext cx="7171041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due to the field flooding.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because of my brother.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0671" y="327513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94220" y="2477190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due to</a:t>
            </a:r>
            <a:r>
              <a:rPr lang="en-GB" sz="2800" dirty="0">
                <a:solidFill>
                  <a:schemeClr val="bg1"/>
                </a:solidFill>
              </a:rPr>
              <a:t> the field flooding.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0671" y="3291944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23819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because of</a:t>
            </a:r>
            <a:r>
              <a:rPr lang="en-GB" sz="2800" dirty="0">
                <a:solidFill>
                  <a:schemeClr val="bg1"/>
                </a:solidFill>
              </a:rPr>
              <a:t> my brother.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cause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2FF19-E8EA-056E-941A-A5D356DDABF7}"/>
              </a:ext>
            </a:extLst>
          </p:cNvPr>
          <p:cNvSpPr txBox="1"/>
          <p:nvPr/>
        </p:nvSpPr>
        <p:spPr>
          <a:xfrm>
            <a:off x="947445" y="2469430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68E25A-C69A-DEAF-F3A4-5658213973A5}"/>
              </a:ext>
            </a:extLst>
          </p:cNvPr>
          <p:cNvSpPr txBox="1"/>
          <p:nvPr/>
        </p:nvSpPr>
        <p:spPr>
          <a:xfrm>
            <a:off x="947445" y="3796695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</p:spTree>
    <p:extLst>
      <p:ext uri="{BB962C8B-B14F-4D97-AF65-F5344CB8AC3E}">
        <p14:creationId xmlns:p14="http://schemas.microsoft.com/office/powerpoint/2010/main" val="333648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determine what type of preposition they are!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due to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38113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69422" y="222258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80706A-6136-3946-F03A-DB48DEE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646" y="1531471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866B01-C008-DE22-9AF7-23367B9C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166" y="2614529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due to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5C2C59-51A4-A65C-1D02-524FC38CF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603" y="3683306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cause.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78656-3344-B494-6233-F715E9FC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565" y="4684875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AEC870-29FA-D4BF-3046-1793B9BC4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5773" y="5592440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3" name="Rectangle: Rounded Corners 2">
            <a:hlinkClick r:id="rId4"/>
            <a:extLst>
              <a:ext uri="{FF2B5EF4-FFF2-40B4-BE49-F238E27FC236}">
                <a16:creationId xmlns:a16="http://schemas.microsoft.com/office/drawing/2014/main" id="{5D5B5A08-A404-3533-59F0-564D926B3C40}"/>
              </a:ext>
            </a:extLst>
          </p:cNvPr>
          <p:cNvSpPr/>
          <p:nvPr/>
        </p:nvSpPr>
        <p:spPr>
          <a:xfrm>
            <a:off x="9720160" y="5787774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28" grpId="0"/>
      <p:bldP spid="34" grpId="0"/>
      <p:bldP spid="36" grpId="0"/>
      <p:bldP spid="37" grpId="0"/>
      <p:bldP spid="38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6656904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482B-2A28-EF6F-659C-5500CDF7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9C435E2-2F44-D07B-06FE-A9E257AD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03AD56-4C97-0DD7-8D89-61FFD74D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20FDE-DCEA-89D6-FE11-371F685F4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B7E5642-7084-1DC7-A758-7C45BED73A8A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08E0FCB-DE07-78A6-441F-BCE8C3C365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AF2DD-EAD1-D034-D451-16B37327CF96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53371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why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is in relation to something else.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960823" y="44026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8326281" y="44599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4923934" y="715790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4254301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7478173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0924 -0.396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6" y="5069794"/>
            <a:ext cx="3111579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8382000" y="5069468"/>
            <a:ext cx="340251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68434" y="41690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881</Words>
  <Application>Microsoft Office PowerPoint</Application>
  <PresentationFormat>Widescreen</PresentationFormat>
  <Paragraphs>150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determine what type of preposition they are!</vt:lpstr>
      <vt:lpstr>How did you do?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2025-12-22T09:24:45Z</dcterms:modified>
</cp:coreProperties>
</file>