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2593" r:id="rId2"/>
    <p:sldId id="509" r:id="rId3"/>
    <p:sldId id="444" r:id="rId4"/>
    <p:sldId id="453" r:id="rId5"/>
    <p:sldId id="446" r:id="rId6"/>
    <p:sldId id="447" r:id="rId7"/>
    <p:sldId id="448" r:id="rId8"/>
    <p:sldId id="449" r:id="rId9"/>
    <p:sldId id="450" r:id="rId10"/>
    <p:sldId id="454" r:id="rId11"/>
    <p:sldId id="457" r:id="rId12"/>
    <p:sldId id="458" r:id="rId13"/>
    <p:sldId id="459" r:id="rId14"/>
    <p:sldId id="460" r:id="rId15"/>
    <p:sldId id="461" r:id="rId16"/>
    <p:sldId id="462" r:id="rId17"/>
    <p:sldId id="463" r:id="rId18"/>
    <p:sldId id="464" r:id="rId19"/>
    <p:sldId id="465" r:id="rId20"/>
    <p:sldId id="466" r:id="rId21"/>
    <p:sldId id="467" r:id="rId22"/>
    <p:sldId id="468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7" r:id="rId31"/>
    <p:sldId id="506" r:id="rId32"/>
    <p:sldId id="265" r:id="rId33"/>
    <p:sldId id="266" r:id="rId34"/>
    <p:sldId id="507" r:id="rId35"/>
    <p:sldId id="508" r:id="rId36"/>
    <p:sldId id="271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7D691F-4861-45DC-AE48-44F4EE8992B4}" v="2" dt="2025-12-10T10:17:06.9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>
          <a:extLst>
            <a:ext uri="{FF2B5EF4-FFF2-40B4-BE49-F238E27FC236}">
              <a16:creationId xmlns:a16="http://schemas.microsoft.com/office/drawing/2014/main" id="{A9ED3AF6-2B54-A105-D43A-FDDAE71AD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9:notes">
            <a:extLst>
              <a:ext uri="{FF2B5EF4-FFF2-40B4-BE49-F238E27FC236}">
                <a16:creationId xmlns:a16="http://schemas.microsoft.com/office/drawing/2014/main" id="{72435FA8-4791-8191-C92C-424314139D3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9:notes">
            <a:extLst>
              <a:ext uri="{FF2B5EF4-FFF2-40B4-BE49-F238E27FC236}">
                <a16:creationId xmlns:a16="http://schemas.microsoft.com/office/drawing/2014/main" id="{729D1A1C-D75B-1959-2E69-2DD64311E1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5328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1CCA2-F1CE-085C-C12F-09A26010B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011237-CC4B-12A3-DC10-FC0B6E9F8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C990A8-E583-11DC-2FD9-89945A1E848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305D4B-956D-5000-1AC3-D30D19A1AA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2E20D6-061C-3E36-9572-7F7CC1DBDF7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26C870-55DC-4D8C-881A-3098EE8805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9C72F-EF9E-E4FE-A8E8-D7EC25233DF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E2D876-0A4F-2FA9-737E-60DC292E24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</a:p>
        </p:txBody>
      </p:sp>
    </p:spTree>
    <p:extLst>
      <p:ext uri="{BB962C8B-B14F-4D97-AF65-F5344CB8AC3E}">
        <p14:creationId xmlns:p14="http://schemas.microsoft.com/office/powerpoint/2010/main" val="352763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C6E98-D287-89C0-9053-F653EF452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76D02B9-05E1-9970-42FD-C1B76EF8D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5F512E-79BF-DB13-F7D0-9025D4E2B07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0F7F778-2137-2C98-6E3A-787E208163B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B08AAE-9603-5C7A-AC38-ADE22739885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349151D-3719-C2F7-A425-CA8C80E0F38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D8FCE4F-983B-FED1-4377-5B520C0A79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7CB9CF-9C50-5811-6124-2C9004BBCA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826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D6A50A-7F65-1DF0-9057-BDEF096B9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E5A764-8ACD-10DB-932C-9B112AF50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07F94B-052E-7161-AD57-83B016650A3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D44BC29-52DD-6C97-D73F-2FF24B1C5C7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2F1F05-66A1-2AC7-5748-C89864BDC7A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93F5C7-20FA-C4A2-4AB9-3E0A1ACE783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03157D-B1C7-1417-6E7B-FB6F0B5E04C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19D0CE-0D8F-DA51-2F6D-0D910127C44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263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A677A-D1BB-FE1F-C9DF-1F5A432D6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209BCB-551A-0D4F-C0DA-57980E432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AF9BF4-5AC7-B5ED-8D34-386FA475DA5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D7BDE-9A5E-779E-89AD-CFCB70E4E9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B4D46-05E9-9D97-CD9D-200A0CF57BD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137096-1316-D1B4-EE1D-5C11B7AB32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CCAC-6E28-BBF3-55BA-0DC05F77FA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CFF88A-F536-3FA9-4BCE-A6FF8AEF535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138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3EAF2-CCF9-EDF1-C2E5-E185E907C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31CF93-5616-362B-80E7-503766B98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487CE5-6B28-E549-37A6-9771F4C1471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958EE0-C7E1-2447-6051-A86B5A5A507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954AE8-DA22-CB9F-C822-1D4BB7B4F8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444F08-1B03-F6E7-B9B8-C0131AEDA9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A34E13A-3CBA-167E-2FFA-3C29D9278C0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89F2854-80B5-73AE-5EAB-9B061ECECA7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235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18C97-D67B-3B95-4679-F7BB698D1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69CD20-B305-DDD7-9CC0-C25BFA83B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7C0C50-48F4-4B67-189B-7EAAA29975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723BFB-8BC6-60B8-3859-5D6E0DAC33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87ED73-118C-2CF9-6367-636F6ABA295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899527-A6EA-659D-FA46-446EDA6E73A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5D0573-9377-8B1B-204D-CC24723BE19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61E91E-8EBA-ACC4-A891-1C475966A04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507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BF153-B6F1-63E1-6D3A-96E9899B2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E68059-B211-A0FD-2D29-C204A8D82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EA2ECF-7FFB-3297-26B5-E5B5D6AB096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BCEFD2-EAD9-F906-151A-05DAB5A3A92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6A8174-DCD7-913E-D130-683D6434DFB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9AA764-D6F6-1126-0A23-B27F1BDADB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05F269-BB3F-A007-6E35-F9F7697F5A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945334-4C18-1A1E-E9CC-F56EC7A806E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427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99138-DB66-82D4-12D0-2B3972BBA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574EAB-EAFF-8451-CFC6-976647369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08D9AA-8A76-4D83-69A3-F17AEA320D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EC80C8-7935-B7BA-E81F-9F94438EC71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E5A76F-DD8B-E737-2AB9-2777177DDA1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4CAC121-2A70-7E4C-B220-684B19E050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D4E114-607D-6E8E-5ACD-F38028EAD2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EC5246-ED64-A881-8A6F-E7F6ED9699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297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878D3-964A-6EBB-859D-85A3BE6E0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72D14B-70FE-5E95-B658-1385D5D3F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F68FB9-C4C2-9B78-966A-CA18655252F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62B718-84AF-44C5-974C-A3CFDB91CB6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3E0468-AA43-6E92-CF09-7ADEDB89767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99C56C-22D1-F8B8-9C85-A04E79A0D5D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464DCB-0F8E-9ECD-81E7-A729D04E10E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ED62EF-046A-307F-1F49-A366779CA2C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974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4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/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99" name="Google Shape;99;p14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2" name="Google Shape;102;p14"/>
          <p:cNvSpPr/>
          <p:nvPr/>
        </p:nvSpPr>
        <p:spPr>
          <a:xfrm>
            <a:off x="436671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3" name="Google Shape;103;p14"/>
          <p:cNvSpPr/>
          <p:nvPr/>
        </p:nvSpPr>
        <p:spPr>
          <a:xfrm rot="-5400000">
            <a:off x="5014991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02;p14">
            <a:extLst>
              <a:ext uri="{FF2B5EF4-FFF2-40B4-BE49-F238E27FC236}">
                <a16:creationId xmlns:a16="http://schemas.microsoft.com/office/drawing/2014/main" id="{0B8F5473-3857-C694-AE02-5456660E8637}"/>
              </a:ext>
            </a:extLst>
          </p:cNvPr>
          <p:cNvSpPr/>
          <p:nvPr/>
        </p:nvSpPr>
        <p:spPr>
          <a:xfrm>
            <a:off x="636863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03;p14">
            <a:extLst>
              <a:ext uri="{FF2B5EF4-FFF2-40B4-BE49-F238E27FC236}">
                <a16:creationId xmlns:a16="http://schemas.microsoft.com/office/drawing/2014/main" id="{05059D14-4AC5-6933-B897-B9B8D7ED0183}"/>
              </a:ext>
            </a:extLst>
          </p:cNvPr>
          <p:cNvSpPr/>
          <p:nvPr/>
        </p:nvSpPr>
        <p:spPr>
          <a:xfrm rot="16200000">
            <a:off x="6256526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02;p14">
            <a:extLst>
              <a:ext uri="{FF2B5EF4-FFF2-40B4-BE49-F238E27FC236}">
                <a16:creationId xmlns:a16="http://schemas.microsoft.com/office/drawing/2014/main" id="{3A55EBA1-2955-4C49-3172-AF3D3EE57838}"/>
              </a:ext>
            </a:extLst>
          </p:cNvPr>
          <p:cNvSpPr/>
          <p:nvPr/>
        </p:nvSpPr>
        <p:spPr>
          <a:xfrm>
            <a:off x="9532486" y="6107905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" name="Google Shape;103;p14">
            <a:extLst>
              <a:ext uri="{FF2B5EF4-FFF2-40B4-BE49-F238E27FC236}">
                <a16:creationId xmlns:a16="http://schemas.microsoft.com/office/drawing/2014/main" id="{049BD8E1-432E-B7AB-4AD6-3358D91D16F0}"/>
              </a:ext>
            </a:extLst>
          </p:cNvPr>
          <p:cNvSpPr/>
          <p:nvPr/>
        </p:nvSpPr>
        <p:spPr>
          <a:xfrm rot="16200000">
            <a:off x="10079142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5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2" name="Google Shape;112;p15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4" name="Google Shape;114;p15"/>
          <p:cNvSpPr/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16" name="Google Shape;116;p15"/>
          <p:cNvSpPr/>
          <p:nvPr/>
        </p:nvSpPr>
        <p:spPr>
          <a:xfrm>
            <a:off x="6494826" y="6030192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7" name="Google Shape;117;p15"/>
          <p:cNvSpPr/>
          <p:nvPr/>
        </p:nvSpPr>
        <p:spPr>
          <a:xfrm rot="-5400000">
            <a:off x="6301403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16;p15">
            <a:extLst>
              <a:ext uri="{FF2B5EF4-FFF2-40B4-BE49-F238E27FC236}">
                <a16:creationId xmlns:a16="http://schemas.microsoft.com/office/drawing/2014/main" id="{BC249DE7-C09F-2E00-3469-C572E1632251}"/>
              </a:ext>
            </a:extLst>
          </p:cNvPr>
          <p:cNvSpPr/>
          <p:nvPr/>
        </p:nvSpPr>
        <p:spPr>
          <a:xfrm>
            <a:off x="3649199" y="6030191"/>
            <a:ext cx="2271668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Plural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17;p15">
            <a:extLst>
              <a:ext uri="{FF2B5EF4-FFF2-40B4-BE49-F238E27FC236}">
                <a16:creationId xmlns:a16="http://schemas.microsoft.com/office/drawing/2014/main" id="{14994257-BDB1-2640-D30F-799E74FBB633}"/>
              </a:ext>
            </a:extLst>
          </p:cNvPr>
          <p:cNvSpPr/>
          <p:nvPr/>
        </p:nvSpPr>
        <p:spPr>
          <a:xfrm rot="16200000">
            <a:off x="4945321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" name="Google Shape;116;p15">
            <a:extLst>
              <a:ext uri="{FF2B5EF4-FFF2-40B4-BE49-F238E27FC236}">
                <a16:creationId xmlns:a16="http://schemas.microsoft.com/office/drawing/2014/main" id="{BDE81F2D-8D44-B8DD-ECA3-B19F3D769859}"/>
              </a:ext>
            </a:extLst>
          </p:cNvPr>
          <p:cNvSpPr/>
          <p:nvPr/>
        </p:nvSpPr>
        <p:spPr>
          <a:xfrm>
            <a:off x="9340453" y="6031354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17;p15">
            <a:extLst>
              <a:ext uri="{FF2B5EF4-FFF2-40B4-BE49-F238E27FC236}">
                <a16:creationId xmlns:a16="http://schemas.microsoft.com/office/drawing/2014/main" id="{F24BF7DB-AAF9-85A9-3B8B-B460680CBAB0}"/>
              </a:ext>
            </a:extLst>
          </p:cNvPr>
          <p:cNvSpPr/>
          <p:nvPr/>
        </p:nvSpPr>
        <p:spPr>
          <a:xfrm rot="16200000">
            <a:off x="10110714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6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6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6" name="Google Shape;126;p16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27" name="Google Shape;127;p16"/>
          <p:cNvSpPr/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28" name="Google Shape;128;p16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9" name="Google Shape;129;p16"/>
          <p:cNvSpPr/>
          <p:nvPr/>
        </p:nvSpPr>
        <p:spPr>
          <a:xfrm>
            <a:off x="3517563" y="6132541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0" name="Google Shape;130;p16"/>
          <p:cNvSpPr/>
          <p:nvPr/>
        </p:nvSpPr>
        <p:spPr>
          <a:xfrm rot="-5400000">
            <a:off x="4887109" y="5511128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1" name="Google Shape;131;p16"/>
          <p:cNvSpPr/>
          <p:nvPr/>
        </p:nvSpPr>
        <p:spPr>
          <a:xfrm>
            <a:off x="6342513" y="6096575"/>
            <a:ext cx="211825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2" name="Google Shape;132;p16"/>
          <p:cNvSpPr/>
          <p:nvPr/>
        </p:nvSpPr>
        <p:spPr>
          <a:xfrm rot="-5400000">
            <a:off x="6297291" y="5510211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29;p16">
            <a:extLst>
              <a:ext uri="{FF2B5EF4-FFF2-40B4-BE49-F238E27FC236}">
                <a16:creationId xmlns:a16="http://schemas.microsoft.com/office/drawing/2014/main" id="{584061FA-065F-FCF9-3BA7-A3AF59E96F57}"/>
              </a:ext>
            </a:extLst>
          </p:cNvPr>
          <p:cNvSpPr/>
          <p:nvPr/>
        </p:nvSpPr>
        <p:spPr>
          <a:xfrm>
            <a:off x="9409601" y="6132541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30;p16">
            <a:extLst>
              <a:ext uri="{FF2B5EF4-FFF2-40B4-BE49-F238E27FC236}">
                <a16:creationId xmlns:a16="http://schemas.microsoft.com/office/drawing/2014/main" id="{969FC752-823B-4CDC-DECC-656D9C731E69}"/>
              </a:ext>
            </a:extLst>
          </p:cNvPr>
          <p:cNvSpPr/>
          <p:nvPr/>
        </p:nvSpPr>
        <p:spPr>
          <a:xfrm rot="16200000">
            <a:off x="10141414" y="5541853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7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7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1" name="Google Shape;141;p17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2" name="Google Shape;142;p17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43" name="Google Shape;143;p17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4" name="Google Shape;144;p17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18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8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1" name="Google Shape;151;p18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52" name="Google Shape;152;p18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53" name="Google Shape;153;p18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What type of nouns are they?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55" name="Google Shape;155;p18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6" name="Google Shape;156;p18"/>
          <p:cNvSpPr/>
          <p:nvPr/>
        </p:nvSpPr>
        <p:spPr>
          <a:xfrm rot="-5400000">
            <a:off x="6498923" y="547478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7" name="Google Shape;157;p18"/>
          <p:cNvSpPr/>
          <p:nvPr/>
        </p:nvSpPr>
        <p:spPr>
          <a:xfrm>
            <a:off x="5289884" y="6145669"/>
            <a:ext cx="359092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Subject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19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9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4" name="Google Shape;164;p19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5" name="Google Shape;165;p19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66" name="Google Shape;166;p19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7" name="Google Shape;167;p19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8" name="Google Shape;168;p19"/>
          <p:cNvSpPr/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objects?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0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0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5" name="Google Shape;175;p20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76" name="Google Shape;176;p20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77" name="Google Shape;177;p20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What type of nouns are they?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78" name="Google Shape;178;p20"/>
          <p:cNvSpPr/>
          <p:nvPr/>
        </p:nvSpPr>
        <p:spPr>
          <a:xfrm rot="-5400000">
            <a:off x="10415675" y="5188194"/>
            <a:ext cx="619125" cy="15590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9" name="Google Shape;179;p20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0" name="Google Shape;180;p20"/>
          <p:cNvSpPr/>
          <p:nvPr/>
        </p:nvSpPr>
        <p:spPr>
          <a:xfrm>
            <a:off x="9601200" y="5592441"/>
            <a:ext cx="218122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Object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1" name="Google Shape;181;p20"/>
          <p:cNvSpPr/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objects?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3" name="Google Shape;183;p20"/>
          <p:cNvSpPr/>
          <p:nvPr/>
        </p:nvSpPr>
        <p:spPr>
          <a:xfrm>
            <a:off x="3809011" y="5670306"/>
            <a:ext cx="218122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O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bject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78;p20">
            <a:extLst>
              <a:ext uri="{FF2B5EF4-FFF2-40B4-BE49-F238E27FC236}">
                <a16:creationId xmlns:a16="http://schemas.microsoft.com/office/drawing/2014/main" id="{08EE36A1-5909-23F9-2186-31B340CDA38C}"/>
              </a:ext>
            </a:extLst>
          </p:cNvPr>
          <p:cNvSpPr/>
          <p:nvPr/>
        </p:nvSpPr>
        <p:spPr>
          <a:xfrm rot="16200000">
            <a:off x="4590062" y="5188194"/>
            <a:ext cx="619125" cy="15590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cluster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4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4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27" name="Google Shape;227;p24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sort of word is “while”?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8" name="Google Shape;228;p24"/>
          <p:cNvSpPr/>
          <p:nvPr/>
        </p:nvSpPr>
        <p:spPr>
          <a:xfrm>
            <a:off x="371837" y="491428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Conjunction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9" name="Google Shape;229;p24"/>
          <p:cNvSpPr/>
          <p:nvPr/>
        </p:nvSpPr>
        <p:spPr>
          <a:xfrm rot="-5400000">
            <a:off x="871591" y="4207497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77E13F-82E0-C54A-AB40-5A49F8DDB0D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“while”?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6351376" y="2847443"/>
            <a:ext cx="4721590" cy="40372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96629" y="2847443"/>
            <a:ext cx="5332721" cy="38265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Google Shape;228;p24">
            <a:extLst>
              <a:ext uri="{FF2B5EF4-FFF2-40B4-BE49-F238E27FC236}">
                <a16:creationId xmlns:a16="http://schemas.microsoft.com/office/drawing/2014/main" id="{E562BB6B-32C0-FB0D-27D3-D70DC029731F}"/>
              </a:ext>
            </a:extLst>
          </p:cNvPr>
          <p:cNvSpPr/>
          <p:nvPr/>
        </p:nvSpPr>
        <p:spPr>
          <a:xfrm>
            <a:off x="371837" y="491428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Conjunction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" name="Google Shape;229;p24">
            <a:extLst>
              <a:ext uri="{FF2B5EF4-FFF2-40B4-BE49-F238E27FC236}">
                <a16:creationId xmlns:a16="http://schemas.microsoft.com/office/drawing/2014/main" id="{9CBBA6FC-AE97-0FBA-EA23-A182575E3C0F}"/>
              </a:ext>
            </a:extLst>
          </p:cNvPr>
          <p:cNvSpPr/>
          <p:nvPr/>
        </p:nvSpPr>
        <p:spPr>
          <a:xfrm rot="16200000">
            <a:off x="871591" y="4207497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330539" y="4838000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2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2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02" name="Google Shape;202;p22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verbs?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3" name="Google Shape;203;p22"/>
          <p:cNvSpPr/>
          <p:nvPr/>
        </p:nvSpPr>
        <p:spPr>
          <a:xfrm>
            <a:off x="2793256" y="5104305"/>
            <a:ext cx="540684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Verbs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4" name="Google Shape;204;p22"/>
          <p:cNvSpPr/>
          <p:nvPr/>
        </p:nvSpPr>
        <p:spPr>
          <a:xfrm rot="-5400000">
            <a:off x="2200818" y="429482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5" name="Google Shape;205;p22"/>
          <p:cNvSpPr/>
          <p:nvPr/>
        </p:nvSpPr>
        <p:spPr>
          <a:xfrm rot="-5400000">
            <a:off x="7190233" y="428616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23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3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verbs?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2" name="Google Shape;212;p23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13" name="Google Shape;213;p23"/>
          <p:cNvSpPr/>
          <p:nvPr/>
        </p:nvSpPr>
        <p:spPr>
          <a:xfrm>
            <a:off x="2793256" y="5104305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Verbs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4" name="Google Shape;214;p23"/>
          <p:cNvSpPr/>
          <p:nvPr/>
        </p:nvSpPr>
        <p:spPr>
          <a:xfrm rot="-5400000">
            <a:off x="2200818" y="43152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5" name="Google Shape;215;p23"/>
          <p:cNvSpPr/>
          <p:nvPr/>
        </p:nvSpPr>
        <p:spPr>
          <a:xfrm rot="-5400000">
            <a:off x="7254981" y="43152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6" name="Google Shape;216;p23"/>
          <p:cNvSpPr/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 what tense are the Verb Phrase?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7" name="Google Shape;217;p23"/>
          <p:cNvSpPr/>
          <p:nvPr/>
        </p:nvSpPr>
        <p:spPr>
          <a:xfrm>
            <a:off x="2162863" y="2247900"/>
            <a:ext cx="1581505" cy="9914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Present participle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8" name="Google Shape;218;p23"/>
          <p:cNvSpPr/>
          <p:nvPr/>
        </p:nvSpPr>
        <p:spPr>
          <a:xfrm>
            <a:off x="7217026" y="2290347"/>
            <a:ext cx="1581506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Simple past tense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>
          <a:extLst>
            <a:ext uri="{FF2B5EF4-FFF2-40B4-BE49-F238E27FC236}">
              <a16:creationId xmlns:a16="http://schemas.microsoft.com/office/drawing/2014/main" id="{1111832C-26A9-5AA0-4934-54AE0D9D2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21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FFE974C-1D85-F320-81DB-C58A5A22AF4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508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1">
            <a:extLst>
              <a:ext uri="{FF2B5EF4-FFF2-40B4-BE49-F238E27FC236}">
                <a16:creationId xmlns:a16="http://schemas.microsoft.com/office/drawing/2014/main" id="{D90A1BB9-078B-6E81-186F-13D172E1CB32}"/>
              </a:ext>
            </a:extLst>
          </p:cNvPr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90" name="Google Shape;190;p21">
            <a:extLst>
              <a:ext uri="{FF2B5EF4-FFF2-40B4-BE49-F238E27FC236}">
                <a16:creationId xmlns:a16="http://schemas.microsoft.com/office/drawing/2014/main" id="{6178063C-562D-2A8F-739D-6DF9F787DE3F}"/>
              </a:ext>
            </a:extLst>
          </p:cNvPr>
          <p:cNvSpPr/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types of words are “two” and “a”?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1" name="Google Shape;191;p21">
            <a:extLst>
              <a:ext uri="{FF2B5EF4-FFF2-40B4-BE49-F238E27FC236}">
                <a16:creationId xmlns:a16="http://schemas.microsoft.com/office/drawing/2014/main" id="{492B8FB5-32D2-A6C4-D209-C1B7861FE441}"/>
              </a:ext>
            </a:extLst>
          </p:cNvPr>
          <p:cNvSpPr/>
          <p:nvPr/>
        </p:nvSpPr>
        <p:spPr>
          <a:xfrm>
            <a:off x="2753609" y="4930908"/>
            <a:ext cx="6803346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Determiners</a:t>
            </a:r>
            <a:endParaRPr dirty="0"/>
          </a:p>
        </p:txBody>
      </p:sp>
      <p:sp>
        <p:nvSpPr>
          <p:cNvPr id="193" name="Google Shape;193;p21">
            <a:extLst>
              <a:ext uri="{FF2B5EF4-FFF2-40B4-BE49-F238E27FC236}">
                <a16:creationId xmlns:a16="http://schemas.microsoft.com/office/drawing/2014/main" id="{2ADC90B4-F17D-5101-413E-F599A98386AF}"/>
              </a:ext>
            </a:extLst>
          </p:cNvPr>
          <p:cNvSpPr/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determiner is “two”?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4" name="Google Shape;194;p21">
            <a:extLst>
              <a:ext uri="{FF2B5EF4-FFF2-40B4-BE49-F238E27FC236}">
                <a16:creationId xmlns:a16="http://schemas.microsoft.com/office/drawing/2014/main" id="{E83C39AA-F342-3831-E590-6DECDB89FAE2}"/>
              </a:ext>
            </a:extLst>
          </p:cNvPr>
          <p:cNvSpPr/>
          <p:nvPr/>
        </p:nvSpPr>
        <p:spPr>
          <a:xfrm>
            <a:off x="2753609" y="4923988"/>
            <a:ext cx="3571873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Number</a:t>
            </a:r>
            <a:endParaRPr dirty="0"/>
          </a:p>
        </p:txBody>
      </p:sp>
      <p:sp>
        <p:nvSpPr>
          <p:cNvPr id="195" name="Google Shape;195;p21">
            <a:extLst>
              <a:ext uri="{FF2B5EF4-FFF2-40B4-BE49-F238E27FC236}">
                <a16:creationId xmlns:a16="http://schemas.microsoft.com/office/drawing/2014/main" id="{1E1E8FB6-0211-2FAD-BFB0-2DFD081E904A}"/>
              </a:ext>
            </a:extLst>
          </p:cNvPr>
          <p:cNvSpPr/>
          <p:nvPr/>
        </p:nvSpPr>
        <p:spPr>
          <a:xfrm rot="-5400000">
            <a:off x="3936986" y="4198321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95;p21">
            <a:extLst>
              <a:ext uri="{FF2B5EF4-FFF2-40B4-BE49-F238E27FC236}">
                <a16:creationId xmlns:a16="http://schemas.microsoft.com/office/drawing/2014/main" id="{271EF04E-CAA3-E543-B81A-660E752A62D4}"/>
              </a:ext>
            </a:extLst>
          </p:cNvPr>
          <p:cNvSpPr/>
          <p:nvPr/>
        </p:nvSpPr>
        <p:spPr>
          <a:xfrm rot="16200000">
            <a:off x="8238406" y="4198320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" name="Google Shape;193;p21">
            <a:extLst>
              <a:ext uri="{FF2B5EF4-FFF2-40B4-BE49-F238E27FC236}">
                <a16:creationId xmlns:a16="http://schemas.microsoft.com/office/drawing/2014/main" id="{C008A028-A3B6-480B-971D-9C7E5B6EEFD4}"/>
              </a:ext>
            </a:extLst>
          </p:cNvPr>
          <p:cNvSpPr/>
          <p:nvPr/>
        </p:nvSpPr>
        <p:spPr>
          <a:xfrm>
            <a:off x="697058" y="2276302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determiner is “a”?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94;p21">
            <a:extLst>
              <a:ext uri="{FF2B5EF4-FFF2-40B4-BE49-F238E27FC236}">
                <a16:creationId xmlns:a16="http://schemas.microsoft.com/office/drawing/2014/main" id="{9F3446D9-9193-5AC5-AE83-D0B4C39F02AD}"/>
              </a:ext>
            </a:extLst>
          </p:cNvPr>
          <p:cNvSpPr/>
          <p:nvPr/>
        </p:nvSpPr>
        <p:spPr>
          <a:xfrm>
            <a:off x="7055029" y="4923988"/>
            <a:ext cx="3571873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Indefinite article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080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42B7D4-0FE4-9B9E-107E-F3CF07AA2AD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“purple”?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8081594" y="505706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8897351" y="427028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1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p28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8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69" name="Google Shape;269;p28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classify every word in this sentence?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1" name="Google Shape;271;p28"/>
          <p:cNvSpPr/>
          <p:nvPr/>
        </p:nvSpPr>
        <p:spPr>
          <a:xfrm rot="5400000">
            <a:off x="2475573" y="2749018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0" name="Google Shape;270;p28"/>
          <p:cNvSpPr/>
          <p:nvPr/>
        </p:nvSpPr>
        <p:spPr>
          <a:xfrm>
            <a:off x="2228564" y="20570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2" name="Google Shape;272;p28"/>
          <p:cNvSpPr/>
          <p:nvPr/>
        </p:nvSpPr>
        <p:spPr>
          <a:xfrm>
            <a:off x="7975688" y="1248908"/>
            <a:ext cx="1985457" cy="656892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1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Indefinite article</a:t>
            </a:r>
            <a:endParaRPr sz="2960" b="0" i="1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3" name="Google Shape;273;p28"/>
          <p:cNvSpPr/>
          <p:nvPr/>
        </p:nvSpPr>
        <p:spPr>
          <a:xfrm rot="5400000">
            <a:off x="8110831" y="2459400"/>
            <a:ext cx="1476916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6" name="Google Shape;276;p28"/>
          <p:cNvSpPr/>
          <p:nvPr/>
        </p:nvSpPr>
        <p:spPr>
          <a:xfrm rot="5574243">
            <a:off x="5038361" y="2704682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7" name="Google Shape;277;p28"/>
          <p:cNvSpPr/>
          <p:nvPr/>
        </p:nvSpPr>
        <p:spPr>
          <a:xfrm>
            <a:off x="4779731" y="2076665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9" name="Google Shape;279;p28"/>
          <p:cNvSpPr/>
          <p:nvPr/>
        </p:nvSpPr>
        <p:spPr>
          <a:xfrm rot="5400000">
            <a:off x="7352506" y="2728101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8" name="Google Shape;278;p28"/>
          <p:cNvSpPr/>
          <p:nvPr/>
        </p:nvSpPr>
        <p:spPr>
          <a:xfrm>
            <a:off x="7076975" y="202960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0" name="Google Shape;280;p28"/>
          <p:cNvSpPr/>
          <p:nvPr/>
        </p:nvSpPr>
        <p:spPr>
          <a:xfrm>
            <a:off x="2753703" y="1194906"/>
            <a:ext cx="2523058" cy="76489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Quantifying determiner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1" name="Google Shape;281;p28"/>
          <p:cNvSpPr/>
          <p:nvPr/>
        </p:nvSpPr>
        <p:spPr>
          <a:xfrm rot="5400000">
            <a:off x="3721302" y="2531663"/>
            <a:ext cx="1442311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4" name="Google Shape;284;p28"/>
          <p:cNvSpPr/>
          <p:nvPr/>
        </p:nvSpPr>
        <p:spPr>
          <a:xfrm rot="5400000">
            <a:off x="10217464" y="1148721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229;p24">
            <a:extLst>
              <a:ext uri="{FF2B5EF4-FFF2-40B4-BE49-F238E27FC236}">
                <a16:creationId xmlns:a16="http://schemas.microsoft.com/office/drawing/2014/main" id="{D33F435C-F394-59B6-DF36-7BBD9DA052C8}"/>
              </a:ext>
            </a:extLst>
          </p:cNvPr>
          <p:cNvSpPr/>
          <p:nvPr/>
        </p:nvSpPr>
        <p:spPr>
          <a:xfrm rot="5400000">
            <a:off x="936583" y="253198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1B378C9-9785-733B-6AAD-A9DD3C92BFE3}"/>
              </a:ext>
            </a:extLst>
          </p:cNvPr>
          <p:cNvSpPr txBox="1">
            <a:spLocks/>
          </p:cNvSpPr>
          <p:nvPr/>
        </p:nvSpPr>
        <p:spPr>
          <a:xfrm>
            <a:off x="170605" y="1159562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Google Shape;276;p28">
            <a:extLst>
              <a:ext uri="{FF2B5EF4-FFF2-40B4-BE49-F238E27FC236}">
                <a16:creationId xmlns:a16="http://schemas.microsoft.com/office/drawing/2014/main" id="{42D79BE1-3EF9-635E-BCBD-48C91FB9C797}"/>
              </a:ext>
            </a:extLst>
          </p:cNvPr>
          <p:cNvSpPr/>
          <p:nvPr/>
        </p:nvSpPr>
        <p:spPr>
          <a:xfrm rot="5160024">
            <a:off x="6144338" y="2490597"/>
            <a:ext cx="1464003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277;p28">
            <a:extLst>
              <a:ext uri="{FF2B5EF4-FFF2-40B4-BE49-F238E27FC236}">
                <a16:creationId xmlns:a16="http://schemas.microsoft.com/office/drawing/2014/main" id="{9D90CB41-6CCC-BFEB-2BAA-7C992F6143FC}"/>
              </a:ext>
            </a:extLst>
          </p:cNvPr>
          <p:cNvSpPr/>
          <p:nvPr/>
        </p:nvSpPr>
        <p:spPr>
          <a:xfrm>
            <a:off x="6044958" y="1222645"/>
            <a:ext cx="1588103" cy="71789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" name="Google Shape;276;p28">
            <a:extLst>
              <a:ext uri="{FF2B5EF4-FFF2-40B4-BE49-F238E27FC236}">
                <a16:creationId xmlns:a16="http://schemas.microsoft.com/office/drawing/2014/main" id="{A499E640-A83C-DE18-D023-B4E9AED72E82}"/>
              </a:ext>
            </a:extLst>
          </p:cNvPr>
          <p:cNvSpPr/>
          <p:nvPr/>
        </p:nvSpPr>
        <p:spPr>
          <a:xfrm rot="5574243">
            <a:off x="9339748" y="2657621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" name="Google Shape;277;p28">
            <a:extLst>
              <a:ext uri="{FF2B5EF4-FFF2-40B4-BE49-F238E27FC236}">
                <a16:creationId xmlns:a16="http://schemas.microsoft.com/office/drawing/2014/main" id="{0F8CFCFA-0FC9-D8F6-3AE9-371ADEFD6A8B}"/>
              </a:ext>
            </a:extLst>
          </p:cNvPr>
          <p:cNvSpPr/>
          <p:nvPr/>
        </p:nvSpPr>
        <p:spPr>
          <a:xfrm>
            <a:off x="9081118" y="2029604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Adjective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" name="Google Shape;276;p28">
            <a:extLst>
              <a:ext uri="{FF2B5EF4-FFF2-40B4-BE49-F238E27FC236}">
                <a16:creationId xmlns:a16="http://schemas.microsoft.com/office/drawing/2014/main" id="{95C74377-068C-8DC9-48A6-101034514088}"/>
              </a:ext>
            </a:extLst>
          </p:cNvPr>
          <p:cNvSpPr/>
          <p:nvPr/>
        </p:nvSpPr>
        <p:spPr>
          <a:xfrm rot="5574243">
            <a:off x="9989836" y="2279821"/>
            <a:ext cx="1894729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" name="Google Shape;277;p28">
            <a:extLst>
              <a:ext uri="{FF2B5EF4-FFF2-40B4-BE49-F238E27FC236}">
                <a16:creationId xmlns:a16="http://schemas.microsoft.com/office/drawing/2014/main" id="{CBD77660-60A0-978F-C84D-6770E3499229}"/>
              </a:ext>
            </a:extLst>
          </p:cNvPr>
          <p:cNvSpPr/>
          <p:nvPr/>
        </p:nvSpPr>
        <p:spPr>
          <a:xfrm>
            <a:off x="10164021" y="124038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" name="Google Shape;213;p23">
            <a:extLst>
              <a:ext uri="{FF2B5EF4-FFF2-40B4-BE49-F238E27FC236}">
                <a16:creationId xmlns:a16="http://schemas.microsoft.com/office/drawing/2014/main" id="{B0A10C0C-6B21-D375-0E9C-DB755F47DCD8}"/>
              </a:ext>
            </a:extLst>
          </p:cNvPr>
          <p:cNvSpPr/>
          <p:nvPr/>
        </p:nvSpPr>
        <p:spPr>
          <a:xfrm>
            <a:off x="6393676" y="3723137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Main clause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" name="Google Shape;213;p23">
            <a:extLst>
              <a:ext uri="{FF2B5EF4-FFF2-40B4-BE49-F238E27FC236}">
                <a16:creationId xmlns:a16="http://schemas.microsoft.com/office/drawing/2014/main" id="{17C74F11-A633-39BD-E17A-70BD8F793827}"/>
              </a:ext>
            </a:extLst>
          </p:cNvPr>
          <p:cNvSpPr/>
          <p:nvPr/>
        </p:nvSpPr>
        <p:spPr>
          <a:xfrm>
            <a:off x="899729" y="3741989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Relative/Subordinate clause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" name="Rectangle: Rounded Corners 9">
            <a:hlinkClick r:id="rId4"/>
            <a:extLst>
              <a:ext uri="{FF2B5EF4-FFF2-40B4-BE49-F238E27FC236}">
                <a16:creationId xmlns:a16="http://schemas.microsoft.com/office/drawing/2014/main" id="{850485CA-6277-1C89-443F-3821F136C6A4}"/>
              </a:ext>
            </a:extLst>
          </p:cNvPr>
          <p:cNvSpPr/>
          <p:nvPr/>
        </p:nvSpPr>
        <p:spPr>
          <a:xfrm>
            <a:off x="9720160" y="5787774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 animBg="1"/>
      <p:bldP spid="12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cluster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satellites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4282</Words>
  <Application>Microsoft Office PowerPoint</Application>
  <PresentationFormat>Widescreen</PresentationFormat>
  <Paragraphs>534</Paragraphs>
  <Slides>36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2025-12-22T09:24:54Z</dcterms:modified>
</cp:coreProperties>
</file>