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504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84E151-C646-4F80-86D1-BAB2F604F017}" v="3" dt="2025-12-15T12:24:20.1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Cause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Time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due to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during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beside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thanks to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beneath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058232" y="57792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187" y="340850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8.33333E-7 2.96296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40717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3" y="396745"/>
          <a:ext cx="11915774" cy="440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31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64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29563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908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Gpreposition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9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Preposition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Object | Preposition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put the book on the table.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Type of preposition? Time, manner or place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sort of preposition is 'on'?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is on the roof.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prepositional phrase!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&lt;b&gt;prepositional phrase&lt;/b&gt; is in this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dog slept soundly on the porch.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858132" y="5114925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2025-12-22T09:24:36Z</dcterms:modified>
</cp:coreProperties>
</file>