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07"/>
  </p:notesMasterIdLst>
  <p:sldIdLst>
    <p:sldId id="2593" r:id="rId2"/>
    <p:sldId id="532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457" r:id="rId25"/>
    <p:sldId id="546" r:id="rId26"/>
    <p:sldId id="547" r:id="rId27"/>
    <p:sldId id="548" r:id="rId28"/>
    <p:sldId id="549" r:id="rId29"/>
    <p:sldId id="274" r:id="rId30"/>
    <p:sldId id="443" r:id="rId31"/>
    <p:sldId id="469" r:id="rId32"/>
    <p:sldId id="416" r:id="rId33"/>
    <p:sldId id="419" r:id="rId34"/>
    <p:sldId id="476" r:id="rId35"/>
    <p:sldId id="470" r:id="rId36"/>
    <p:sldId id="471" r:id="rId37"/>
    <p:sldId id="475" r:id="rId38"/>
    <p:sldId id="473" r:id="rId39"/>
    <p:sldId id="477" r:id="rId40"/>
    <p:sldId id="379" r:id="rId41"/>
    <p:sldId id="380" r:id="rId42"/>
    <p:sldId id="398" r:id="rId43"/>
    <p:sldId id="412" r:id="rId44"/>
    <p:sldId id="406" r:id="rId45"/>
    <p:sldId id="508" r:id="rId46"/>
    <p:sldId id="506" r:id="rId47"/>
    <p:sldId id="365" r:id="rId48"/>
    <p:sldId id="410" r:id="rId49"/>
    <p:sldId id="411" r:id="rId50"/>
    <p:sldId id="407" r:id="rId51"/>
    <p:sldId id="408" r:id="rId52"/>
    <p:sldId id="399" r:id="rId53"/>
    <p:sldId id="402" r:id="rId54"/>
    <p:sldId id="413" r:id="rId55"/>
    <p:sldId id="417" r:id="rId56"/>
    <p:sldId id="415" r:id="rId57"/>
    <p:sldId id="465" r:id="rId58"/>
    <p:sldId id="478" r:id="rId59"/>
    <p:sldId id="437" r:id="rId60"/>
    <p:sldId id="438" r:id="rId61"/>
    <p:sldId id="439" r:id="rId62"/>
    <p:sldId id="440" r:id="rId63"/>
    <p:sldId id="441" r:id="rId64"/>
    <p:sldId id="442" r:id="rId65"/>
    <p:sldId id="479" r:id="rId66"/>
    <p:sldId id="444" r:id="rId67"/>
    <p:sldId id="480" r:id="rId68"/>
    <p:sldId id="481" r:id="rId69"/>
    <p:sldId id="482" r:id="rId70"/>
    <p:sldId id="483" r:id="rId71"/>
    <p:sldId id="484" r:id="rId72"/>
    <p:sldId id="485" r:id="rId73"/>
    <p:sldId id="486" r:id="rId74"/>
    <p:sldId id="487" r:id="rId75"/>
    <p:sldId id="522" r:id="rId76"/>
    <p:sldId id="523" r:id="rId77"/>
    <p:sldId id="472" r:id="rId78"/>
    <p:sldId id="524" r:id="rId79"/>
    <p:sldId id="525" r:id="rId80"/>
    <p:sldId id="526" r:id="rId81"/>
    <p:sldId id="527" r:id="rId82"/>
    <p:sldId id="528" r:id="rId83"/>
    <p:sldId id="501" r:id="rId84"/>
    <p:sldId id="502" r:id="rId85"/>
    <p:sldId id="529" r:id="rId86"/>
    <p:sldId id="503" r:id="rId87"/>
    <p:sldId id="504" r:id="rId88"/>
    <p:sldId id="505" r:id="rId89"/>
    <p:sldId id="530" r:id="rId90"/>
    <p:sldId id="531" r:id="rId91"/>
    <p:sldId id="507" r:id="rId92"/>
    <p:sldId id="509" r:id="rId93"/>
    <p:sldId id="510" r:id="rId94"/>
    <p:sldId id="512" r:id="rId95"/>
    <p:sldId id="511" r:id="rId96"/>
    <p:sldId id="513" r:id="rId97"/>
    <p:sldId id="514" r:id="rId98"/>
    <p:sldId id="515" r:id="rId99"/>
    <p:sldId id="516" r:id="rId100"/>
    <p:sldId id="517" r:id="rId101"/>
    <p:sldId id="518" r:id="rId102"/>
    <p:sldId id="519" r:id="rId103"/>
    <p:sldId id="520" r:id="rId104"/>
    <p:sldId id="521" r:id="rId105"/>
    <p:sldId id="385" r:id="rId106"/>
  </p:sldIdLst>
  <p:sldSz cx="12192000" cy="6858000"/>
  <p:notesSz cx="6858000" cy="9144000"/>
  <p:embeddedFontLst>
    <p:embeddedFont>
      <p:font typeface="Andika" panose="02000000000000000000" pitchFamily="2" charset="0"/>
      <p:regular r:id="rId108"/>
      <p:bold r:id="rId109"/>
      <p:italic r:id="rId110"/>
      <p:boldItalic r:id="rId1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4744BF-D3A9-4F88-902D-412AE57D3F6B}" v="3" dt="2025-12-11T12:23:33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microsoft.com/office/2018/10/relationships/authors" Target="author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2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3.fntdata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819E-91D0-FC02-A2E7-FE06B2B8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4B1C5E-16EA-CD78-2F40-65521E8A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F6DA6-65EA-3170-44CA-F5291EF018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6CE95-FC18-0526-66F7-928ACD9DF5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10E0A9-6032-8461-F0E7-770AD339076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6090ED-4D4D-AEA0-7638-1B0B9D2B2D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7DE612-6135-9D23-6E8B-189B62CF5A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BDDA8-6A64-B033-7296-D9188EABB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1194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0EA6-B837-7E51-4760-E3FD93E05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CA95EA-5B16-97EA-C12F-648012733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3BD11-CB58-D8A1-3781-DBBB54F364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62B95-5AEE-060C-6BE9-E59023DA38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A079B7-2213-8F3A-524B-C246225170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786F6-B7FF-85CD-CF84-B42D1C4231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541B6B-12FF-A85C-701F-90F7B286CA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FF0260-004A-AD11-518B-277C82965CD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456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D151-40F8-9519-4C78-C04A922E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CB0605-353F-48DD-6C2D-D5D2C9EA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09441-EFB3-B8C3-0703-610B6B73AE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CB22-A124-60CF-206C-E91EE54C1D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34D545-7EBF-A914-BEF7-8316CBBF675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48672C-FDA6-EA3F-7F31-A5AF63258B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68308-B36A-E07C-74D1-88FA26463C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79B222-2C8B-D75C-508A-17EBAACC87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6429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1AF75-DE89-824E-4309-53D1B88B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E3746F-3A42-7D1D-0E59-552040D7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E5DCBC-ADAF-E276-2B73-507BAC602A9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B5BC2-3F91-DA53-DBC7-2FAA251D99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56F651-76E9-9DBD-EEFC-2C04E38EC6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12C8F-0AC2-E23F-17EB-47E350F90A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8976FE-5767-3992-A70D-7CC83B19A0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2DD9BC-4848-3F87-5C79-862A5AC99E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49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5005-43D2-03B0-3355-9F4E739B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447E58-C247-1BBB-5062-0697A4F6D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11BCF-3C12-2DFC-8189-BD641C6951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75A35E-A713-12A5-65EA-F0E62D25B9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6E642B-5647-2F9F-1C67-4D2D3989BB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91FA91-22DA-AE9F-2101-392B7425A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85F32C-A079-B28F-E553-B71BD96EE3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BF5042-CB21-CBB0-B85D-9975E70E2B9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91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EC70-4893-ECB9-C1D2-0CFDAEC5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94FE27-BF7B-0199-EAFA-58783E6B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9843EC-8FC0-58C7-0A8A-8E6D952FF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7E4F6-7CA1-CB54-624D-B8B27180E69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B853A-7854-9180-B897-657A79F91E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872E95-F37A-D831-4D9B-98BC892B98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B36387-065D-5B62-87AD-A9C81C16836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2D9D78-5BBF-2512-E676-E81E442DBB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2604-4158-0B43-9D2D-E334C59B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FD6188-E957-07D1-63C0-F8ED1D3D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90432-B095-9654-6435-C34238BB67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113F31-C6AE-5067-0A18-72D6828C57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5E8DC8-82CE-E70F-F1E0-9319825D3C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924971-89CA-1743-57C1-4E1BF2CDA7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7DAE79-89EB-F312-A92D-35D0F17CC2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1899FC-51F6-3E1A-F045-9C6C221705F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42665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63019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38154" y="43167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346900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58946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907712" y="2331931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569173" y="2331932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717213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849278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369147" y="5237054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611712" y="432389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“Unexpectedly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“Unexpectedly”?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248766" y="344300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“forbidden” and “full”?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6579615" y="5020510"/>
            <a:ext cx="358356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18F0C74-4F4E-6ADB-0CA3-9961CEA1A1ED}"/>
              </a:ext>
            </a:extLst>
          </p:cNvPr>
          <p:cNvSpPr/>
          <p:nvPr/>
        </p:nvSpPr>
        <p:spPr>
          <a:xfrm rot="16200000">
            <a:off x="9148150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“of”?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9092652" y="4996937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568735" y="420646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886137" y="4923267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315368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091822" y="407729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7233377" y="2703549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584748" y="171458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642515" y="4652474"/>
            <a:ext cx="1407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9587572" y="253318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9673718" y="1681195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254187" y="1689896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804311" y="2706205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432520" y="4666218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61118" y="4039842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305053" y="1714580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5243050" y="259903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663508" y="4654248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6179643" y="401240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7674A-C2AB-A098-7091-309B4D2FBF8C}"/>
              </a:ext>
            </a:extLst>
          </p:cNvPr>
          <p:cNvSpPr txBox="1">
            <a:spLocks/>
          </p:cNvSpPr>
          <p:nvPr/>
        </p:nvSpPr>
        <p:spPr>
          <a:xfrm>
            <a:off x="9072422" y="4666218"/>
            <a:ext cx="1480876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9996A-FBC5-2DA6-AB6C-8BFE251C03A8}"/>
              </a:ext>
            </a:extLst>
          </p:cNvPr>
          <p:cNvSpPr/>
          <p:nvPr/>
        </p:nvSpPr>
        <p:spPr>
          <a:xfrm rot="16200000">
            <a:off x="9257434" y="4061733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C21B4-35CB-2B28-97FA-DF9495FD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9856E2-4401-BFEB-EA9C-84859D66D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AA563-710C-3927-44AF-38A985AF9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8558F2-BFC7-DB9B-ED37-F0A5A627C0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304CB7-D267-144C-107B-56FA8959A29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705C7C-3FA3-7CAD-F954-53EE00C534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8AA14E-DC6C-D9B5-B349-927D9D8058C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376B0B5-1E6E-E29A-8C33-E58267059B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33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3ABF-29A0-4925-D875-639CE035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98A5EA-AFB9-886B-9B0A-667D92B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69FC3-1FF3-EE5E-9215-4961ADF1FC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E80B53-A2D1-E49C-A2D0-4AC6C7BED1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918959-1221-EF4D-455D-23A236ECFC2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2A3A61-BB35-DE53-2C6D-A3310981F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0203D1-690F-1A73-67D8-441765A99A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73D735-0DFD-310E-7165-E3710B3CD6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182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E7D78-487C-E039-4326-64ADC1FB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FDEAB0-AB2E-5770-B33C-75CDBF05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B0795-8B88-3335-4165-61E0F28B6B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6997F2-5B30-64FB-34DD-F4EE7B9FBF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72ED30-C976-9C95-217B-399EF7A3D1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3683A4-F247-F946-2766-E8CDBCC851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52CC45-F0DD-D584-2579-879080081E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EC446A-9A10-53AF-066D-15AE8F5D3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9710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C75C-DA3C-4B22-4B0C-810D807C5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FC5E70-4AF7-5E25-DC50-E3ED35301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E2DE7-06D1-48C3-6D66-88043094C1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57002-D218-E9E2-502F-DF59C7B24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905B0-D4E3-0DFF-ECB3-69BA362506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A30BE5-5585-4103-89B2-2AFE7FB6E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D5037-145B-F0A1-CA23-F648AD602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3093B-1DBC-5AFE-B8EA-FEB59E4C9A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826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1AF5-B9E2-BBBB-17EB-3B72CC7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6C0D94-654F-599A-6465-36135319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AE6EB-6409-6D56-88A6-FD5D8442E5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23A485-C3B5-CBBD-55E8-E4D806CF231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93841F-9E99-C24F-0698-E234541826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1FE0B-8B54-5190-D054-10C5A689F5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997396-798A-E5E8-C4E8-751035F778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B43BDA-4BF0-044B-830E-FAE2517B6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887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A9C3-B5BC-88BD-8AC0-BCE0C5AB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F3A772-F850-254A-D042-24469DC89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EBF27-C579-F419-D82E-96FFA30ECD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44A8C8-8DDB-3F8D-B0E6-2A83FEFBC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0EE9E-45C8-B975-DD9F-E310EF1059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A55A01-EA72-D2C6-34AD-80B486BAC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47F0D-C5FD-1A58-2DE0-E198FF3B7A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93C573-BACC-E931-0369-E036D0E67E1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08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2F2DB-2794-7CBA-2FDF-6180F87A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57040C-C5B0-6B96-E2CC-41E66577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5ECAED-1FDB-F713-F6FB-AF7D85F4CE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FC9167-968F-9A4E-9269-F7C0E97690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A84ACF-7265-8098-75AC-AD3616C8A4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EB6673-4BE3-E984-EF82-8FDB226350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C59F1A-0E8D-182C-52D4-3CBAB95FEA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F326E-DA11-B3DE-A1A4-4B8703C9AE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5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6234</Words>
  <Application>Microsoft Office PowerPoint</Application>
  <PresentationFormat>Widescreen</PresentationFormat>
  <Paragraphs>1275</Paragraphs>
  <Slides>105</Slides>
  <Notes>14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0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2025-12-22T09:23:43Z</dcterms:modified>
</cp:coreProperties>
</file>