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8"/>
  </p:notesMasterIdLst>
  <p:sldIdLst>
    <p:sldId id="2593" r:id="rId2"/>
    <p:sldId id="507" r:id="rId3"/>
    <p:sldId id="509" r:id="rId4"/>
    <p:sldId id="510" r:id="rId5"/>
    <p:sldId id="512" r:id="rId6"/>
    <p:sldId id="511" r:id="rId7"/>
    <p:sldId id="513" r:id="rId8"/>
    <p:sldId id="514" r:id="rId9"/>
    <p:sldId id="515" r:id="rId10"/>
    <p:sldId id="516" r:id="rId11"/>
    <p:sldId id="517" r:id="rId12"/>
    <p:sldId id="518" r:id="rId13"/>
    <p:sldId id="519" r:id="rId14"/>
    <p:sldId id="520" r:id="rId15"/>
    <p:sldId id="521" r:id="rId16"/>
    <p:sldId id="385" r:id="rId17"/>
  </p:sldIdLst>
  <p:sldSz cx="12192000" cy="6858000"/>
  <p:notesSz cx="6858000" cy="9144000"/>
  <p:embeddedFontLst>
    <p:embeddedFont>
      <p:font typeface="Andika" panose="02000000000000000000" pitchFamily="2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EF802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E168A59-2C1D-47B2-8967-E39CC73967E3}" v="3" dt="2025-12-11T12:23:42.49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78EBB4-F4D7-6A8A-C169-271C3F5B3D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B8FDFD4-AED1-3554-0CAC-EBB27D3010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21D28E-D3B3-E8B5-389C-063B7E5DA6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A07E60-336D-C5FA-65B7-3124AD0CD4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51573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498D2C-E2E3-4C45-62A7-AE7E533D8A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A96ECDE-EDCD-426D-42B6-A6C6BCCD93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33B2ECC-3046-5A34-280A-CF19FA9278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C9CB73-2161-ED28-D3B7-FE7B752695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31626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0D5C13-6574-4469-AADB-C4F069AEE0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E913073-43F1-F04D-C4FA-97F9EE102D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9F3A790-B8CC-3225-DF3F-3097C47C61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FF53C2-5676-0A01-ABCF-B2162CA7C5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26000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84113F-9D8C-A42D-1C4C-B35567331F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5CE48FE-FE82-BC6D-3B1A-0A1754C8A4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1923C7B-0C07-E801-34CF-D4414DC775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35696E-E2FA-561C-764D-F5CE3DC206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15489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CCE8A6-FD0E-9FA7-6FD3-86BD807EF1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DF24687-539F-F032-3D96-5452217553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47E0441-13B3-F886-739F-B0CF88F06E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04871B-2EEE-23EB-C4F9-AAED961897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99231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A26F33-DC75-C130-7FCC-C51F1AF653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FBFD100-EBC7-8DFB-74A3-48DB3AEB1B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8164F7-6A5A-62F5-2053-538391C026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6FB005-3F88-895B-C077-D8C44A73D1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8768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A8398F-08C5-1E23-5ADE-5507B4E811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86F64BE-81F2-18CF-CA33-EB71EAB8EF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7DA647-66BA-A39F-7F82-F55B68B306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E744B0A-F737-EF62-2DCC-7B36DEF9DE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60752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7DCA2-FCA6-1C62-3B32-1A08CBC9E8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CA9722-8AB3-84A8-9CD5-00F603AFA4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91908BB-15C9-DC24-C61B-D116709FF6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8FC30F-92FD-94EA-43AD-6F8D3C727AC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09497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D1DCD1-82F6-CDE1-02B0-AA41CC1B88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0F05AD9-8D6C-DF3B-8A70-7B76FFF606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4359A1D-8460-AA09-F02D-052C82D11E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4056CA-F201-3DDD-EE92-15DEA7EC6D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9636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D30EE1-C0B3-FF0C-B2A2-657FA30167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3C94CE-A3AF-DB3E-810D-71AF5D1F16D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075B98E-0821-53F9-07A5-128DA0996F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81D7C2-979F-63F8-68EA-B84DE350148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11406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5753CE-FE1E-C769-A6DA-2D14FAEE4B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13E05D-874C-C718-6DF4-4BE33F3614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491B432-FD04-2209-DF58-FD5AD8A2E5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25C5F9-6DCF-7B3D-F2C3-7DD5BA5EB4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02439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398A44-FBD1-DAB6-C91C-A68DB685EE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7164698-09C6-5794-2646-4249129460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6CF6112-929E-0BDD-6B21-EDF2838845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44116B-1DF6-9F3D-466A-FE709734ED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87981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BB4D47-7362-86E6-2ECD-8473828263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717ECC9-F76A-2451-076E-01B2C10E76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C6A858-24D7-BB37-BE9F-9E1BE35D8E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62F7EC-D7CE-AE97-F24A-79380765D5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69690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0678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20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34635D-BDE9-DB06-6029-D5D05DA096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784B9C1-ABF8-8811-D1E8-72FFC4F915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93E4DBC-71FD-8223-81AA-F853D9ECFF0E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23A5BD6-B50D-55CE-69FA-9106DC2EE5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61B6261-A0E7-190C-776C-BE6E9B865B21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A30ABFF-9632-9CF6-0BAA-D093551EE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5D4CA98-ACEF-1F56-527F-21C7D08A88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5A2BCFA-1585-C402-A390-849D190C5A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9A67EFDE-F24B-C4FC-6156-61E4F4E35A8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A1F78DB-4A3B-0627-BBE3-C83C9F7B2B70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8B34529-7448-81C2-C7B8-A6E7B73F6C8C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F2F68F94-AD79-90C5-31AE-7EFF67CAE70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E03CC52-E8FF-BF1C-A49D-983F2E965C6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5E4F82D-CF59-A29C-5470-EBB6F5CCFE40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B1602716-A149-C173-04E2-C2CB465E743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0FB55E2-9D0A-A125-9733-1D1B54557D43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B175B27-16C2-6E0E-96AF-443EF419EAB4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76FA22A-4A7B-06E5-1059-D9AED909C6FB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9ADB223-9CBB-E18D-4D31-21DE46B1E876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E700791-33E8-A337-E3BF-B77695264C1C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06E7253-B5C6-09FE-74A0-EA3B1391AC6A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8A05635-AA00-1C0E-B051-8F67CDE4A1DB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3E93E89-2B9C-C733-F25D-7674E050EB4F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7A123AD-BB4C-D98E-0C65-DD9F4C42B99A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646E1E4-EBF1-E91B-3141-814DE16C9223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5EBEBEEC-B296-26E0-41D1-B540DB8F95F2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5485A52-B27B-C015-53E5-4BCDFD1C9B2A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CB190AF-680E-F86E-6394-9B71EB466D8A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B7D704B0-F62D-373F-B81E-30B910B05FE5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8E298F7-5CF8-070D-EEBE-6A4A4D6E9AB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AF78F3F-3692-F792-880A-C7CA492818C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4747440C-A662-21B3-85B1-C1FB69D3E9DA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6252F28-07E7-A58D-C95A-D50C79819130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882461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5A0B01-D31E-52C4-9A82-DB631F076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4DB8595-5A8E-CCD1-EA15-152808A293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A769AB6-933A-1C51-5D94-5E5F261ADF2D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C17D525-B487-D941-9E8D-9371960C60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2F7C3AA-071E-D8AE-A3B6-3ACAAD834B03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988579B-6093-DE01-56CA-BFB11A34C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B826176-7C96-F5B0-30B8-5225D9932C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FFB3D7C-B079-33B2-DFCE-EC81A1E3B5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5952F5BE-D8F4-7DE7-8F7E-52FE83AA726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5C6C5AEF-83B4-E00A-04C4-F2625DFED81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28251A6-7657-8CB3-D111-51AEA0C49761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895AB7B1-92E4-29BF-1B2F-76B01E9A163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111E128F-3876-5C36-EAF4-0845363BB5E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D058FCE-BCA8-CC38-49B5-AE8835B55772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167543AE-7416-CC2B-DFD9-F026E79EA12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F9DDFCC-6087-4E43-F01B-E0C5CD2DDF65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997CC24-37EC-F120-7D32-C3DC6594DFE0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9B1AC26-2740-7F28-711A-499B24034E13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E0E9501-630A-B09E-6F06-42AA4134732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1B225AC-B4A9-A1AA-CB2A-08539B84376D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601B4AB-617A-4759-B2B9-4D38885BC0CF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3D94956-F7BA-15C7-9C67-2CD84A8CE608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EA75B9C-44E6-9673-010F-FA30AA8BE0F8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D19E26A-3AED-12B5-C2D0-37C6011A627D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3BD1AE6-7C57-6D18-BF8A-EBB568E04102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B6632E50-E4FD-2EBB-564F-FFAD2948D020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33F1E4E-81FC-3082-4E9D-8CC8FE251C13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3C46DB60-E606-CD25-C6DD-B8D5C426483A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950FC2E-1678-2131-C2B6-83688CCB1F0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18D4F8A-8799-8526-7773-B5388562C2C3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361F6918-0A87-622A-45BA-F7D5CBEB2096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078E0DBC-331A-2098-8D30-762749AAB51C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ACEFA1E-7CE8-D5C7-82CC-A5E56EBB991B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01882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A6A342-5416-7F7C-77CB-06D6C5EBE0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01DAF7D-EDF0-C00C-4282-DD3907B45C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8A0CD92-7A20-D331-5243-06B01FDCFAB3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70773C2-9473-0774-2398-4F4212E00A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D0F83AD-D600-54B8-B04C-EE59017397B2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80EA71B-1CA5-CFF8-1C5C-F81B0151B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0736915F-6800-7826-C531-EBA60EC7B2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87BA313-DA52-A498-4C00-054B023D51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robots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mission.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FDF6B652-B657-9259-2FB1-59254995B5B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3AB93C4-2C1C-AE6F-E424-EB6A6F7B76B1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D0AA8FE-DAC3-41A8-5431-30B6E5028C0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DC50E0D6-68E4-D7C3-8E85-DEEE4863DA0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E3219F72-07B8-37F8-5A4A-AD8F42C813F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2CC2ED8-EFDB-BE82-7911-6B7D82AAA10C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03850851-04F9-FFAF-1B75-7A09407BC3C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AB1149F-14C8-97A6-35E3-107ACA391DC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D4906CF-F394-DFE6-FE8D-DE2136368C66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F541646-D958-2383-890C-1010A8949604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E529622-4AD0-2EC7-81FE-B08C587931C7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23DADB5-3336-FE62-F962-6345AEC5CF8B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FCE421C-521A-F1AF-3455-374B7BF4A4DF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825CF0D-EA61-4E61-55B6-ED74D7E82C6A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8FA44E0-5D67-83BC-2C28-937182C4809E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F5A95B4-E960-2CDC-DE9A-53C92C4D3E69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2071E74-877C-D18E-9EF3-DE34C909788A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7C911069-53A3-74F9-45E1-16AA93C471A7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3272295-1F62-767D-188E-A64F22EB088B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FD0CC92-B83D-9ADA-AF3E-B46D959031E0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D340539-03B2-5D8D-861B-2F8A8822416D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EFECE5AE-07BB-0EC0-926F-51FC902ED71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9C786099-2DCA-676D-2B14-456E64DD5D6D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C125B3F4-9124-812C-ABC1-F6E8E096E8E1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7D50BBF-41DA-6E99-54D4-B3FA4DD1BFCC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4200166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E0AD16-32DA-E3E7-7C95-4F3B930EFD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64BDB43-82DE-F843-92AA-10E747FFCE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5496666-59F3-44E3-8615-C2A6F811E00B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B1A1E29-95E8-DA81-5198-6DBF3DBA4E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74D82C3-3382-D047-2279-759F997CBD4E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A3BB126-1EB0-8239-BB14-26BD78C118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10C2ECB7-12FA-8103-8FC8-084C7A4917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5D37635-7195-00E2-024E-3FA1CFBCFD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robots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mission.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DB12824D-A492-E4F6-8A0F-DC19065AD71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A2C982C-3DD5-8E91-BA57-695D7ECD2A1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C75F4AD-9DB2-DB7D-C57C-A102BBF8458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16F0164-4244-1883-6C80-8D805ECB748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627DAD8-5840-2E94-238E-540BFCC122E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CFED811-1126-64FA-D861-00FFF0AB607E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AD2A258C-FBD3-BD4C-DA06-C4D07FB9AB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102CD17-532E-A76F-E750-A90146C434C1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953201B-262D-7287-052B-E5FE7A469651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5241ACE-C5CA-9F37-B76C-CB5E81B54E31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AF33704-6D92-DA61-B9AF-5A055E99556D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0A2F259-F6CE-2FFE-B1EE-DCA86BC79328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FA4304F-1D3E-3592-0C86-D94BE0020928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FAD74A2-A15D-40A4-71C6-05DC5F150F1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0574CFE-2FD5-5FC9-4A3C-164DA8E8DC80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15CA428-C287-22AC-3B29-D08E2D53AEB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A0D5418-EFB6-2A95-A87C-BF6452FC7116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DC4BDC2-6247-A7B4-DB0C-18EA708BDC6C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0FF34A5-CE49-7997-87A7-503F5C461AE8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8C49E2C-C6F3-6F9A-D794-42069B9B6269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B2E6270-2F23-5ADA-41C9-B3E96A125247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12875B2-D5A5-5BC7-15A1-E1A3C2D1E18F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5661938B-C232-3816-4270-375C7099D3C7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030E915B-5E2A-AB95-E325-9BF1E16DC99A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609CFCC-03D9-3FD7-F9F3-C600D6AF1EC9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880164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0FEA3A-82B9-AFB5-6CAB-DA38C067E3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9E562B3-F5C7-CDE6-9D1F-9C79151BA4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5727BC7-7891-EDA9-4164-3FECE8D6271C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962ACB2-B018-4746-6189-53F3EDA655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6595A46-9535-3CDB-4A88-99D9593DCFC2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29EECA6-B6DD-75CA-6982-C8435E73A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8AE36DB-F3B0-5262-7087-B155A1090A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62BA456-34E1-CE02-1D01-0B7D7C3C28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robots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mission.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scanners.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courage.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C3D0EE2D-7D06-CE8E-7547-E43B0E0451A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5EA75BD3-7A36-94DA-A1DE-0D891E3ECA1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CCD51AB-778A-DF46-4741-6AC6ADA70C2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5FEAA3F-1E3A-C84D-9668-3CCCCB73CE52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2640D7A-B86F-BE10-5D4A-C98224F4D8C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9F88F2B-120D-F0C8-236A-0331D20CA5A0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5989D566-1522-A2C4-EE81-F7DF431143A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FE66047-766F-F564-B514-165A22F04F49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78A8A24-CCD6-228E-F176-6CDEA2F9D624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5FC2AD3-18DD-D310-0EA3-995B25CE4166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E784135-3D21-EA33-D791-B3DE17840DF3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780D5D9-2626-F51A-08A6-FEC0954C4DCC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C3A2128-5A62-E441-3B9D-83315D8F418B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797636A-5B3B-C1E3-40D4-9C3018F9F65B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A413674-308A-6390-4622-966D261D4465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5030BA08-E68B-CD4E-AF36-23D2900E7CBB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CFCDDA7-A163-D6D4-732D-4C57D5F70709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312E67F9-672E-046C-CEB9-65548817C9B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B3FCC15-24DA-0E8F-F246-869FAD58951D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FB86F23-9A0B-D311-EF7D-664D036D9E8D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95D4340-D30A-F7B0-751D-74E4231163E0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874C942-E50D-CCFB-74B3-24F86146A502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1816D2B-01E2-DF74-B15F-5C22337E2DF1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6F266EE1-FCDB-D86E-BE77-39461E89293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BEF9BFE-016F-CE32-4543-727775F98C0C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4139925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5E4C6A-5860-8998-A89C-5424EF5FB0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8C7F1F8-2472-0A53-F73B-1D59C0CCDE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38A799E-44DA-6B38-53BD-EB5784789425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8D7D237-153E-5597-7365-42937F36AC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FE81979-8D7B-0BCD-B757-F5C31DFD23A8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8E0F2F9-6F25-77B4-BDDA-4ED94C32A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7D55EB1-E01A-3F0E-99C4-826A6C4BDD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9D3B8E6-D6BE-0DE1-B411-82EC6D1E1B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n’t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robots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mission.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scanners.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courage.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E3941155-BB8E-6DD6-CE25-BCD68196450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E03FA75-7FF4-6C20-C903-3E2BA0BC038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A60CF39-3DBE-22A0-8890-A02D433E8A2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36D9C687-C9F1-1C43-7C83-F67A260C3F9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6CA23909-5EFA-D888-B694-D493F9B8D0F0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85F370B-634F-48A5-CBFC-DAC7DE9258D8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83A9A599-E4AD-E200-724E-97C4753F869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54B678F-5F9C-353B-70DE-08FFA3DEEC6E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CB0A288-13C6-5B13-7BD5-9AD3FD69F940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BB2D4B8-4D4A-3870-EDE4-6AB78A416CDA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F813B31-AE24-763F-0013-D7FA319EA2AF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45B278C-DD58-40B8-855F-C182BA9CD6B8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0DF4614-1980-6550-45D3-1C827A394735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7FE89EC-741D-FB54-530B-E4E3DF037CB0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2031EA4-6FB5-9D63-218F-89232D810696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3C8651C0-F49D-9018-F757-05C48AEFB9AB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ECC2F05-5285-B58C-1E41-4F77FB50BD70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23238AC4-B555-9F6E-5A6D-9DC8D92352D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417D066-9727-BB30-264C-942B9FF9C0F4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92AE8B2-31CA-8EEB-2606-35CE6711962D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7262E3B-1ABA-EE53-DF8C-7A0691D599A9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72F3830-1892-950D-AE02-93DE29ECE298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3194BC11-6672-1B8A-EB53-CF999CBF046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7357BC6-9E5F-0AC9-3F6A-D676DDD754D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A0FCA14-68E6-4897-EFBA-4E8EFEDA5109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318966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252410" y="285750"/>
          <a:ext cx="11687175" cy="59435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171700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47186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4311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612534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r>
                        <a:rPr lang="en-GB" sz="1800" dirty="0"/>
                        <a:t>Apostrophes - Omission -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Which is correct?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can't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GAposCont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98972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Omission or possession - Singular nouns.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Does this sentence have an apostrophe of omission, an apostrophe of possession or no apostrophe?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GApost3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Omission or possession?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apostrophe used in the following sentence to indicate an omission or possession?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GAposType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Possession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Which is correct?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Man's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GAposPossess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3359931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Possession -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Singular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nouns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The _______ suit is white.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astronaut's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GAposSingNouns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Possession - Plural </a:t>
                      </a:r>
                      <a:r>
                        <a:rPr lang="fr-FR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nouns</a:t>
                      </a:r>
                      <a:r>
                        <a:rPr lang="fr-FR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Which word?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________ wings are delicate.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GAposPlNouns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72355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Apostrophes - Which is punctuated correctly?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>
                          <a:effectLst/>
                        </a:rPr>
                        <a:t>Which is correct?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It's a beautiful day.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GApos5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1374" y="-1109152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rocket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am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are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have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556171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81481E-6 L -0.27084 0.24652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750" y="12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7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581018-1898-59FB-B551-B5B4E873DD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1719938-A035-EE71-828D-3E5F80FA69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E2CC56A-A5E0-F6ED-E362-A51FDA1AB333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9609A30-9E1A-F8A3-7227-E2D286B822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3A16C93-BCFD-B29B-BABE-4387CB2D530F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3E2E542-973E-88BA-1ABF-0DA72644ED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005D1AD-CEC2-A8BE-3CC6-0F4E0E579C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CC2E67A-4513-CF27-0BFF-082E95D94F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shield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am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are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have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6B775422-23EB-4272-B247-2F2AFC0EB50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9017A931-BB27-FCCB-6472-6A29D553302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84193D-B5FD-A633-CFD7-10C6EB6692F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358B146C-12FB-725F-DA1A-93BCB4D724C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369AD9A-C026-F96F-DF57-CFB9791C24E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173D68D-13E1-A550-DDAF-C1381D1D37C9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C4E0B63B-A937-C7AF-82ED-432F8C44DE5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BC50A2D-67AF-6C15-6C34-098D10C1DEA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0FCFC7F-4487-B4B6-D33B-CB3CDED1B495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B7C3DB8-BFB7-3F82-2765-118260BCC308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E5A6B3E-0350-39D8-9DA2-E5A80EA0E266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82344EE-DF33-A3AC-43F8-EF05D6457293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DF24DBA-7330-5A47-5E6A-61C742E731A2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60A9115-95E4-F1B5-036C-1B37F1E68507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D66AD1C-8330-AE36-4D55-76C09FC4DDC8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DD41F69-B0E9-DAA9-F020-7E3E34CDFBE0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3D8C57F-00F6-E4E3-BC26-5E89E1C62AB2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4B9A5AA5-43F8-6C20-9240-0EC8158E66F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19D4E30-174C-5E8C-7BA2-6E0B06F611CB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FEFC204-76AE-76F0-75F1-0E5B267AC7A7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5ADE1BA-9BAB-07E4-AA21-CAD97028664D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BC95C1EB-6C89-3355-571B-75A06428B1EE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F1AC8BD9-7159-17C1-EDCB-82B333D8DF36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7E449C4-7DA0-B1DD-C945-4DFA7F29C26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0E93EBC-FD4D-B542-F060-9D4C91C493EB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28487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A4A8E4-F9F6-9FD1-B398-679A04739D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4F43E75-74E3-92A7-0310-8EFBD2C8C3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A7FD390-24A2-16C3-CCD4-A703D2C3EA26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0548CB6-F464-6D81-495B-EDEB16BBB0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5C4396D-E7C4-1F79-3C44-9E56EF2F5F9D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BDF7070-8B6B-9D31-2A7C-72F5887D15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3FAB664-99DC-D2AF-81E7-EFFB79F04D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E057A57-1408-7995-C53B-9B09E8DC70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am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are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have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DDDBA493-358F-64ED-A132-19C29A48BD2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06697498-4BB8-0D37-EE15-4EA27E3D63E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80CD10E-733C-17A1-E360-99FA8798519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6889EC6D-6ACC-2BFA-9304-28200EA82DE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0E075DC-251C-E8BA-12CF-FD97D0608D1B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9B6F039-4068-2062-7AF7-DC4C52B22CA0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A958C693-23C9-993C-2991-A418B167413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DC648CE-612C-683F-FDAD-C3570C42BB8A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A8C501C-641B-0E11-0FC9-45471FF65B9F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55706CB-E5FE-2CD7-F956-7AE3ADDE473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5E1A67E-D3FE-2348-F472-C122F1C81ED5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7CC5497-3528-C09C-F5F6-4D5B9F88BBEB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C136A48-F9B4-A8E2-5677-7D2C9F08E83A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0FF1F5D-538E-FECA-F6DF-9407B4AEF6C5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E8F27DD-72ED-98AF-F180-04E02D6BFE3F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068C32C-F3C5-E04F-673E-36A0B3E9A4C9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BAF2F20-0839-F18C-929D-5D6C211941D6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AC056EC7-83E8-2194-6923-0A8917D167A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0C98311-0364-0A60-F2A9-8990513D331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71E8DFD-35EF-3C6A-EDE1-EA62784FC0CB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95EBC87-E690-078C-23BD-8ABE79A7E3B5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27CBDFF-2BA9-87ED-A9BA-11FBD6C8CE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CBFE4E5E-ADA5-9AF7-0135-FE46ED58B1BD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138E4CD-4DF8-8C27-7151-8CC0AE346C47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5A0336F-3582-23A0-2989-D55C6CBA5264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063278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1DB6ED-FADC-705D-0421-18BBDDED3F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3F266F8F-D140-59FD-A11B-0A3807D9AB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C6A5106-DEF7-EFFB-77BF-53901141B90D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20A1560-C7D6-E3AB-1740-4934F9F383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2DB0BE3-7472-F63C-5320-8937CB2009A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CE69631-E0D5-595E-D468-077811C971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6EEA7AE-F4DB-09C8-D3AF-A027C96176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A4EA987-CC71-0DF0-7CD7-04F54D89A7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are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have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444BB6F5-62A9-C14B-5C19-4D83F4057D39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A475CDF8-0F99-B8CD-9DED-52B5C10161F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0F6FE98-CC11-7C5F-B87F-F77FBB17BDF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83696816-4B6B-972D-C786-F988D7D99B1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574FDE9-31DA-2E02-DB51-DF77DE2F1B5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C4E7807-4B90-C0BC-EC5F-A10859819612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A9EC6FF8-5206-134A-C81A-8099848E6DC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5057AA1-F8ED-2B3B-BE6D-D1A93BEED790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4355272-6DDC-E3F5-F624-644C41AE0525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22D492F-94F1-46DC-3DD6-4FCB016DD7E9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F3416A8-430B-B737-32D4-86352EC34610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D752E57-A007-2176-81B3-C7FE970BBF48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CB88A82-8261-A89B-8C26-F8C8611E07C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BC6595A-A498-2757-05EC-BF978CDBA311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375934E-F187-6AE0-0262-EFAC52CA2557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BDCDF0E-88C2-7929-24E9-5610719D1694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1721709-4738-059D-F3B0-26CC1C70DF8D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CAAEAE70-B0E4-3DBD-C22C-D0414A5A4FC6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E8E0925-59A5-1D97-0B88-F1F242EFCA2A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50E8CC0-425B-C47F-928F-D100F8917FFF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CEBB9D6-938E-3426-4B54-3F6FABED044E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834CC37-99BB-872F-4C10-3B04FA51F804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B13BC60-0C27-C653-F6E6-857740A91CE7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D24C545-117D-5E5F-D5B8-60EFEF3ACC3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3205C47-200B-07EB-FF93-79EAC51E1EA6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842830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0427F0-367D-6F70-80F9-AFACF791A5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3AAFB8EE-358A-7130-3431-1793C608A6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F9DF5D5-C6C2-E162-5087-7250FEE0D91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7989B16-CF36-AEF0-8BCB-84D6AEFE33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12FA0BD-D895-924A-BAAA-5AE752206478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0B8D839-423F-D5AB-B858-3C6F20130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B7D630D-F910-BBA0-BB8B-ADC01CE7BF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BBC576D-482F-6C70-B7A0-803E2FABE6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have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746E064-9BDA-DCBE-81D7-1B3814276DD2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59A81B23-2888-2A6D-4B54-60F58101DB8D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5AFD00-F8F7-4F6D-0187-0C8AFB268510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08EDA0FA-0A83-B025-5634-A3232B2B16F8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E2C5990D-0FA5-00F3-0B91-F0E8FB39839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3DA27F3-C822-FF51-D893-16EF09F5725C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F208F990-64F6-EDF4-F405-1834B329D4BC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FCA404F-31E9-04EB-FE12-D9FA5D85FCE3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EA3E7F5-37EC-638E-EBCD-C9FFF5AECF56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5FC3C42-4922-19BD-51C1-10956DB118F5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DABB5F0-B6DC-06B1-9D6D-56121295FC2D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41580A2-87F4-BEA7-86D4-B23F175950D8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5304214-FFF0-1EFA-096A-9AD027AA5135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0595C21-DDE4-7D81-BC68-9011A9469DEB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93E11C3-FBBD-154D-DF4B-7FE29387C22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B47C4D6-83CE-6EDD-76AB-11076F9F677B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2D12942-C8FB-3CCC-A2E1-F10A807C1E98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A2752298-89F0-F34B-96CF-0B9AF36C363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7B7F5FC-877C-31DB-CCA3-4D34141951CF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F48E9BD-A913-135D-BD49-7DF3788ACD0E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B178D81-3C52-9D9C-D27A-FF6F1EED6288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533B98AC-06C1-CE74-3F2F-17A0C4ACC93C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3CBE4F0-0ABB-B54C-58C0-C0FA530DD73E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BD6C137-C523-6E58-AD9D-732FC7E9F942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0B0AFB8-AFF0-81D0-0A32-527DE820F231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956961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B44D82-1DD0-CB38-3171-CBF4DBE080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0984EB21-1739-4A92-D293-38493886DC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FE7C760-2594-DED9-0161-702D54FE88AE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3E50053-E1C3-7C0C-247C-097E1D99E4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E279D16-9D32-AAF7-F9F0-C601635098CC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A5A274D-865E-24FB-33C7-52BAA7F6FA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4A41D3C-00E8-A91D-5827-D959A222280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08DE364-E08E-B0FB-6DB5-F2FA077BEA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tail of the dog.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D60FFC7C-A1A7-91C5-D268-147496CF107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E2BD93A0-FA28-1E10-29B4-DFFD0B26A931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AA6C840-55FC-522B-DB6F-CA5E7C4E2D4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8C6CC909-7A05-2406-E737-1DDBD2594FD7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A4B8994-708A-4ABE-2D75-BA5988389A9D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4EEE704-983D-D15E-1E6F-DA25688D5532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3284F05E-5B11-F84F-60CF-0321D239CA7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2BDA11E-35B0-D5E8-8A09-0E73B09C3474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A11B940-45A8-ACC6-A531-F4341CD8D447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ACA2AFD-9246-49C6-F0FE-F526D4F03CA2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65E6627-5021-A89B-EE31-F401E18648AF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B8B6B012-235E-6A51-388B-16E7B7FCB9E1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2C85D1B-23B8-1EF5-C946-18D8A0E9BE3A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15E671B-E68B-6121-C2CF-6224B076B377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3F0B1A6-B3F0-9122-2619-E50103717F9E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3C271D5-C246-A386-A7D3-9C99E0035794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A65864A-9F40-A678-2CD5-7EE84BF2963A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5D0EE9DD-9F44-8BD7-28B0-4EE370064058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156B94B-6ECB-FBC4-9095-4D49B1AA5D10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F835CC9-CA48-9DEC-1E8E-2C1C90FD939F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1D896FB-202D-8931-4019-9F0122ABB8C2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6B231ECA-B077-F46C-6342-7D04274789A8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CBA8C5A1-2D1C-780A-EAF3-FCFA477A0DA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4D5EE7B4-736B-579A-6008-694245C66BF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6BBF592-E5B3-DAD8-A1E0-02459120BCCC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2914644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CA5B7-F611-6563-1563-D9992B8EC4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D41F1F0C-9BC1-569C-2010-D66EC53B37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489121F-749B-10E5-71CB-E07AD6403991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8DEB079-119D-9AD2-05DA-A214AB06E9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E8754C8-8147-A605-19F0-7DC8D73C9C05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8A8CAD5-9446-AB3E-DB94-E54AC0C462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D3DD492-BAD8-5E08-8A58-5B1C3AFFF3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243C608-E778-B98D-4CE0-C932AACFE1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glow of the portal.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DCDFA08-4798-1829-1853-67939CA532F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F1C503AC-45A2-E014-8ED7-B5E8046A500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B93A21E-C1C9-1F5C-1ED1-981C7F7DF9A3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B0AB684C-C6E3-1D97-59EC-CA670012BC31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7E23E1E0-6C3E-8018-DBE7-BAB2629742D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0247F27-4613-89CC-1111-330F760F010B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C0D14B02-6B63-8F93-EA27-951B9033F114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383D07A-1F47-4427-1A55-BE29CABF7B9E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D0EB3DC-55F1-2389-EEA0-D29438BAB8C6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83DB90A-C8D2-BFEF-C43E-A604CB08832A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A358A02-CF25-DA7E-EB9F-50EBF05FC953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44071E8-89CE-E802-512C-7C609086DF50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E048FAF-5E40-E6E1-4193-E5D3C750446B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D05B759-9C73-D9A2-0020-5523798785E5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5398BAA-F831-4849-7E09-8710F06F184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6BB1DAB-6682-6E45-376D-3A3A313E1634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DD3769C-C3B4-AAEA-2BB1-16CF7254F2C3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7F782865-5D7B-43A7-6F02-AB3027342D88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6D7FC8D-E7D4-203E-FD9F-2AE8D33C9014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0F79C6F-973C-7EBB-1153-10793E8DDD0C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498E221-8EC4-E940-D081-0844398FF7B9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A4DBE05B-D137-944F-5326-2B861053A314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AAA06DCF-D643-B964-AD1A-1DEBF391219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93C949CB-92C2-7813-C7DE-10CC102832B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8BEBBDA-C0BE-CBC8-1B79-0B4B14CA21B7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056285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0912A3-CD59-825F-3EF1-B2B2EF6E0A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78A03B02-6188-A856-7A9E-8BC5AD6D4A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3A91AC3-5A43-4E03-8A40-F3E46DB8C207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41C9FCE-218D-560B-3592-85438B0B35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“The ship of Emile”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Emile’s ship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8A90246-2474-B0D8-F1CF-4068C4EDA52A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the phrases below using apostrophes.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F2DA06E-8491-DF65-4D98-27195D299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4D7DAC8-910A-3883-0D0D-4C7C914587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41186" y="691939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7AD8853-06E0-095D-EF55-C42F70FC0D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rocket.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shield.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I’m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not happy.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We’re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going.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We’ve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none.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Dog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tail.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portal</a:t>
            </a:r>
            <a:r>
              <a:rPr lang="en-GB" altLang="en-US" sz="2000" u="sng" dirty="0">
                <a:solidFill>
                  <a:srgbClr val="7030A0"/>
                </a:solidFill>
                <a:latin typeface="+mn-lt"/>
              </a:rPr>
              <a:t>’s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glow.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can not do it. 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difficult.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mission of the robots.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is singing.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scanners of Aimee.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courage of Emile.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It is easy!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07285F67-5FBA-6BD5-1B79-CC8786F1CFC6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91C69E5-FBEE-1615-3F70-1EE7BE58493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FE9B2F9-3FA8-85F6-DC6F-F7283D52343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3BAC0C0D-9D4F-EA92-1B8A-57AEAF828A7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F4DB3305-B024-2E27-788D-5C8997C1D99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5EA04A6-095C-3858-CFBC-0428874B40F3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87D7AF6B-3833-F2C7-F587-BFEB89C7E5FE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0101A6C-C8BF-0F14-92A6-E379690DE32A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AEFE45F-247E-9CAC-56AE-A313E83CE0D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1C236D2-981F-9909-45B5-BBE99A367E55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0CBC30C-A7EE-3064-98E1-5455D132FC65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3C7180-D665-8267-B10A-D378BDBCF281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A28ABE8-BBB0-36FC-7E41-F6A47FD3262D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4284D15-B70D-D7E5-4CB6-60142BDC9E15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49837D0-CC49-999D-26BA-FB40726B4932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C7AF66A-48AB-52B2-B241-48267C2BC618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F9D9E87-E1EB-5A2C-33E7-461E2A5AB2D0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A36C96F6-EE83-3E34-E866-3445C75C1504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501AFC5-21D0-ECF5-0474-8E82C5F492A6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FCB57E1-EEAC-4B0B-72AE-513501329CC4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0DAA220-67E1-5899-53F5-DD079BD02D26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8F90CB41-7481-2A04-14D8-AEF997A6E8EB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D71CE706-9037-44F8-F9B4-E8CA2F9170A9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21BE1205-1C8D-9E7A-F4D3-07188D6669E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2868CCB-E80B-5981-F1C9-5CB0F16A106C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3274658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1564</Words>
  <Application>Microsoft Office PowerPoint</Application>
  <PresentationFormat>Widescreen</PresentationFormat>
  <Paragraphs>358</Paragraphs>
  <Slides>16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2025-12-22T09:23:55Z</dcterms:modified>
</cp:coreProperties>
</file>