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30"/>
  </p:notesMasterIdLst>
  <p:sldIdLst>
    <p:sldId id="2593" r:id="rId2"/>
    <p:sldId id="532" r:id="rId3"/>
    <p:sldId id="550" r:id="rId4"/>
    <p:sldId id="551" r:id="rId5"/>
    <p:sldId id="552" r:id="rId6"/>
    <p:sldId id="553" r:id="rId7"/>
    <p:sldId id="554" r:id="rId8"/>
    <p:sldId id="555" r:id="rId9"/>
    <p:sldId id="556" r:id="rId10"/>
    <p:sldId id="557" r:id="rId11"/>
    <p:sldId id="558" r:id="rId12"/>
    <p:sldId id="559" r:id="rId13"/>
    <p:sldId id="560" r:id="rId14"/>
    <p:sldId id="561" r:id="rId15"/>
    <p:sldId id="562" r:id="rId16"/>
    <p:sldId id="563" r:id="rId17"/>
    <p:sldId id="539" r:id="rId18"/>
    <p:sldId id="540" r:id="rId19"/>
    <p:sldId id="541" r:id="rId20"/>
    <p:sldId id="542" r:id="rId21"/>
    <p:sldId id="543" r:id="rId22"/>
    <p:sldId id="544" r:id="rId23"/>
    <p:sldId id="545" r:id="rId24"/>
    <p:sldId id="457" r:id="rId25"/>
    <p:sldId id="546" r:id="rId26"/>
    <p:sldId id="547" r:id="rId27"/>
    <p:sldId id="548" r:id="rId28"/>
    <p:sldId id="549" r:id="rId29"/>
  </p:sldIdLst>
  <p:sldSz cx="12192000" cy="6858000"/>
  <p:notesSz cx="6858000" cy="9144000"/>
  <p:embeddedFontLst>
    <p:embeddedFont>
      <p:font typeface="Andika" panose="02000000000000000000" pitchFamily="2" charset="0"/>
      <p:regular r:id="rId31"/>
      <p:bold r:id="rId32"/>
      <p:italic r:id="rId33"/>
      <p:boldItalic r:id="rId3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00"/>
    <a:srgbClr val="EF8023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B8D8EDE-F4A3-4A8B-941D-E29771EFD744}" v="11" dt="2025-12-10T10:26:18.52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87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microsoft.com/office/2015/10/relationships/revisionInfo" Target="revisionInfo.xml"/><Relationship Id="rId21" Type="http://schemas.openxmlformats.org/officeDocument/2006/relationships/slide" Target="slides/slide20.xml"/><Relationship Id="rId34" Type="http://schemas.openxmlformats.org/officeDocument/2006/relationships/font" Target="fonts/font4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3.fntdata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2.fntdata"/><Relationship Id="rId37" Type="http://schemas.openxmlformats.org/officeDocument/2006/relationships/theme" Target="theme/theme1.xml"/><Relationship Id="rId40" Type="http://schemas.microsoft.com/office/2018/10/relationships/authors" Target="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26BD469-6B04-F5DB-A69B-B47A26DAEE7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42022" y="4163324"/>
            <a:ext cx="2079213" cy="2553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5717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6A819E-91D0-FC02-A2E7-FE06B2B8DA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24B1C5E-16EA-CD78-2F40-65521E8A6B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26F6DA6-65EA-3170-44CA-F5291EF018AB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worked diligently. </a:t>
            </a:r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3C6CE95-FC18-0526-66F7-928ACD9DF59B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roared loudly at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universe.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410E0A9-6032-8461-F0E7-770AD3390765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roared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loudly at the universe.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76090ED-4D4D-AEA0-7638-1B0B9D2B2DE1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Scrambler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roared loudly at the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universe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C7DE612-6135-9D23-6E8B-189B62CF5AD9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asked Do you want to join me for a ride </a:t>
            </a:r>
            <a:b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tomorrow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64BDDA8-6A64-B033-7296-D9188EABBFA0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Those robot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'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enjoy Scrambler’s frustration?</a:t>
            </a:r>
          </a:p>
        </p:txBody>
      </p:sp>
    </p:spTree>
    <p:extLst>
      <p:ext uri="{BB962C8B-B14F-4D97-AF65-F5344CB8AC3E}">
        <p14:creationId xmlns:p14="http://schemas.microsoft.com/office/powerpoint/2010/main" val="2119413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5650EA6-B837-7E51-4760-E3FD93E057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2CA95EA-5B16-97EA-C12F-648012733AD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BF3BD11-CB58-D8A1-3781-DBBB54F36471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worked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diligently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 </a:t>
            </a:r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1E62B95-5AEE-060C-6BE9-E59023DA386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roared loudly at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universe.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BA079B7-2213-8F3A-524B-C2462251701E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roared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loudly at the universe.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D0786F6-B7FF-85CD-CF84-B42D1C42316E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Scrambler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roared loudly at the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universe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1541B6B-12FF-A85C-701F-90F7B286CAB5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asked Do you want to join me for a ride </a:t>
            </a:r>
            <a:b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tomorrow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6FF0260-004A-AD11-518B-277C82965CD7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Those robot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'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enjoy Scrambler’s frustration?</a:t>
            </a:r>
          </a:p>
        </p:txBody>
      </p:sp>
    </p:spTree>
    <p:extLst>
      <p:ext uri="{BB962C8B-B14F-4D97-AF65-F5344CB8AC3E}">
        <p14:creationId xmlns:p14="http://schemas.microsoft.com/office/powerpoint/2010/main" val="345690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5DD151-40F8-9519-4C78-C04A922E4F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5CB0605-353F-48DD-6C2D-D5D2C9EAC22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FE09441-EFB3-B8C3-0703-610B6B73AEB8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worked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diligently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 </a:t>
            </a:r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A50CB22-A124-60CF-206C-E91EE54C1D95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roared loudly at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universe.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F34D545-7EBF-A914-BEF7-8316CBBF675E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roared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loudly at the universe.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348672C-FDA6-EA3F-7F31-A5AF63258B9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Scrambler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roared loudly at the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universe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B7068308-B36A-E07C-74D1-88FA26463CD9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asked Do you want to join me for a ride </a:t>
            </a:r>
            <a:b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tomorrow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679B222-2C8B-D75C-508A-17EBAACC87CB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Those robot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'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enjoy Scrambler’s frustration?</a:t>
            </a:r>
          </a:p>
        </p:txBody>
      </p:sp>
    </p:spTree>
    <p:extLst>
      <p:ext uri="{BB962C8B-B14F-4D97-AF65-F5344CB8AC3E}">
        <p14:creationId xmlns:p14="http://schemas.microsoft.com/office/powerpoint/2010/main" val="3642973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C1AF75-DE89-824E-4309-53D1B88B71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F6E3746F-3A42-7D1D-0E59-552040D7D5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AE5DCBC-ADAF-E276-2B73-507BAC602A9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worked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diligently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 </a:t>
            </a:r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CEB5BC2-3F91-DA53-DBC7-2FAA251D99D3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roared loudly at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universe.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A56F651-76E9-9DBD-EEFC-2C04E38EC696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roared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loudly at the universe.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DF12C8F-0AC2-E23F-17EB-47E350F90AB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Scrambler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roared loudly at the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universe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98976FE-5767-3992-A70D-7CC83B19A049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asked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Do you want to join me for a ride </a:t>
            </a:r>
            <a:b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tomorrow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82DD9BC-4848-3F87-5C79-862A5AC99ECB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Those robot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'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enjoy Scrambler’s frustration?</a:t>
            </a:r>
          </a:p>
        </p:txBody>
      </p:sp>
    </p:spTree>
    <p:extLst>
      <p:ext uri="{BB962C8B-B14F-4D97-AF65-F5344CB8AC3E}">
        <p14:creationId xmlns:p14="http://schemas.microsoft.com/office/powerpoint/2010/main" val="2894935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975005-43D2-03B0-3355-9F4E739B0D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F8447E58-C247-1BBB-5062-0697A4F6DD1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C611BCF-3C12-2DFC-8189-BD641C695114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worked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diligently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 </a:t>
            </a:r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475A35E-A713-12A5-65EA-F0E62D25B96D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roared loudly at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universe.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B6E642B-5647-2F9F-1C67-4D2D3989BBD4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roared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loudly at the universe.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C91FA91-22DA-AE9F-2101-392B7425A7F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Scrambler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roared loudly at the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universe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F85F32C-A079-B28F-E553-B71BD96EE3B0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asked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 “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Do you want to join me for a ride </a:t>
            </a:r>
            <a:b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tomorrow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7BF5042-CB21-CBB0-B85D-9975E70E2B94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Those robot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'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enjoy Scrambler’s frustration?</a:t>
            </a:r>
          </a:p>
        </p:txBody>
      </p:sp>
    </p:spTree>
    <p:extLst>
      <p:ext uri="{BB962C8B-B14F-4D97-AF65-F5344CB8AC3E}">
        <p14:creationId xmlns:p14="http://schemas.microsoft.com/office/powerpoint/2010/main" val="2899185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9FAEC70-4893-ECB9-C1D2-0CFDAEC576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594FE27-BF7B-0199-EAFA-58783E6BB3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9843EC-8FC0-58C7-0A8A-8E6D952FFADA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worked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diligently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 </a:t>
            </a:r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507E4F6-7CA1-CB54-624D-B8B27180E69C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roared loudly at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universe.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61FB853A-7854-9180-B897-657A79F91EC4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roared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loudly at the universe.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E872E95-F37A-D831-4D9B-98BC892B989A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Scrambler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roared loudly at the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universe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FB36387-065D-5B62-87AD-A9C81C16836B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asked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 “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Do you want to join me for a ride </a:t>
            </a:r>
            <a:b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tomorrow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F2D9D78-5BBF-2512-E676-E81E442DBBA0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Those robot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'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enjoy Scrambler’s frustration?</a:t>
            </a:r>
          </a:p>
        </p:txBody>
      </p:sp>
    </p:spTree>
    <p:extLst>
      <p:ext uri="{BB962C8B-B14F-4D97-AF65-F5344CB8AC3E}">
        <p14:creationId xmlns:p14="http://schemas.microsoft.com/office/powerpoint/2010/main" val="993647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552604-4158-0B43-9D2D-E334C59B60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FEFD6188-E957-07D1-63C0-F8ED1D3DC8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8E90432-B095-9654-6435-C34238BB6701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adverbial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worked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diligently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 </a:t>
            </a:r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E113F31-C6AE-5067-0A18-72D6828C572B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Definite article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roared loudly at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universe.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65E8DC8-82CE-E70F-F1E0-9319825D3CD9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roared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loudly at the universe.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7924971-89CA-1743-57C1-4E1BF2CDA7CC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Scrambler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roared loudly at the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universe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77DAE79-89EB-F312-A92D-35D0F17CC249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asked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 “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Do you want to join me for a ride </a:t>
            </a:r>
            <a:b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tomorrow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?”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4D1899FC-51F6-3E1A-F045-9C6C221705FB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Those robot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'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enjoy Scrambler’s frustration?</a:t>
            </a:r>
          </a:p>
        </p:txBody>
      </p:sp>
    </p:spTree>
    <p:extLst>
      <p:ext uri="{BB962C8B-B14F-4D97-AF65-F5344CB8AC3E}">
        <p14:creationId xmlns:p14="http://schemas.microsoft.com/office/powerpoint/2010/main" val="4266557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47651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Unexpectedly, Scrambler has entered a forbidden zone, which is full of radiation.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2419350" y="4837895"/>
            <a:ext cx="8610600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919B7F75-8C7B-51D0-BB29-C7A787C12F9C}"/>
              </a:ext>
            </a:extLst>
          </p:cNvPr>
          <p:cNvSpPr/>
          <p:nvPr/>
        </p:nvSpPr>
        <p:spPr>
          <a:xfrm rot="16200000">
            <a:off x="10172347" y="4112119"/>
            <a:ext cx="1186510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4E27BE74-AB06-8A1E-2C69-6164B3368FC0}"/>
              </a:ext>
            </a:extLst>
          </p:cNvPr>
          <p:cNvSpPr/>
          <p:nvPr/>
        </p:nvSpPr>
        <p:spPr>
          <a:xfrm rot="16200000">
            <a:off x="7310045" y="4125948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D7ED1473-BCD5-3075-4FD3-711240ACD595}"/>
              </a:ext>
            </a:extLst>
          </p:cNvPr>
          <p:cNvSpPr/>
          <p:nvPr/>
        </p:nvSpPr>
        <p:spPr>
          <a:xfrm rot="16200000">
            <a:off x="2251026" y="4105288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628077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6" grpId="0" animBg="1"/>
      <p:bldP spid="6" grpId="0" animBg="1"/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71C534C8-8DEA-03DE-CFC5-49873D72C030}"/>
              </a:ext>
            </a:extLst>
          </p:cNvPr>
          <p:cNvSpPr txBox="1">
            <a:spLocks/>
          </p:cNvSpPr>
          <p:nvPr/>
        </p:nvSpPr>
        <p:spPr>
          <a:xfrm>
            <a:off x="247651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Unexpectedly, Scrambler has entered a forbidden zone, which is full of radiation.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B4934EF-9723-3B8E-62B9-2DB253DE0AE4}"/>
              </a:ext>
            </a:extLst>
          </p:cNvPr>
          <p:cNvSpPr txBox="1">
            <a:spLocks/>
          </p:cNvSpPr>
          <p:nvPr/>
        </p:nvSpPr>
        <p:spPr>
          <a:xfrm>
            <a:off x="2514600" y="4795837"/>
            <a:ext cx="568642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657C278E-31CD-C374-695A-9F2412DC84DD}"/>
              </a:ext>
            </a:extLst>
          </p:cNvPr>
          <p:cNvSpPr txBox="1">
            <a:spLocks/>
          </p:cNvSpPr>
          <p:nvPr/>
        </p:nvSpPr>
        <p:spPr>
          <a:xfrm>
            <a:off x="9760714" y="4821540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Plural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9" name="Arrow: Right 18">
            <a:extLst>
              <a:ext uri="{FF2B5EF4-FFF2-40B4-BE49-F238E27FC236}">
                <a16:creationId xmlns:a16="http://schemas.microsoft.com/office/drawing/2014/main" id="{7A1731EB-AB87-4997-902C-32874A7725D8}"/>
              </a:ext>
            </a:extLst>
          </p:cNvPr>
          <p:cNvSpPr/>
          <p:nvPr/>
        </p:nvSpPr>
        <p:spPr>
          <a:xfrm rot="16200000">
            <a:off x="10202457" y="4108116"/>
            <a:ext cx="1128155" cy="230466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A9B6B212-B436-C83A-E89B-EE5E651350E0}"/>
              </a:ext>
            </a:extLst>
          </p:cNvPr>
          <p:cNvSpPr/>
          <p:nvPr/>
        </p:nvSpPr>
        <p:spPr>
          <a:xfrm rot="16200000">
            <a:off x="7326865" y="4122108"/>
            <a:ext cx="1139210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3D9534A4-6AEA-4C8E-6EE9-900BD01E8A52}"/>
              </a:ext>
            </a:extLst>
          </p:cNvPr>
          <p:cNvSpPr/>
          <p:nvPr/>
        </p:nvSpPr>
        <p:spPr>
          <a:xfrm rot="16200000">
            <a:off x="2251026" y="4084836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1D702248-D16A-4895-A592-D6D4C8208927}"/>
              </a:ext>
            </a:extLst>
          </p:cNvPr>
          <p:cNvSpPr/>
          <p:nvPr/>
        </p:nvSpPr>
        <p:spPr>
          <a:xfrm rot="16200000">
            <a:off x="7310045" y="4125948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255BC5C6-16F8-5FA2-4C1D-E076129D6255}"/>
              </a:ext>
            </a:extLst>
          </p:cNvPr>
          <p:cNvSpPr/>
          <p:nvPr/>
        </p:nvSpPr>
        <p:spPr>
          <a:xfrm rot="16200000">
            <a:off x="2251026" y="4105288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63EFE5CB-7EF2-F107-D110-95046AC34D96}"/>
              </a:ext>
            </a:extLst>
          </p:cNvPr>
          <p:cNvSpPr/>
          <p:nvPr/>
        </p:nvSpPr>
        <p:spPr>
          <a:xfrm rot="16200000">
            <a:off x="10172347" y="4112119"/>
            <a:ext cx="1186510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51437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21" grpId="0" animBg="1"/>
      <p:bldP spid="19" grpId="0" animBg="1"/>
      <p:bldP spid="9" grpId="0" animBg="1"/>
      <p:bldP spid="20" grpId="0" animBg="1"/>
      <p:bldP spid="15" grpId="0" animBg="1"/>
      <p:bldP spid="16" grpId="0" animBg="1"/>
      <p:bldP spid="1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3B82F56B-F4F9-4D00-1117-A2C5A03D91DF}"/>
              </a:ext>
            </a:extLst>
          </p:cNvPr>
          <p:cNvSpPr txBox="1">
            <a:spLocks/>
          </p:cNvSpPr>
          <p:nvPr/>
        </p:nvSpPr>
        <p:spPr>
          <a:xfrm>
            <a:off x="247651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Unexpectedly, Scrambler has entered a forbidden zone, which is full of radiation.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2853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3CA4914-5DAB-1A7E-28C5-E8A00A83E8D6}"/>
              </a:ext>
            </a:extLst>
          </p:cNvPr>
          <p:cNvSpPr txBox="1">
            <a:spLocks/>
          </p:cNvSpPr>
          <p:nvPr/>
        </p:nvSpPr>
        <p:spPr>
          <a:xfrm>
            <a:off x="6649846" y="4850021"/>
            <a:ext cx="2445844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3385D5FD-A0DC-BE27-A3E7-C03798DA31E9}"/>
              </a:ext>
            </a:extLst>
          </p:cNvPr>
          <p:cNvSpPr/>
          <p:nvPr/>
        </p:nvSpPr>
        <p:spPr>
          <a:xfrm rot="16200000">
            <a:off x="2247036" y="4056557"/>
            <a:ext cx="1172849" cy="3053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5B5C9E23-0519-EF13-D1E4-B1545B3450FA}"/>
              </a:ext>
            </a:extLst>
          </p:cNvPr>
          <p:cNvSpPr txBox="1">
            <a:spLocks/>
          </p:cNvSpPr>
          <p:nvPr/>
        </p:nvSpPr>
        <p:spPr>
          <a:xfrm>
            <a:off x="1828574" y="4820097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DB37C4EB-6262-02E9-F2BA-757A7A3DFE8B}"/>
              </a:ext>
            </a:extLst>
          </p:cNvPr>
          <p:cNvSpPr/>
          <p:nvPr/>
        </p:nvSpPr>
        <p:spPr>
          <a:xfrm rot="16200000">
            <a:off x="7292693" y="4141079"/>
            <a:ext cx="1160149" cy="232333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D431E6DB-75EE-646A-DC9B-232F80081205}"/>
              </a:ext>
            </a:extLst>
          </p:cNvPr>
          <p:cNvSpPr/>
          <p:nvPr/>
        </p:nvSpPr>
        <p:spPr>
          <a:xfrm rot="16200000">
            <a:off x="7310045" y="4125948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Arrow: Right 12">
            <a:extLst>
              <a:ext uri="{FF2B5EF4-FFF2-40B4-BE49-F238E27FC236}">
                <a16:creationId xmlns:a16="http://schemas.microsoft.com/office/drawing/2014/main" id="{049805EB-FD72-43F8-AC77-E7D75FF72483}"/>
              </a:ext>
            </a:extLst>
          </p:cNvPr>
          <p:cNvSpPr/>
          <p:nvPr/>
        </p:nvSpPr>
        <p:spPr>
          <a:xfrm rot="16200000">
            <a:off x="2251026" y="4105288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FEE69777-B880-869C-955D-EE8AAB6115DC}"/>
              </a:ext>
            </a:extLst>
          </p:cNvPr>
          <p:cNvSpPr/>
          <p:nvPr/>
        </p:nvSpPr>
        <p:spPr>
          <a:xfrm rot="16200000">
            <a:off x="10172347" y="4112119"/>
            <a:ext cx="1186510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733B7DDC-3764-F64D-2492-34AF98D21865}"/>
              </a:ext>
            </a:extLst>
          </p:cNvPr>
          <p:cNvSpPr txBox="1">
            <a:spLocks/>
          </p:cNvSpPr>
          <p:nvPr/>
        </p:nvSpPr>
        <p:spPr>
          <a:xfrm>
            <a:off x="9546131" y="4820097"/>
            <a:ext cx="2445844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9" name="Arrow: Right 18">
            <a:extLst>
              <a:ext uri="{FF2B5EF4-FFF2-40B4-BE49-F238E27FC236}">
                <a16:creationId xmlns:a16="http://schemas.microsoft.com/office/drawing/2014/main" id="{1F507D79-CA89-32F3-258B-24A212EA7F29}"/>
              </a:ext>
            </a:extLst>
          </p:cNvPr>
          <p:cNvSpPr/>
          <p:nvPr/>
        </p:nvSpPr>
        <p:spPr>
          <a:xfrm rot="16200000">
            <a:off x="10188978" y="4111155"/>
            <a:ext cx="1160149" cy="232333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11866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20" grpId="0" animBg="1"/>
      <p:bldP spid="22" grpId="0" animBg="1"/>
      <p:bldP spid="16" grpId="0" animBg="1"/>
      <p:bldP spid="12" grpId="0" animBg="1"/>
      <p:bldP spid="13" grpId="0" animBg="1"/>
      <p:bldP spid="18" grpId="0" animBg="1"/>
      <p:bldP spid="1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AE1793B-855A-D438-70DB-D4EFE42AE019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worked diligently. </a:t>
            </a:r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roared loudly at the universe.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C150731-CE11-6D02-196A-7E3D96340872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roared loudly at the universe.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DBEC471-0676-EB86-E762-FF34B1DF2F8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nouns?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concrete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roared loudly at the universe.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BAA5C22-506E-E6EA-6429-50A5405F573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asked Do you want to join me for a ride </a:t>
            </a:r>
            <a:b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tomorrow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F110914-FD3D-5B84-7D50-BFF50056045C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Those robot's enjoy Scrambler’s frustration?</a:t>
            </a:r>
          </a:p>
        </p:txBody>
      </p:sp>
    </p:spTree>
    <p:extLst>
      <p:ext uri="{BB962C8B-B14F-4D97-AF65-F5344CB8AC3E}">
        <p14:creationId xmlns:p14="http://schemas.microsoft.com/office/powerpoint/2010/main" val="1631653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3A8CF6-5031-21A3-34A5-94036DC334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7DC8F60-7DC7-CB71-D2FE-EA351B42B4D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3A202A00-8B2D-BB86-59FA-8484D9D61C9E}"/>
              </a:ext>
            </a:extLst>
          </p:cNvPr>
          <p:cNvSpPr txBox="1">
            <a:spLocks/>
          </p:cNvSpPr>
          <p:nvPr/>
        </p:nvSpPr>
        <p:spPr>
          <a:xfrm>
            <a:off x="247651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Unexpectedly, Scrambler has entered a forbidden zone, which is full of radiation.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A352216-B763-98C8-DDE2-44EF8F9E5262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2467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“which”?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FA300DF-F0B3-E53F-3251-8CB1AC56F399}"/>
              </a:ext>
            </a:extLst>
          </p:cNvPr>
          <p:cNvSpPr txBox="1">
            <a:spLocks/>
          </p:cNvSpPr>
          <p:nvPr/>
        </p:nvSpPr>
        <p:spPr>
          <a:xfrm>
            <a:off x="8140551" y="4904897"/>
            <a:ext cx="1638301" cy="762478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Relative pronoun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1F214F13-7CFE-674D-DCAB-414D9E9D0DB2}"/>
              </a:ext>
            </a:extLst>
          </p:cNvPr>
          <p:cNvSpPr/>
          <p:nvPr/>
        </p:nvSpPr>
        <p:spPr>
          <a:xfrm rot="16200000">
            <a:off x="8351523" y="4166689"/>
            <a:ext cx="1216359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6749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CE014FC3-6EC1-72D5-37E6-550034932EB3}"/>
              </a:ext>
            </a:extLst>
          </p:cNvPr>
          <p:cNvSpPr txBox="1">
            <a:spLocks/>
          </p:cNvSpPr>
          <p:nvPr/>
        </p:nvSpPr>
        <p:spPr>
          <a:xfrm>
            <a:off x="247651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Unexpectedly, Scrambler has entered a forbidden zone, which is full of radiation.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3563019" y="5225895"/>
            <a:ext cx="199072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3838154" y="4316769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F0D5508-3E23-EFB8-3380-5C6AE9923A28}"/>
              </a:ext>
            </a:extLst>
          </p:cNvPr>
          <p:cNvSpPr txBox="1">
            <a:spLocks/>
          </p:cNvSpPr>
          <p:nvPr/>
        </p:nvSpPr>
        <p:spPr>
          <a:xfrm>
            <a:off x="8346900" y="5225895"/>
            <a:ext cx="199072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62DD0DBC-F540-8D65-66BC-25BD4E5D49E5}"/>
              </a:ext>
            </a:extLst>
          </p:cNvPr>
          <p:cNvSpPr/>
          <p:nvPr/>
        </p:nvSpPr>
        <p:spPr>
          <a:xfrm rot="16200000">
            <a:off x="8589465" y="4294828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03086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4" grpId="0" animBg="1"/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41F33C-A984-F570-DDB8-4718C97139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BDB8D4A-7592-EFA0-A57E-F8D995ECBE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4B4C6E20-58CC-C95A-B2BA-6825D090582F}"/>
              </a:ext>
            </a:extLst>
          </p:cNvPr>
          <p:cNvSpPr txBox="1">
            <a:spLocks/>
          </p:cNvSpPr>
          <p:nvPr/>
        </p:nvSpPr>
        <p:spPr>
          <a:xfrm>
            <a:off x="247651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Unexpectedly, Scrambler has entered a forbidden zone, which is full of radiation.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05949B0-3903-0A01-09C2-B78A3BD3C3C5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723C93D-EFEE-43D8-5F2D-F0D5DBF215FF}"/>
              </a:ext>
            </a:extLst>
          </p:cNvPr>
          <p:cNvSpPr txBox="1">
            <a:spLocks/>
          </p:cNvSpPr>
          <p:nvPr/>
        </p:nvSpPr>
        <p:spPr>
          <a:xfrm>
            <a:off x="697058" y="1265131"/>
            <a:ext cx="11285392" cy="906568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what tense are the verbs – past, present or future 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– progressive, simple or perfect - 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1E8B9C2-15CB-CEC0-D79D-29030873966C}"/>
              </a:ext>
            </a:extLst>
          </p:cNvPr>
          <p:cNvSpPr txBox="1">
            <a:spLocks/>
          </p:cNvSpPr>
          <p:nvPr/>
        </p:nvSpPr>
        <p:spPr>
          <a:xfrm>
            <a:off x="3907712" y="2331931"/>
            <a:ext cx="1609726" cy="1012768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Present </a:t>
            </a:r>
          </a:p>
          <a:p>
            <a:pPr algn="ctr"/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perfect tense</a:t>
            </a: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29B72A9-197D-9014-9842-BEE94E9F34CF}"/>
              </a:ext>
            </a:extLst>
          </p:cNvPr>
          <p:cNvSpPr txBox="1">
            <a:spLocks/>
          </p:cNvSpPr>
          <p:nvPr/>
        </p:nvSpPr>
        <p:spPr>
          <a:xfrm>
            <a:off x="8569173" y="2331932"/>
            <a:ext cx="1590675" cy="906568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Simple present tense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4171AE3D-255E-2AA4-F201-E837831F180D}"/>
              </a:ext>
            </a:extLst>
          </p:cNvPr>
          <p:cNvSpPr txBox="1">
            <a:spLocks/>
          </p:cNvSpPr>
          <p:nvPr/>
        </p:nvSpPr>
        <p:spPr>
          <a:xfrm>
            <a:off x="3717213" y="5207987"/>
            <a:ext cx="199072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3" name="Arrow: Right 12">
            <a:extLst>
              <a:ext uri="{FF2B5EF4-FFF2-40B4-BE49-F238E27FC236}">
                <a16:creationId xmlns:a16="http://schemas.microsoft.com/office/drawing/2014/main" id="{0EE8567E-FC44-F3E8-C529-821CD87EAD0F}"/>
              </a:ext>
            </a:extLst>
          </p:cNvPr>
          <p:cNvSpPr/>
          <p:nvPr/>
        </p:nvSpPr>
        <p:spPr>
          <a:xfrm rot="16200000">
            <a:off x="3849278" y="4294828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1E64EA46-461D-CABD-AE99-93876595D671}"/>
              </a:ext>
            </a:extLst>
          </p:cNvPr>
          <p:cNvSpPr txBox="1">
            <a:spLocks/>
          </p:cNvSpPr>
          <p:nvPr/>
        </p:nvSpPr>
        <p:spPr>
          <a:xfrm>
            <a:off x="8369147" y="5237054"/>
            <a:ext cx="199072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F516B5B2-30A7-667D-CC4B-B940DC9240EE}"/>
              </a:ext>
            </a:extLst>
          </p:cNvPr>
          <p:cNvSpPr/>
          <p:nvPr/>
        </p:nvSpPr>
        <p:spPr>
          <a:xfrm rot="16200000">
            <a:off x="8611712" y="4323895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05372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4" grpId="0" animBg="1"/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855480-9DD7-D7E5-B8FC-7191C9F811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89F22FD-CB88-BAAB-4185-0AADD26D24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2B7F6603-E7A4-4D25-9EF4-AF703996A0A3}"/>
              </a:ext>
            </a:extLst>
          </p:cNvPr>
          <p:cNvSpPr txBox="1">
            <a:spLocks/>
          </p:cNvSpPr>
          <p:nvPr/>
        </p:nvSpPr>
        <p:spPr>
          <a:xfrm>
            <a:off x="247651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Unexpectedly, Scrambler has entered a forbidden zone, which is full of radiation.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0BF06C6-6F7E-948C-8E8E-D15E7075F787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2467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</a:t>
            </a:r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“Unexpectedly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383AE3B-B2C1-BB18-F622-FACD0879CA77}"/>
              </a:ext>
            </a:extLst>
          </p:cNvPr>
          <p:cNvSpPr txBox="1">
            <a:spLocks/>
          </p:cNvSpPr>
          <p:nvPr/>
        </p:nvSpPr>
        <p:spPr>
          <a:xfrm>
            <a:off x="106548" y="4968496"/>
            <a:ext cx="2319922" cy="619125"/>
          </a:xfrm>
          <a:prstGeom prst="roundRect">
            <a:avLst>
              <a:gd name="adj" fmla="val 8408"/>
            </a:avLst>
          </a:prstGeom>
          <a:solidFill>
            <a:srgbClr val="EB21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C44CF8D2-B09B-E5CC-9B72-EE2382E492DD}"/>
              </a:ext>
            </a:extLst>
          </p:cNvPr>
          <p:cNvSpPr/>
          <p:nvPr/>
        </p:nvSpPr>
        <p:spPr>
          <a:xfrm rot="16200000">
            <a:off x="479723" y="4196460"/>
            <a:ext cx="1313515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B21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585271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DB9BB5-3949-9B3D-E002-44A6E59592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4D59AC9-9E96-7A1E-E6FF-190F74B021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6B9DFC87-CE9C-49C9-8F15-FEE4F0E525B1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Unexpectedly, Scrambler has entered a forbidden zone, which is full of radiation.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842E97F-9B7E-C600-8EA6-C7EADA4310F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Why is there a comma (,) near the start of the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A3489E0-0846-D94A-0503-A0DFEA312CDB}"/>
              </a:ext>
            </a:extLst>
          </p:cNvPr>
          <p:cNvSpPr txBox="1">
            <a:spLocks/>
          </p:cNvSpPr>
          <p:nvPr/>
        </p:nvSpPr>
        <p:spPr>
          <a:xfrm>
            <a:off x="697058" y="1219760"/>
            <a:ext cx="92089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phrase is “Unexpectedly”?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5BB9F0C-9537-245C-C996-5CD1E9E27474}"/>
              </a:ext>
            </a:extLst>
          </p:cNvPr>
          <p:cNvSpPr txBox="1">
            <a:spLocks/>
          </p:cNvSpPr>
          <p:nvPr/>
        </p:nvSpPr>
        <p:spPr>
          <a:xfrm>
            <a:off x="238126" y="2438401"/>
            <a:ext cx="2105024" cy="700928"/>
          </a:xfrm>
          <a:prstGeom prst="roundRect">
            <a:avLst>
              <a:gd name="adj" fmla="val 8408"/>
            </a:avLst>
          </a:prstGeom>
          <a:solidFill>
            <a:srgbClr val="FFFF0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rgbClr val="002060"/>
                </a:solidFill>
                <a:latin typeface="+mn-lt"/>
                <a:ea typeface="Andika"/>
                <a:cs typeface="Andika"/>
              </a:rPr>
              <a:t>Fronted adverbial</a:t>
            </a:r>
            <a:endParaRPr lang="en-GB" sz="3200" dirty="0">
              <a:solidFill>
                <a:srgbClr val="002060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48564ABD-CB2F-D4C0-A25E-E0FBDA6AC44E}"/>
              </a:ext>
            </a:extLst>
          </p:cNvPr>
          <p:cNvSpPr/>
          <p:nvPr/>
        </p:nvSpPr>
        <p:spPr>
          <a:xfrm>
            <a:off x="2248766" y="3443001"/>
            <a:ext cx="295275" cy="318801"/>
          </a:xfrm>
          <a:prstGeom prst="ellipse">
            <a:avLst/>
          </a:prstGeom>
          <a:noFill/>
          <a:ln w="38100">
            <a:solidFill>
              <a:srgbClr val="FFFF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66784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386609-3A41-DCD4-1F52-75333937E3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8A89FAD-97C1-F156-A750-0E31329433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9A5FA8A2-7DC3-C4EC-40CA-59672CD98ADC}"/>
              </a:ext>
            </a:extLst>
          </p:cNvPr>
          <p:cNvSpPr txBox="1">
            <a:spLocks/>
          </p:cNvSpPr>
          <p:nvPr/>
        </p:nvSpPr>
        <p:spPr>
          <a:xfrm>
            <a:off x="247651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Unexpectedly, Scrambler has entered a forbidden zone, which is full of radiation.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A1C9A7B-51CA-2842-820F-A18B62F4687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2467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are “forbidden” and “full”?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3028CCF-0B1C-0118-539E-479C714D93B4}"/>
              </a:ext>
            </a:extLst>
          </p:cNvPr>
          <p:cNvSpPr txBox="1">
            <a:spLocks/>
          </p:cNvSpPr>
          <p:nvPr/>
        </p:nvSpPr>
        <p:spPr>
          <a:xfrm>
            <a:off x="6579615" y="5020510"/>
            <a:ext cx="3583560" cy="619125"/>
          </a:xfrm>
          <a:prstGeom prst="roundRect">
            <a:avLst>
              <a:gd name="adj" fmla="val 8408"/>
            </a:avLst>
          </a:prstGeom>
          <a:solidFill>
            <a:srgbClr val="EB21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63FDAC85-DCF1-2EDC-8279-228FAC42A058}"/>
              </a:ext>
            </a:extLst>
          </p:cNvPr>
          <p:cNvSpPr/>
          <p:nvPr/>
        </p:nvSpPr>
        <p:spPr>
          <a:xfrm rot="16200000">
            <a:off x="6276363" y="4253610"/>
            <a:ext cx="1313515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B21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D18F0C74-4F4E-6ADB-0CA3-9961CEA1A1ED}"/>
              </a:ext>
            </a:extLst>
          </p:cNvPr>
          <p:cNvSpPr/>
          <p:nvPr/>
        </p:nvSpPr>
        <p:spPr>
          <a:xfrm rot="16200000">
            <a:off x="9148150" y="4253610"/>
            <a:ext cx="1313515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B21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24517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D3E80A-86BD-6A6D-90F4-1DFD81B434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8912C2B2-E29A-BADC-F4AB-82874CE9D7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FFDFF1FD-F76E-113F-3A8B-67F7C4215584}"/>
              </a:ext>
            </a:extLst>
          </p:cNvPr>
          <p:cNvSpPr txBox="1">
            <a:spLocks/>
          </p:cNvSpPr>
          <p:nvPr/>
        </p:nvSpPr>
        <p:spPr>
          <a:xfrm>
            <a:off x="247651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Unexpectedly, Scrambler has entered a forbidden zone, which is full of radiation.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BDBFDDD-1B69-895E-0869-2AE3C7914E9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2467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“of”?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F966AC8-0D20-9343-3CD3-4B99FCA75825}"/>
              </a:ext>
            </a:extLst>
          </p:cNvPr>
          <p:cNvSpPr txBox="1">
            <a:spLocks/>
          </p:cNvSpPr>
          <p:nvPr/>
        </p:nvSpPr>
        <p:spPr>
          <a:xfrm>
            <a:off x="9092652" y="4996937"/>
            <a:ext cx="2265680" cy="619125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70450065-1989-CF2D-CFA1-2BB2992A924D}"/>
              </a:ext>
            </a:extLst>
          </p:cNvPr>
          <p:cNvSpPr/>
          <p:nvPr/>
        </p:nvSpPr>
        <p:spPr>
          <a:xfrm rot="16200000">
            <a:off x="9568735" y="4206463"/>
            <a:ext cx="1313515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17926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680B78-D3A0-F03F-D490-9C97CEB859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611E338-113C-9694-3594-1891763AA9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310D4EC-6162-744C-1C53-9577FF2DB9C9}"/>
              </a:ext>
            </a:extLst>
          </p:cNvPr>
          <p:cNvSpPr txBox="1">
            <a:spLocks/>
          </p:cNvSpPr>
          <p:nvPr/>
        </p:nvSpPr>
        <p:spPr>
          <a:xfrm>
            <a:off x="247651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Unexpectedly, Scrambler has entered a forbidden zone, which is full of radiation.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F4B1A34-2F91-2896-8856-F65562FA6C87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2467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“a”?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BA24534-2151-3A1B-9A9E-CCC55A00C993}"/>
              </a:ext>
            </a:extLst>
          </p:cNvPr>
          <p:cNvSpPr txBox="1">
            <a:spLocks/>
          </p:cNvSpPr>
          <p:nvPr/>
        </p:nvSpPr>
        <p:spPr>
          <a:xfrm>
            <a:off x="3886137" y="4923267"/>
            <a:ext cx="4074820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B0D528B3-B0B7-3A3C-CD4F-58B542FC0022}"/>
              </a:ext>
            </a:extLst>
          </p:cNvPr>
          <p:cNvSpPr/>
          <p:nvPr/>
        </p:nvSpPr>
        <p:spPr>
          <a:xfrm rot="16200000">
            <a:off x="5315368" y="4173846"/>
            <a:ext cx="1216359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6928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E5CDDF-AC79-8F79-50C4-047D5FAA7B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140D626-2E97-40F8-9764-0379FE26F0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3A131050-EC55-BBD3-CCD3-CDF3130A5AE4}"/>
              </a:ext>
            </a:extLst>
          </p:cNvPr>
          <p:cNvSpPr txBox="1">
            <a:spLocks/>
          </p:cNvSpPr>
          <p:nvPr/>
        </p:nvSpPr>
        <p:spPr>
          <a:xfrm>
            <a:off x="247651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Unexpectedly, Scrambler has entered a forbidden zone, which is full of radiation.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48BE332-8BCE-0B90-D777-0D66C9D408EC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classify every word in this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0B9B302-C560-E699-7233-877E49151734}"/>
              </a:ext>
            </a:extLst>
          </p:cNvPr>
          <p:cNvSpPr txBox="1">
            <a:spLocks/>
          </p:cNvSpPr>
          <p:nvPr/>
        </p:nvSpPr>
        <p:spPr>
          <a:xfrm>
            <a:off x="3275765" y="4685560"/>
            <a:ext cx="155373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EC9E7690-AF01-8639-F84C-C84CB6680247}"/>
              </a:ext>
            </a:extLst>
          </p:cNvPr>
          <p:cNvSpPr/>
          <p:nvPr/>
        </p:nvSpPr>
        <p:spPr>
          <a:xfrm rot="16200000">
            <a:off x="4091822" y="4077297"/>
            <a:ext cx="1021248" cy="23807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B2B8D3BE-D505-D6EF-67FD-EB3FDDB60543}"/>
              </a:ext>
            </a:extLst>
          </p:cNvPr>
          <p:cNvSpPr txBox="1">
            <a:spLocks/>
          </p:cNvSpPr>
          <p:nvPr/>
        </p:nvSpPr>
        <p:spPr>
          <a:xfrm>
            <a:off x="1720162" y="1689897"/>
            <a:ext cx="1937593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091C1B38-FC10-8FFD-6E6B-3329FE8570F6}"/>
              </a:ext>
            </a:extLst>
          </p:cNvPr>
          <p:cNvSpPr/>
          <p:nvPr/>
        </p:nvSpPr>
        <p:spPr>
          <a:xfrm rot="5400000">
            <a:off x="2446220" y="2702550"/>
            <a:ext cx="1034891" cy="23825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3991CAF7-89AA-680A-D941-897112F7798F}"/>
              </a:ext>
            </a:extLst>
          </p:cNvPr>
          <p:cNvSpPr/>
          <p:nvPr/>
        </p:nvSpPr>
        <p:spPr>
          <a:xfrm rot="5400000">
            <a:off x="7233377" y="2703549"/>
            <a:ext cx="1070841" cy="236256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473F2C84-8F08-FACB-334E-FBA5780040E4}"/>
              </a:ext>
            </a:extLst>
          </p:cNvPr>
          <p:cNvSpPr txBox="1">
            <a:spLocks/>
          </p:cNvSpPr>
          <p:nvPr/>
        </p:nvSpPr>
        <p:spPr>
          <a:xfrm>
            <a:off x="6584748" y="1714580"/>
            <a:ext cx="1588103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</a:p>
        </p:txBody>
      </p:sp>
      <p:sp>
        <p:nvSpPr>
          <p:cNvPr id="19" name="Arrow: Right 18">
            <a:extLst>
              <a:ext uri="{FF2B5EF4-FFF2-40B4-BE49-F238E27FC236}">
                <a16:creationId xmlns:a16="http://schemas.microsoft.com/office/drawing/2014/main" id="{48A8EEE2-65B8-8457-684E-FB0F2B5EBD38}"/>
              </a:ext>
            </a:extLst>
          </p:cNvPr>
          <p:cNvSpPr/>
          <p:nvPr/>
        </p:nvSpPr>
        <p:spPr>
          <a:xfrm rot="16200000">
            <a:off x="10555215" y="4065896"/>
            <a:ext cx="1070841" cy="236256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62DF57E8-291C-26D5-079C-70AF59E3709C}"/>
              </a:ext>
            </a:extLst>
          </p:cNvPr>
          <p:cNvSpPr txBox="1">
            <a:spLocks/>
          </p:cNvSpPr>
          <p:nvPr/>
        </p:nvSpPr>
        <p:spPr>
          <a:xfrm>
            <a:off x="10642515" y="4652474"/>
            <a:ext cx="1407000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2A45673C-95A9-1D46-BD56-6E5A37D1A28D}"/>
              </a:ext>
            </a:extLst>
          </p:cNvPr>
          <p:cNvSpPr/>
          <p:nvPr/>
        </p:nvSpPr>
        <p:spPr>
          <a:xfrm rot="5400000">
            <a:off x="9587572" y="2533182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>
              <a:solidFill>
                <a:srgbClr val="00B0F0"/>
              </a:solidFill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CBD87E72-743F-D93B-47BB-A98A84782E2A}"/>
              </a:ext>
            </a:extLst>
          </p:cNvPr>
          <p:cNvSpPr txBox="1">
            <a:spLocks/>
          </p:cNvSpPr>
          <p:nvPr/>
        </p:nvSpPr>
        <p:spPr>
          <a:xfrm>
            <a:off x="9673718" y="1681195"/>
            <a:ext cx="1937593" cy="636525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8EA1BDFA-3EBC-C7E4-03B7-3DCB592EA990}"/>
              </a:ext>
            </a:extLst>
          </p:cNvPr>
          <p:cNvSpPr txBox="1">
            <a:spLocks/>
          </p:cNvSpPr>
          <p:nvPr/>
        </p:nvSpPr>
        <p:spPr>
          <a:xfrm>
            <a:off x="418175" y="4659801"/>
            <a:ext cx="1534851" cy="619125"/>
          </a:xfrm>
          <a:prstGeom prst="roundRect">
            <a:avLst>
              <a:gd name="adj" fmla="val 8408"/>
            </a:avLst>
          </a:prstGeom>
          <a:solidFill>
            <a:srgbClr val="EB21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</a:t>
            </a:r>
          </a:p>
        </p:txBody>
      </p:sp>
      <p:sp>
        <p:nvSpPr>
          <p:cNvPr id="27" name="Arrow: Right 26">
            <a:extLst>
              <a:ext uri="{FF2B5EF4-FFF2-40B4-BE49-F238E27FC236}">
                <a16:creationId xmlns:a16="http://schemas.microsoft.com/office/drawing/2014/main" id="{3850CF52-8572-34C9-F556-5FCD82BC228A}"/>
              </a:ext>
            </a:extLst>
          </p:cNvPr>
          <p:cNvSpPr/>
          <p:nvPr/>
        </p:nvSpPr>
        <p:spPr>
          <a:xfrm rot="16200000">
            <a:off x="667426" y="4104537"/>
            <a:ext cx="1097713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B21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300A285B-7232-4808-6083-F188E53707D8}"/>
              </a:ext>
            </a:extLst>
          </p:cNvPr>
          <p:cNvSpPr txBox="1">
            <a:spLocks/>
          </p:cNvSpPr>
          <p:nvPr/>
        </p:nvSpPr>
        <p:spPr>
          <a:xfrm>
            <a:off x="8254187" y="1689896"/>
            <a:ext cx="1238989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</a:p>
        </p:txBody>
      </p:sp>
      <p:sp>
        <p:nvSpPr>
          <p:cNvPr id="28" name="Arrow: Right 27">
            <a:extLst>
              <a:ext uri="{FF2B5EF4-FFF2-40B4-BE49-F238E27FC236}">
                <a16:creationId xmlns:a16="http://schemas.microsoft.com/office/drawing/2014/main" id="{F8E33BFB-0DEF-5914-8E92-0739AA963BB2}"/>
              </a:ext>
            </a:extLst>
          </p:cNvPr>
          <p:cNvSpPr/>
          <p:nvPr/>
        </p:nvSpPr>
        <p:spPr>
          <a:xfrm rot="5400000">
            <a:off x="8804311" y="2706205"/>
            <a:ext cx="1063715" cy="23807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32682A88-5740-FB34-F0ED-2D0DD086EC20}"/>
              </a:ext>
            </a:extLst>
          </p:cNvPr>
          <p:cNvSpPr txBox="1">
            <a:spLocks/>
          </p:cNvSpPr>
          <p:nvPr/>
        </p:nvSpPr>
        <p:spPr>
          <a:xfrm>
            <a:off x="7432520" y="4666218"/>
            <a:ext cx="1550686" cy="657808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Relative </a:t>
            </a: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pronoun</a:t>
            </a:r>
          </a:p>
        </p:txBody>
      </p:sp>
      <p:sp>
        <p:nvSpPr>
          <p:cNvPr id="33" name="Arrow: Right 32">
            <a:extLst>
              <a:ext uri="{FF2B5EF4-FFF2-40B4-BE49-F238E27FC236}">
                <a16:creationId xmlns:a16="http://schemas.microsoft.com/office/drawing/2014/main" id="{25378D3D-4B62-17DC-88FA-16BBB04D7BA2}"/>
              </a:ext>
            </a:extLst>
          </p:cNvPr>
          <p:cNvSpPr/>
          <p:nvPr/>
        </p:nvSpPr>
        <p:spPr>
          <a:xfrm rot="16200000">
            <a:off x="8261118" y="4039842"/>
            <a:ext cx="10117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>
              <a:solidFill>
                <a:srgbClr val="00B0F0"/>
              </a:solidFill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9D50A57-5BBC-682F-AE19-CBADD9FA2583}"/>
              </a:ext>
            </a:extLst>
          </p:cNvPr>
          <p:cNvSpPr txBox="1">
            <a:spLocks/>
          </p:cNvSpPr>
          <p:nvPr/>
        </p:nvSpPr>
        <p:spPr>
          <a:xfrm>
            <a:off x="4305053" y="1714580"/>
            <a:ext cx="2000688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</a:t>
            </a: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BA578CE9-A3A4-4981-8529-6AE5EEE66AFD}"/>
              </a:ext>
            </a:extLst>
          </p:cNvPr>
          <p:cNvSpPr/>
          <p:nvPr/>
        </p:nvSpPr>
        <p:spPr>
          <a:xfrm rot="5400000">
            <a:off x="5243050" y="2599030"/>
            <a:ext cx="1216359" cy="263828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>
              <a:solidFill>
                <a:srgbClr val="00B0F0"/>
              </a:solidFill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BF7A44A-818F-276D-664E-3829169CB6CC}"/>
              </a:ext>
            </a:extLst>
          </p:cNvPr>
          <p:cNvSpPr txBox="1">
            <a:spLocks/>
          </p:cNvSpPr>
          <p:nvPr/>
        </p:nvSpPr>
        <p:spPr>
          <a:xfrm>
            <a:off x="5663508" y="4654248"/>
            <a:ext cx="1534851" cy="643808"/>
          </a:xfrm>
          <a:prstGeom prst="roundRect">
            <a:avLst>
              <a:gd name="adj" fmla="val 8408"/>
            </a:avLst>
          </a:prstGeom>
          <a:solidFill>
            <a:srgbClr val="EB21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38B52D61-1120-21CB-BB12-63A63A08DE7F}"/>
              </a:ext>
            </a:extLst>
          </p:cNvPr>
          <p:cNvSpPr/>
          <p:nvPr/>
        </p:nvSpPr>
        <p:spPr>
          <a:xfrm rot="16200000">
            <a:off x="6179643" y="4012405"/>
            <a:ext cx="1023628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B21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E27674A-C2AB-A098-7091-309B4D2FBF8C}"/>
              </a:ext>
            </a:extLst>
          </p:cNvPr>
          <p:cNvSpPr txBox="1">
            <a:spLocks/>
          </p:cNvSpPr>
          <p:nvPr/>
        </p:nvSpPr>
        <p:spPr>
          <a:xfrm>
            <a:off x="9072422" y="4666218"/>
            <a:ext cx="1480876" cy="643808"/>
          </a:xfrm>
          <a:prstGeom prst="roundRect">
            <a:avLst>
              <a:gd name="adj" fmla="val 8408"/>
            </a:avLst>
          </a:prstGeom>
          <a:solidFill>
            <a:srgbClr val="EB21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04E9996A-FBC5-2DA6-AB6C-8BFE251C03A8}"/>
              </a:ext>
            </a:extLst>
          </p:cNvPr>
          <p:cNvSpPr/>
          <p:nvPr/>
        </p:nvSpPr>
        <p:spPr>
          <a:xfrm rot="16200000">
            <a:off x="9257434" y="4061733"/>
            <a:ext cx="1023628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B21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sp>
        <p:nvSpPr>
          <p:cNvPr id="12" name="Rectangle: Rounded Corners 11">
            <a:hlinkClick r:id="rId3"/>
            <a:extLst>
              <a:ext uri="{FF2B5EF4-FFF2-40B4-BE49-F238E27FC236}">
                <a16:creationId xmlns:a16="http://schemas.microsoft.com/office/drawing/2014/main" id="{61AC9627-59E4-4BB0-32EB-AD5D0E89E497}"/>
              </a:ext>
            </a:extLst>
          </p:cNvPr>
          <p:cNvSpPr/>
          <p:nvPr/>
        </p:nvSpPr>
        <p:spPr>
          <a:xfrm>
            <a:off x="9699431" y="5791949"/>
            <a:ext cx="2283019" cy="906569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197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3" grpId="0" animBg="1"/>
      <p:bldP spid="16" grpId="0" animBg="1"/>
      <p:bldP spid="17" grpId="0" animBg="1"/>
      <p:bldP spid="29" grpId="0" animBg="1"/>
      <p:bldP spid="19" grpId="0" animBg="1"/>
      <p:bldP spid="24" grpId="0" animBg="1"/>
      <p:bldP spid="6" grpId="0" animBg="1"/>
      <p:bldP spid="14" grpId="0" animBg="1"/>
      <p:bldP spid="26" grpId="0" animBg="1"/>
      <p:bldP spid="27" grpId="0" animBg="1"/>
      <p:bldP spid="22" grpId="0" animBg="1"/>
      <p:bldP spid="28" grpId="0" animBg="1"/>
      <p:bldP spid="30" grpId="0" animBg="1"/>
      <p:bldP spid="33" grpId="0" animBg="1"/>
      <p:bldP spid="9" grpId="0" animBg="1"/>
      <p:bldP spid="11" grpId="0" animBg="1"/>
      <p:bldP spid="18" grpId="0" animBg="1"/>
      <p:bldP spid="20" grpId="0" animBg="1"/>
      <p:bldP spid="2" grpId="0" animBg="1"/>
      <p:bldP spid="8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B5C21B4-35CB-2B28-97FA-DF9495FDCC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849856E2-4401-BFEB-EA9C-84859D66DFD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EAAA563-710C-3927-44AF-38A985AF916C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worked diligently. </a:t>
            </a:r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88558F2-BFC7-DB9B-ED37-F0A5A627C0E5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roared loudly at the universe.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F304CB7-D267-144C-107B-56FA8959A297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roared loudly at the universe.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7705C7C-3FA3-7CAD-F954-53EE00C534D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concrete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Scrambler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roared loudly at the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universe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18AA14E-DC6C-D9B5-B349-927D9D8058C6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asked Do you want to join me for a ride </a:t>
            </a:r>
            <a:b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tomorrow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3376B0B5-1E6E-E29A-8C33-E58267059BB7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Those robot's enjoy Scrambler’s frustration?</a:t>
            </a:r>
          </a:p>
        </p:txBody>
      </p:sp>
    </p:spTree>
    <p:extLst>
      <p:ext uri="{BB962C8B-B14F-4D97-AF65-F5344CB8AC3E}">
        <p14:creationId xmlns:p14="http://schemas.microsoft.com/office/powerpoint/2010/main" val="2733045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6B3ABF-29A0-4925-D875-639CE0358B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998A5EA-AFB9-886B-9B0A-667D92B756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3269FC3-1FF3-EE5E-9215-4961ADF1FC5F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worked diligently. </a:t>
            </a:r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EE80B53-A2D1-E49C-A2D0-4AC6C7BED13D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roared loudly at the universe.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E918959-1221-EF4D-455D-23A236ECFC2B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roared loudly at the universe.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22A3A61-BB35-DE53-2C6D-A3310981F3B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concrete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Scrambler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roared loudly at the </a:t>
            </a:r>
            <a:r>
              <a:rPr lang="en-GB" sz="2000" b="1" i="1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universe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70203D1-690F-1A73-67D8-441765A99A1F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asked Do you want to join me for a ride </a:t>
            </a:r>
            <a:b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tomorrow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3873D735-0DFD-310E-7165-E3710B3CD6EB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Those robot's enjoy Scrambler’s frustration?</a:t>
            </a:r>
          </a:p>
        </p:txBody>
      </p:sp>
    </p:spTree>
    <p:extLst>
      <p:ext uri="{BB962C8B-B14F-4D97-AF65-F5344CB8AC3E}">
        <p14:creationId xmlns:p14="http://schemas.microsoft.com/office/powerpoint/2010/main" val="2718203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2E7D78-487C-E039-4326-64ADC1FB4B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FFDEAB0-AB2E-5770-B33C-75CDBF05AD3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2CB0795-8B88-3335-4165-61E0F28B6B36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worked diligently. </a:t>
            </a:r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86997F2-5B30-64FB-34DD-F4EE7B9FBF55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roared loudly at the universe.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472ED30-C976-9C95-217B-399EF7A3D127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roared loudly at the universe.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03683A4-F247-F946-2766-E8CDBCC851F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Scrambler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roared loudly at the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universe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852CC45-F0DD-D584-2579-879080081E0A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asked Do you want to join me for a ride </a:t>
            </a:r>
            <a:b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tomorrow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90EC446A-9A10-53AF-066D-15AE8F5D36BF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Those robot's enjoy Scrambler’s frustration?</a:t>
            </a:r>
          </a:p>
        </p:txBody>
      </p:sp>
    </p:spTree>
    <p:extLst>
      <p:ext uri="{BB962C8B-B14F-4D97-AF65-F5344CB8AC3E}">
        <p14:creationId xmlns:p14="http://schemas.microsoft.com/office/powerpoint/2010/main" val="3971016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72C75C-DA3C-4B22-4B0C-810D807C50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E6FC5E70-4AF7-5E25-DC50-E3ED353018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DFE2DE7-06D1-48C3-6D66-88043094C1E6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worked diligently. </a:t>
            </a:r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4057002-D218-E9E2-502F-DF59C7B24C02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roared loudly at the universe.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90905B0-D4E3-0DFF-ECB3-69BA36250681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roared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loudly at the universe.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8A30BE5-5585-4103-89B2-2AFE7FB6E61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Scrambler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roared loudly at the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universe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97D5037-145B-F0A1-CA23-F648AD6023D1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asked Do you want to join me for a ride </a:t>
            </a:r>
            <a:b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tomorrow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D83093B-1DBC-5AFE-B8EA-FEB59E4C9A46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Those robot's enjoy Scrambler’s frustration?</a:t>
            </a:r>
          </a:p>
        </p:txBody>
      </p:sp>
    </p:spTree>
    <p:extLst>
      <p:ext uri="{BB962C8B-B14F-4D97-AF65-F5344CB8AC3E}">
        <p14:creationId xmlns:p14="http://schemas.microsoft.com/office/powerpoint/2010/main" val="182696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2E1AF5-B9E2-BBBB-17EB-3B72CC750D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C6C0D94-654F-599A-6465-361353195F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F0AE6EB-6409-6D56-88A6-FD5D8442E568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worked diligently. </a:t>
            </a:r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B23A485-C3B5-CBBD-55E8-E4D806CF2312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roared loudly at the universe.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893841F-9E99-C24F-0698-E234541826E6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roared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loudly at the universe.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E11FE0B-8B54-5190-D054-10C5A689F5BB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Scrambler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roared loudly at the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universe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0997396-798A-E5E8-C4E8-751035F778BA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asked Do you want to join me for a ride </a:t>
            </a:r>
            <a:b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tomorrow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7B43BDA-4BF0-044B-830E-FAE2517B616B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Those robot's enjoy Scrambler’s frustration?</a:t>
            </a:r>
          </a:p>
        </p:txBody>
      </p:sp>
    </p:spTree>
    <p:extLst>
      <p:ext uri="{BB962C8B-B14F-4D97-AF65-F5344CB8AC3E}">
        <p14:creationId xmlns:p14="http://schemas.microsoft.com/office/powerpoint/2010/main" val="887333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D2A9C3-B5BC-88BD-8AC0-BCE0C5AB02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80F3A772-F850-254A-D042-24469DC89AC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B6EBF27-C579-F419-D82E-96FFA30ECD93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worked diligently. </a:t>
            </a:r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C44A8C8-8DDB-3F8D-B0E6-2A83FEFBCA03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determiner?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roared loudly at the universe.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A70EE9E-45C8-B975-DD9F-E310EF1059DC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roared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loudly at the universe.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BA55A01-EA72-D2C6-34AD-80B486BAC4D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Scrambler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roared loudly at the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universe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3D47F0D-C5FD-1A58-2DE0-E198FF3B7AAA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asked Do you want to join me for a ride </a:t>
            </a:r>
            <a:b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tomorrow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A93C573-BACC-E931-0369-E036D0E67E16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Those robot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'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enjoy Scrambler’s frustration?</a:t>
            </a:r>
          </a:p>
        </p:txBody>
      </p:sp>
    </p:spTree>
    <p:extLst>
      <p:ext uri="{BB962C8B-B14F-4D97-AF65-F5344CB8AC3E}">
        <p14:creationId xmlns:p14="http://schemas.microsoft.com/office/powerpoint/2010/main" val="270844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E2F2DB-2794-7CBA-2FDF-6180F87A1B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C57040C-C5B0-6B96-E2CC-41E66577D2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A5ECAED-1FDB-F713-F6FB-AF7D85F4CE87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5a. Can you spot the adverbial?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5b. What type of adverbial is it (manner, place or time)?</a:t>
            </a: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worked diligently. </a:t>
            </a:r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BFC9167-968F-9A4E-9269-F7C0E976902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determiner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4b. What type of determiner is it? (Definite article, indefinite article, possessive, demonstrative, quantifier)?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roared loudly at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universe.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CA84ACF-7265-8098-75AC-AD3616C8A4FA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</a:t>
            </a:r>
            <a:r>
              <a:rPr lang="en-GB" sz="2000" b="1" i="1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roared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loudly at the universe.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7EB6673-4BE3-E984-EF82-8FDB2263500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u="sng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u="sng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u="sng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proper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concrete 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u="sng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Scrambler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roared loudly at the </a:t>
            </a:r>
            <a:r>
              <a:rPr lang="en-GB" sz="2000" b="1" i="1" u="sng" dirty="0">
                <a:solidFill>
                  <a:srgbClr val="00FF00"/>
                </a:solidFill>
                <a:latin typeface="Andika" panose="02000000000000000000" pitchFamily="2" charset="0"/>
                <a:ea typeface="Andika"/>
                <a:cs typeface="Andika"/>
              </a:rPr>
              <a:t>universe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FC59F1A-0E8D-182C-52D4-3CBAB95FEA21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asked Do you want to join me for a ride </a:t>
            </a:r>
            <a:b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tomorrow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B1F326E-DA11-B3DE-A1A4-4B8703C9AE3F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Those robot</a:t>
            </a:r>
            <a:r>
              <a:rPr lang="en-GB" sz="2000" b="1" i="1" strike="sngStrike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'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enjoy Scrambler’s frustration?</a:t>
            </a:r>
          </a:p>
        </p:txBody>
      </p:sp>
    </p:spTree>
    <p:extLst>
      <p:ext uri="{BB962C8B-B14F-4D97-AF65-F5344CB8AC3E}">
        <p14:creationId xmlns:p14="http://schemas.microsoft.com/office/powerpoint/2010/main" val="993562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3266</Words>
  <Application>Microsoft Office PowerPoint</Application>
  <PresentationFormat>Widescreen</PresentationFormat>
  <Paragraphs>547</Paragraphs>
  <Slides>28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31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2</cp:revision>
  <dcterms:created xsi:type="dcterms:W3CDTF">2022-05-31T09:42:07Z</dcterms:created>
  <dcterms:modified xsi:type="dcterms:W3CDTF">2025-12-22T09:24:16Z</dcterms:modified>
</cp:coreProperties>
</file>