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3" r:id="rId2"/>
    <p:sldId id="508" r:id="rId3"/>
    <p:sldId id="509" r:id="rId4"/>
    <p:sldId id="510" r:id="rId5"/>
    <p:sldId id="511" r:id="rId6"/>
    <p:sldId id="512" r:id="rId7"/>
    <p:sldId id="513" r:id="rId8"/>
    <p:sldId id="514" r:id="rId9"/>
    <p:sldId id="515" r:id="rId10"/>
    <p:sldId id="516" r:id="rId11"/>
    <p:sldId id="517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A02A3B-1F87-48B3-8BE4-AD0D192AE56C}" v="3" dt="2025-12-10T10:26:31.6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36" y="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5B00B-432B-C75E-842F-77BB08BCB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62E1A-1B9B-0573-CC96-87AF8B681B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96E74D-1DED-9FA0-0E3F-A894FA1A05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3F1874-F312-86C4-1BA5-3D09E34DE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850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72491-ADF2-E758-2D67-C17830487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F2D00B-1C86-E737-FDD9-44B5D2B77C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8D1E15-F823-DEB9-60C8-86F263A507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CA8CF-8799-5AAB-1E8C-2AD1F92024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523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4FC77-8838-7362-27D3-A6ECE4889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9F3660-7A60-FFDE-53AD-956C7D6B2B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BCEF1E-57E7-ED22-EB69-49C24BD429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A8AE1-DEB8-E248-647F-B599E54AFD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786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A8FE3-5D8C-8766-836B-7A95E4DC2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81E02D-1AEC-FFD1-8B6B-EFA685681A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455898-91AE-7AAF-7C4D-DA0ACD1FD9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8B9B05-4AA0-48C2-F648-5B598FB4B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535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BD575-3DDD-2AA2-F279-162441FCE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4DE8C4-E62C-A21C-4ED7-732AF03777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55AD6-E727-7EA7-A4B0-64DA2070F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9B8F4-EECE-E537-B46A-6F3D41155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914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61841-87DA-46E9-FE95-5F78D306A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D69D17-D123-35DC-1C3D-6C1264FF0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6C65C1-94F8-4463-6056-DC867182D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CEF532-79B8-DD19-18E0-0835FEDA0A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310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FD1C5-CDE9-9AD4-A049-A854A1375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DAD005-190F-CFA4-AD7A-8BA1CD9C43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762C72-431C-ABE1-B9CA-F7F4F6B054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EF226-9C24-8354-869B-D24163FE72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023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32136-1EF7-8A97-874F-5CDD404BE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BAAC3A-BB21-AD46-4E8D-B6D698EDC0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3EB31C-D592-9B4D-4BFB-A1F26BA1E3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ABEAF0-C4EF-C0FE-5C07-07BCF6110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673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1F3E5-AB56-F525-5B80-18A5287D3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C95438-DB31-EDE2-EA06-0A56FACEC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E20713-ED88-B1CE-3093-B2468A2BBC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BDDC9-8260-2F24-169D-5770A41D7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57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629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15D09-391E-5306-7DDF-8714574B2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B0D55D-F364-4B6F-ED64-AE8818CD2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9EAEC4-37D8-87BA-DBAC-583CF8EA1F61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D2C675-6DB4-1AE1-5201-BE8752E38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78BD55-0112-B5BD-273D-E922175AD58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260C03-4AAB-6734-A6D4-E14E9BA3F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CCD847D-56F5-8020-ED55-454BA57783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707ADC-02A6-5C00-F3F5-2A5628F8C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“You’ll never catch me!” Scrambler growled.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“This planet will be mine!” Scrambler shouted.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 don’t think that’s a good idea,” said Emile.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12F781C-DD5B-5933-98A3-528834A9C83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978C2F8-F51C-CDB7-DF4D-3095207368D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232B6D-B94B-47B2-399E-6D0BF6C3ADE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01F6A4-749A-0C49-4398-B6AF3205219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9862229-8881-825B-C5AC-3C8756A7891D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4D96FD7-D7E0-9036-97B7-F9B66C4DF4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FDC2-3121-B6F9-6D31-7F11302E7FD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502E16-0ACB-2C5D-C1B6-2FC85029A53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8357BA9-B7FB-4023-F600-9114C459685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C27B7B6-BCE2-DEC9-1901-1903ED3587DA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154DDF-58D1-89D5-DC06-B8E39BF2D11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89124B-3DD9-9359-03CB-6AA589FD149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0E1D26-19B0-933B-FCE0-E8B4C906E214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DAA3603-E193-1194-9426-E62ECCF41BD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80D5108-9784-89A8-69DA-35B504E9039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FB19E-6E16-83FA-89AC-80A7DC693A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5637060-CF1C-F59A-C9DD-7B73CEA858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CC11107-4B6B-B9FB-AE2E-FB63E83CA1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F62013-5DCD-7293-E851-F8196B7C891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67A71B9-AC00-ACBE-0202-2329442124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561140C-9652-4BCA-5270-1B8C518A8BF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79B9EBB-EA37-DFD1-8945-ED88A09B441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7145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F3AD4-C2D0-F0B3-9805-994D5BCD4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D3B2EB9-53B0-28AD-8ED1-CCD560B2A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C0E119-BC3C-D55A-6A09-C42CD9AB125E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E754DC-E87E-7C54-AB15-27030526C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321C3A-A178-5EB4-EFCA-389C4167FF2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3E1F69-F487-D34A-C97B-7856FFC84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885D7B9-34E5-FA78-15BA-E2FA39CAF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69DBF6-136B-7ED2-65E4-5122C55C0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“You’ll never catch me!” Scrambler growled.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“This planet will be mine!” Scrambler shouted.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 don’t think that’s a good idea,” said Emile.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“What was that noise?” asked Aimee.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FD1D7FA-D8B9-0CF1-435E-BE8F230AF3C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4744F0-79AE-9773-011A-DA26D2C7E9F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E2ABB2-5B67-C09A-BBCA-3465EA76EB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F26483-438B-2097-488C-A66DB3DCD96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06ECBF2-08B6-1952-CAE8-668C01160CD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EE1BA6F-35EC-FC1E-C7B0-AF37018FDE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DF2908-D6D9-1D98-E429-0C46996FA9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8D97B09-F641-E56F-D547-AD14A79E22E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C46496E-DB17-E9FD-B1E5-1869346F33D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6528A7A-0ADE-16A3-A4E4-61AFAB185B3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6E37EBB-2D87-0D4B-CB4E-D2C6974B104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9984873-6AAD-2FF5-6760-9745F5DE73D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2C2C1D3-6928-7750-7148-CE5F5E4A0DB2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BE541A-9132-B8D0-F95D-EC75ECD67A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1983FB-5873-7B7F-2C4B-56C49741EF9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0C713C0-9494-E9FA-BE67-8134A661FADE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9F37DD8-E7CA-8E92-11BA-13AB414CEA2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57EA2C2-9D0D-BB99-3D01-7ED0BC8718C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1EA9FFE-8896-062A-656D-6D7C4AB51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FA721BB-B8D6-9DB5-11C6-13BD34606E4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60F1AA9-2A5B-630C-27FD-F9BB00C9DC3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B5BA326-3B86-630F-2D45-D058CF4A667A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9" name="Rectangle: Rounded Corners 8">
            <a:hlinkClick r:id="rId5"/>
            <a:extLst>
              <a:ext uri="{FF2B5EF4-FFF2-40B4-BE49-F238E27FC236}">
                <a16:creationId xmlns:a16="http://schemas.microsoft.com/office/drawing/2014/main" id="{63E14037-7413-4D38-C034-10923725A79E}"/>
              </a:ext>
            </a:extLst>
          </p:cNvPr>
          <p:cNvSpPr/>
          <p:nvPr/>
        </p:nvSpPr>
        <p:spPr>
          <a:xfrm>
            <a:off x="127564" y="7680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79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must stop scrambler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warned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is that a spaceship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lets hide behind that crater whispered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 you trust him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youll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never catch me scrambler growled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9A3A8-B8A4-7B6B-2CA9-E057C3808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3AFD8D-EBE8-EBD7-91F5-E1E7881D9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FF08CD-ED7C-5EA2-34A1-E8DCEF0EA9F3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506682-4091-FEA7-B314-FE136F7AC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286784-53FE-69DA-3B56-8723A91CE1E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1AA2D0-DC62-6007-6D91-D1B394C9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AC5ED0C-3165-B6D2-4F6E-E36B3F81F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207910-36C2-2962-B90B-DEF6FB475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is that a spaceship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lets hide behind that crater whispered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 you trust him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youll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never catch me scrambler growled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84EA613-C769-625C-9F82-B0BDC8F1E91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6802E75-02B0-ABD8-1AEE-155A345838F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8A33C7-2748-9814-B053-75307B20881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59905D5-38DE-8F52-9C7E-AE45A36A37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9A538-F4CA-C337-6F52-94E09D4E2BE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D8E7622-3635-3030-C664-6DFC6F4B29D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EFAFC4B-2610-EABC-0965-ABE17D55175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44EF8A-4957-0D85-C576-CE0880E4BB62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D64D7A-21A4-3684-99C7-A90580AA4A4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8F5FAC-1333-379A-3598-0832EC5BFDF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E32BB7-0464-A80F-916C-6D68FD17257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5380F49-6E79-1CE8-5784-72B2D519360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0CDEC4-A9F9-1094-3479-6BBB77FFC35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8D47CC3-3EC5-02CC-6EF6-14E9A5999F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417346-5F5A-DA89-3E0E-275F1391A4A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2C4FD9-4B39-A3D3-20AE-4CCD68E9DEF1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7649DE5-6727-6ECF-BC15-CC8F65D0457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5649E71-DB7B-0213-E7A4-1204CA81979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CE970E9-ECC5-1B43-F5E3-96257EB3709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D885D6A-215A-1543-0AF2-8DE21FD18FB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4FF600E-1079-D496-81E8-20034A14384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B995ED-2234-934F-62EC-49E5F079C8C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4832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120BE-8CE0-B119-E2F4-846277DA1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F3FADE-5922-7626-2143-07127C368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BA5D85B-996F-9EF8-E2ED-F505CFFBBDB7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B44010-C512-A3FB-531C-3B38AB3BC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A885BE-0B3E-B98E-B60E-AC61228448C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E71068-7115-3971-2B91-32474545A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A1E4EE6-A045-3929-4EAC-89CB9DADD1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B34CC8-D4F4-0703-956A-4C2692441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lets hide behind that crater whispered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 you trust him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youll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never catch me scrambler growled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E502C6C-8D1D-EABD-5841-EA0B9D9A91D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4C7F4DF-33E9-14B1-AD14-3791E55177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6C68AF-DB7A-1364-162B-8125D9CE94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58A68C-0D27-58F2-8492-3411C7AA69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6E86B7-DF35-5D6E-82D4-8EC182C6166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F48956-1351-A2CF-4D04-EFF7F88549E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A5B804-BA31-F11C-311A-BAAC97F901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BE51CEE-52F5-5A57-4872-CC363C6E89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BAB8E35-0E35-631F-B93A-08EB69D1661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A2A33F-856B-043C-D39E-979A1CE75DC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13A49FD-CBE5-A2A0-6B6F-928E7D5DCA6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578AF2-4889-273A-155D-9326A623E1B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6B1BB2-E5F7-239D-F142-653D25DADEF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A648A7-B38A-B585-521D-ED9C5DE6293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49035ED-F8FD-89F9-97C6-00F0CB55122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9E6139B-0858-B35F-FEF5-B15C84BF15E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33D4A2-E7A0-F2BD-2FA9-654BF9F200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9773828-DEA9-EF70-0158-A1DC7A5C7EE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81274C9-8FFD-4753-5EA7-655B4DFB2E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EC3FF0-3259-C5D6-F2D2-CBDC010D7EC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696DD03-163B-01EB-4FE2-8B8F0E51ACE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E2D0EFB-1769-859C-7513-81206AB3E8B5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57215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45015-7DCE-20B9-2A94-191097AF5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B04A01E-64D7-A6F5-DF77-197F4B9AC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54E0A5-526E-5007-6DBC-30CA9629450B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F06C1-DEDB-D590-A66C-9F7033F1C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83B99AC-F791-DAEF-2B80-259BB88DC5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006DF11-80A5-32A6-2BFD-D1D635619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A1C0A74-E8DB-17BC-8E45-98173445D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53E897-D4C8-486D-0FA4-944A7B81A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 you trust him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youll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never catch me scrambler growled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91634A1-8934-9922-F5C6-E216A5375D9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8E889A9-9C3E-F3CC-09AD-49D11237F77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044CB9-9EDA-9089-FC1C-E78A1FA8E7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9A3E328-4CE7-5301-2F8B-F5E2433488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E1DFE46-D949-FE1D-1FCB-C7807AB6AA2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2DF61C0-EB25-AE5B-BA32-45AF2251CB0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8C51B0-2A79-3520-A355-724E0F7167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485CE69-96B9-7CB9-23D7-50F843AF418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14FAAA9-DFA6-CA86-F943-E5464BAD2167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0F4F98-7D28-DCDE-1607-55AB231AB5D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407BE-F3A9-DDD5-B4C1-88462D4F0A4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29D237A-3BED-8E9F-37EE-9CBB0CCA67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1F5B4E-3830-05F9-8E8F-3F2A03E7D0F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DDF97B4-DDFA-B712-1C6D-A4B1CA2DF07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4B45821-C94C-F3AD-BB3F-0DF3562E72A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61646F-BE99-9477-6FD5-838EA8D8C7A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0C49259-850A-576E-8AA8-AB280E61BBC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F443906-897D-7908-4D32-5F6C513B93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EFB56C-9A25-CE4D-90B9-A29D2022DB9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00A436-8121-8CA5-7D1A-B09FB2EC22F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3C0CF1-284D-E9DC-41E6-4AA7ED5129A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43C6AF3-1039-10D7-10A9-2A810F51D42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0881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078B4-7D8B-F3D5-7F29-C769990DE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D6ACBF4-A6E1-1ACC-C713-F9C258E0F7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D19F37-A12A-7283-6BA4-F25193DB6B42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519356-AD07-6CC5-195C-34764061C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511BFB-1AB4-88A7-8E05-3D1C33429C2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091447D-CC90-FCC8-74B3-B32411E39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1C1CACD-1D08-9A58-AB15-E98528523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20A7E7-7394-4584-6E0C-33A6DC5AF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youll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never catch me scrambler growled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C51E7EB-4CBB-D19A-FDC2-901EE03CC1E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162E03-5FAD-F8A4-0E21-B7DFF1D96DA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5FA7A-D3C5-1EF5-7363-F34DAF6BB6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33A11D6-B61B-CBB3-DBC1-19FD21AE7C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5A8AA0B-6228-D6E2-30BE-A1E0CE61F27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A8CE22-2C35-1B61-1921-EE4BC5B1394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33AC57-1B38-73B7-3834-45FCBB5F354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CA80D7-0078-CBA4-6817-4A85B9CE386B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9091D02-E156-23E4-D714-22C79CEF9D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29648F4-75B2-7544-D48B-F0F3361FC17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DFD1C9-39EC-F969-BB18-CAC9AC2F1A6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99B0444-7B93-2B9E-3D8C-00B9ED9DE11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95046F-2DDE-D8E7-628D-D2F6F93DC58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E72054D-9BF8-CD45-9013-ED993D39C9A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405B0EB-C026-5458-E0DA-FB154CB0B85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7551D0-41B6-0CB2-763A-30F442CFAF2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9B18575-A208-35F5-4B9D-1A002F4CB36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351732D-3E16-F4D6-C922-ABE1854F19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207D4C7-3750-E771-7C2B-3BD3DB71F31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FEB3E77-D142-8542-ACE0-272FEE4109E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DE1A9E-8869-94E8-0FFD-79CB48D40E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3CD09DE-BF85-3D65-DB10-9ABDA27875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79048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950E4-48F2-D1F8-4DE4-94167F693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5202726-177C-4F80-0E77-35212E8C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4E9CC86-31D5-C623-F24C-9C1BBADF0052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E6C8AB-903E-DE1C-7195-085049EE0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2F92836-FEE0-F96F-0171-BCF215CE32B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078292-0EDF-7AFA-481F-D1F773D83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E67A7C9-6DB3-EFA0-A907-BAA44D403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84B6A0-982A-EAF7-D49E-6A79C5DFF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“You’ll never catch me!” Scrambler growled.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03C197D-D59E-8740-7240-D00AF138B4E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7A8EB71-BBAF-7B32-A3DD-8D6DE6FCB8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87D0FB-09F8-BEFB-B605-1888E12A12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F9FA1A2-BFEB-5826-0BF7-B80585880C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C094ACD-7FB5-7AE0-3268-66A3B077D8D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39D7FE3-E524-DA26-0227-CF7559A827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B56C66-D49D-9349-1910-9BF5C49514C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8B967F-9F71-88C2-6474-F73B15EA2CE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EBF2688-B27F-792F-3F24-F36650CE6B8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5A384B-156D-BA45-F7A0-4EF2C770C4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EA29950-92BB-9508-6363-878FA142E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E3C167-9BD3-030C-8D09-470A2A41EED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509860-9EA7-EE11-084D-C69E49921F5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29B31D8-F03C-0595-69E3-0692BC91235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D0CB08-58B4-FD8C-E489-987A39DEBE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429B8A-73ED-8417-7203-B055ABFA3BE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80586A0-7AB8-CCE1-5821-BEB2DA68CBC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C3E1CE-A236-7A7A-125A-904EFE62C05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4F9F996-9019-AA28-4D8A-CD1E59CC84A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5F9B949-8532-1C58-3381-6F725E8A556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9AB1E2-F51D-F95B-4487-BA78F174C88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1F642A4-2BB7-8D8D-0AB2-FBCDE05872E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51036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43B3E-5A65-B916-5E63-63C4E22D4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A3AD9E3-B714-ED84-123F-00E8A0D5E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AFF5E99-C757-DD7F-A75D-0531B9C6468A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7E31F8-C465-3F0B-5274-AA137A120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939FD1-EB8A-A5D7-F977-AA6743BD1FA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87D35D-2552-EA2A-B43F-7330D05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C8225CB-8589-6421-2687-34BD8055B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E20A59-DE17-2404-6EB5-0E5D36699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“You’ll never catch me!” Scrambler growled.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this planet will be mine scrambler shouted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B8B5F04-93F4-4649-1DC9-C2CFF83E63B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DBA7606-F024-A7E5-482A-845DCF5FA3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269036-11B4-45CC-E93C-3FBA2FBF15D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D29326-C260-6A5B-FC91-03786DDC1C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107EDE-3984-33AD-B3E6-CC27CC45723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3E9E5A9-ED54-09FC-957B-8D95EF4F8D4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F539FE-1918-6D3C-ED22-E8B5C06CC27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13DEBA-4BD4-5AFB-1038-1C15E92001A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EF9730-55E8-0942-8DDC-1E29E497BDF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D74C627-8242-E130-4A54-13287409AD6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8CF082-BD82-0A27-0169-89DAB8FE204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96CA3D-1B6E-4F5E-6373-CAA1183BD5C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EE618A-814D-72F5-6746-D05DA393705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C912B3-F5EC-B0FF-447B-8C43D0BDA09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27555D8-D3B1-1D4B-82D7-AF9703221F1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F355126-DEC0-C8B0-7C3B-EA7D8C20BEE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DBA45F-3BEA-99DA-5B18-87CC3E55232E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B561E2F-C195-00DF-909E-A0842797711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EBDC4D9-889F-0C47-75E8-2CEFED331F4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517216B-A33C-8FCF-5E51-789733BDFA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E17CD5-04C8-7390-849B-92E36787867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C7A8433-9AA5-1E4E-806A-1FFED2BB3A4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4114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B5BD9-C029-C932-0BF0-0AAD0EEA7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2DFE66-A6E3-F228-8149-6AFF87D4E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28493E-8384-4A5C-B300-EFFDF13FD747}"/>
              </a:ext>
            </a:extLst>
          </p:cNvPr>
          <p:cNvSpPr/>
          <p:nvPr/>
        </p:nvSpPr>
        <p:spPr>
          <a:xfrm>
            <a:off x="478311" y="1682498"/>
            <a:ext cx="1147012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487A8F-001A-6F9F-E733-F589CC7A1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102405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hes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getting away yelled </a:t>
            </a:r>
            <a:r>
              <a:rPr lang="en-GB" altLang="en-US" sz="2000" i="1" dirty="0" err="1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could become </a:t>
            </a:r>
            <a:r>
              <a:rPr lang="en-GB" altLang="en-US" sz="2000" i="1" dirty="0">
                <a:solidFill>
                  <a:schemeClr val="tx1"/>
                </a:solidFill>
                <a:latin typeface="+mn-lt"/>
              </a:rPr>
              <a:t>“He’s getting away!” yelled Emile.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C7D5D5-8652-3EA5-7306-4DD4A3A6C0D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29723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Fix the speech!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the punctuation to the phrases below.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63F6D8-F4D8-9ECA-A82D-15FC3A951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B0EF01-4755-6A3D-A0F6-D596DA797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7102643-C8F7-A260-569A-C31A62D0B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“We must stop Scrambler,” Aimee warned.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“Is that a spaceship?” asked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“Let’s hide behind that crater,” whispered Emile.</a:t>
            </a:r>
          </a:p>
          <a:p>
            <a:pPr marL="630238" indent="-54451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“Do you trust him?” asked Aimee.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“You’ll never catch me!” Scrambler growled.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“This planet will be mine!” Scrambler shouted.</a:t>
            </a: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dont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think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thats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 good idea said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emile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458788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what was that noise asked </a:t>
            </a:r>
            <a:r>
              <a:rPr lang="en-GB" altLang="en-US" sz="2000" dirty="0" err="1">
                <a:solidFill>
                  <a:schemeClr val="tx1"/>
                </a:solidFill>
                <a:latin typeface="+mn-lt"/>
              </a:rPr>
              <a:t>aimee</a:t>
            </a: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CAE1544-7D0C-43CF-7896-C4BA92609A8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FEAA5B1-C7B3-8760-7808-BE2B8B090AE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804A6C-A452-CA99-1E40-36EAC87C59C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3A612E3-B9C4-5A7C-A43A-100497A4026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E31555-1A1B-7D94-5E22-5AE3147001C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C0EFBF2-B385-8CD7-2017-A7EE9BD46BD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3BD12FB-8E29-2196-FE51-9CBE013369D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6EDC8C-4A95-0E1A-F0F9-6C389AAFE25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E5D5912-E80C-D986-9A40-0596459F47D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5A0FF14-325F-9EFC-1335-F8FE94521F3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92D03DB-F71E-2628-AEB0-897A4FAFA42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146E581-9695-8763-099C-A40645CB2CE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49F29D-AE31-D630-3748-41900B807BE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E25CB61-5938-6323-01D9-19423E4290D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D405BD-7794-5B62-7DB8-1A88C1953A5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44FC4CE-6E3F-9486-690E-E2D6F6D9688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F53C2C-6B5D-55E7-1ECA-1B8BDB92BA8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1181EC-10B3-E667-8ED3-093DE94BB3E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4463F75-5D4F-559A-086B-D9229E964E7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96DC926-C3EC-C292-E948-10F1BFD7BFB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CBEF2D-F8D8-797E-D05E-A123BEAB204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7886E1F-9EFC-EEB4-68DA-9F2121967D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1245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Microsoft Office PowerPoint</Application>
  <PresentationFormat>Widescreen</PresentationFormat>
  <Paragraphs>150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2025-12-22T09:23:10Z</dcterms:modified>
</cp:coreProperties>
</file>