
<file path=[Content_Types].xml><?xml version="1.0" encoding="utf-8"?>
<Types xmlns="http://schemas.openxmlformats.org/package/2006/content-types">
  <Default Extension="fntdata" ContentType="application/x-fontdata"/>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76"/>
  </p:notesMasterIdLst>
  <p:sldIdLst>
    <p:sldId id="2593" r:id="rId2"/>
    <p:sldId id="477" r:id="rId3"/>
    <p:sldId id="529" r:id="rId4"/>
    <p:sldId id="530" r:id="rId5"/>
    <p:sldId id="531" r:id="rId6"/>
    <p:sldId id="532" r:id="rId7"/>
    <p:sldId id="533" r:id="rId8"/>
    <p:sldId id="534" r:id="rId9"/>
    <p:sldId id="535" r:id="rId10"/>
    <p:sldId id="536" r:id="rId11"/>
    <p:sldId id="537" r:id="rId12"/>
    <p:sldId id="538" r:id="rId13"/>
    <p:sldId id="539" r:id="rId14"/>
    <p:sldId id="540" r:id="rId15"/>
    <p:sldId id="541" r:id="rId16"/>
    <p:sldId id="542" r:id="rId17"/>
    <p:sldId id="518" r:id="rId18"/>
    <p:sldId id="519" r:id="rId19"/>
    <p:sldId id="520" r:id="rId20"/>
    <p:sldId id="521" r:id="rId21"/>
    <p:sldId id="522" r:id="rId22"/>
    <p:sldId id="543" r:id="rId23"/>
    <p:sldId id="523" r:id="rId24"/>
    <p:sldId id="524" r:id="rId25"/>
    <p:sldId id="457" r:id="rId26"/>
    <p:sldId id="525" r:id="rId27"/>
    <p:sldId id="527" r:id="rId28"/>
    <p:sldId id="528" r:id="rId29"/>
    <p:sldId id="274" r:id="rId30"/>
    <p:sldId id="443" r:id="rId31"/>
    <p:sldId id="469" r:id="rId32"/>
    <p:sldId id="416" r:id="rId33"/>
    <p:sldId id="419" r:id="rId34"/>
    <p:sldId id="470" r:id="rId35"/>
    <p:sldId id="471" r:id="rId36"/>
    <p:sldId id="473" r:id="rId37"/>
    <p:sldId id="474" r:id="rId38"/>
    <p:sldId id="475" r:id="rId39"/>
    <p:sldId id="476" r:id="rId40"/>
    <p:sldId id="363" r:id="rId41"/>
    <p:sldId id="378" r:id="rId42"/>
    <p:sldId id="379" r:id="rId43"/>
    <p:sldId id="381" r:id="rId44"/>
    <p:sldId id="380" r:id="rId45"/>
    <p:sldId id="382" r:id="rId46"/>
    <p:sldId id="383" r:id="rId47"/>
    <p:sldId id="384" r:id="rId48"/>
    <p:sldId id="385" r:id="rId49"/>
    <p:sldId id="482" r:id="rId50"/>
    <p:sldId id="483" r:id="rId51"/>
    <p:sldId id="472" r:id="rId52"/>
    <p:sldId id="484" r:id="rId53"/>
    <p:sldId id="485" r:id="rId54"/>
    <p:sldId id="486" r:id="rId55"/>
    <p:sldId id="499" r:id="rId56"/>
    <p:sldId id="500" r:id="rId57"/>
    <p:sldId id="501" r:id="rId58"/>
    <p:sldId id="502" r:id="rId59"/>
    <p:sldId id="465" r:id="rId60"/>
    <p:sldId id="503" r:id="rId61"/>
    <p:sldId id="504" r:id="rId62"/>
    <p:sldId id="505" r:id="rId63"/>
    <p:sldId id="506" r:id="rId64"/>
    <p:sldId id="507" r:id="rId65"/>
    <p:sldId id="508" r:id="rId66"/>
    <p:sldId id="509" r:id="rId67"/>
    <p:sldId id="510" r:id="rId68"/>
    <p:sldId id="511" r:id="rId69"/>
    <p:sldId id="512" r:id="rId70"/>
    <p:sldId id="513" r:id="rId71"/>
    <p:sldId id="514" r:id="rId72"/>
    <p:sldId id="515" r:id="rId73"/>
    <p:sldId id="516" r:id="rId74"/>
    <p:sldId id="517" r:id="rId75"/>
  </p:sldIdLst>
  <p:sldSz cx="12192000" cy="6858000"/>
  <p:notesSz cx="6858000" cy="9144000"/>
  <p:embeddedFontLst>
    <p:embeddedFont>
      <p:font typeface="Andika" panose="02000000000000000000" pitchFamily="2" charset="0"/>
      <p:regular r:id="rId77"/>
      <p:bold r:id="rId78"/>
      <p:italic r:id="rId79"/>
      <p:boldItalic r:id="rId8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FF00"/>
    <a:srgbClr val="FF00FF"/>
    <a:srgbClr val="EF8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635BC48-009A-4D4B-B96A-01C6D49F1B32}" v="3" dt="2025-12-10T10:25:29.98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p:cViewPr varScale="1">
        <p:scale>
          <a:sx n="107" d="100"/>
          <a:sy n="107" d="100"/>
        </p:scale>
        <p:origin x="636" y="126"/>
      </p:cViewPr>
      <p:guideLst>
        <p:guide orient="horz" pos="2160"/>
        <p:guide pos="384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font" Target="fonts/font3.fntdata"/><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font" Target="fonts/font1.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font" Target="fonts/font4.fntdata"/><Relationship Id="rId85" Type="http://schemas.microsoft.com/office/2015/10/relationships/revisionInfo" Target="revisionInfo.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font" Target="fonts/font2.fntdata"/><Relationship Id="rId81" Type="http://schemas.openxmlformats.org/officeDocument/2006/relationships/presProps" Target="presProps.xml"/><Relationship Id="rId86"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61" Type="http://schemas.openxmlformats.org/officeDocument/2006/relationships/slide" Target="slides/slide60.xml"/><Relationship Id="rId8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Verbs</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4"/>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4"/>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4"/>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4"/>
      <dgm:spPr/>
    </dgm:pt>
    <dgm:pt modelId="{F965F83D-9EC5-422A-AC7F-21013E865C34}" type="pres">
      <dgm:prSet presAssocID="{EBA8B7DB-6598-4380-B1E1-363E74D81801}" presName="hierChild3" presStyleCnt="0"/>
      <dgm:spPr/>
    </dgm:pt>
    <dgm:pt modelId="{E5E261E0-CCBC-4B5A-A904-F243E2AA53B0}" type="pres">
      <dgm:prSet presAssocID="{BFDFC3B0-E6E0-4ABD-B046-5D5D74C9AE11}" presName="Name19" presStyleLbl="parChTrans1D2" presStyleIdx="2" presStyleCnt="4"/>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2" presStyleCnt="4"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3" presStyleCnt="4"/>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3" presStyleCnt="4"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2" destOrd="0" parTransId="{BFDFC3B0-E6E0-4ABD-B046-5D5D74C9AE11}" sibTransId="{406BF1B7-2792-40B0-8280-D88881F383D3}"/>
    <dgm:cxn modelId="{DBB8B9CA-692D-42E3-AFE6-AF58877DC3D0}" srcId="{11C582FB-D301-4A67-835D-4CB7CEB50770}" destId="{E4077D0A-89B9-48D0-B430-37B0E120FC14}" srcOrd="3"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77A6DE9B-BAD2-4DB4-B7BA-14EE29279994}" type="presParOf" srcId="{0810A678-E60C-4760-BC00-63A28DF49489}" destId="{E5E261E0-CCBC-4B5A-A904-F243E2AA53B0}" srcOrd="4" destOrd="0" presId="urn:microsoft.com/office/officeart/2005/8/layout/hierarchy6"/>
    <dgm:cxn modelId="{CC998C91-A6B7-47E0-BBBF-6F40B9428748}" type="presParOf" srcId="{0810A678-E60C-4760-BC00-63A28DF49489}" destId="{A28DAF53-A1BC-4030-9E28-A821B535C590}" srcOrd="5"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6" destOrd="0" presId="urn:microsoft.com/office/officeart/2005/8/layout/hierarchy6"/>
    <dgm:cxn modelId="{269459FE-844F-4787-9A50-922F7301D704}" type="presParOf" srcId="{0810A678-E60C-4760-BC00-63A28DF49489}" destId="{8C1F71A8-7336-4E9E-BE3C-D799F837D69C}" srcOrd="7"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3BE4626B-A37C-40E0-8A06-A0D67C46CA89}">
      <dgm:prSet phldrT="[Text]"/>
      <dgm:spPr/>
      <dgm:t>
        <a:bodyPr/>
        <a:lstStyle/>
        <a:p>
          <a:r>
            <a:rPr lang="en-GB" dirty="0"/>
            <a:t>Commas</a:t>
          </a:r>
        </a:p>
      </dgm:t>
    </dgm:pt>
    <dgm:pt modelId="{A6F8987C-7DDA-459A-B3A6-DC6E89D700A2}" type="parTrans" cxnId="{A89BEF25-AA4A-4CF4-86C6-5C80BE8DA3FC}">
      <dgm:prSet/>
      <dgm:spPr/>
      <dgm:t>
        <a:bodyPr/>
        <a:lstStyle/>
        <a:p>
          <a:endParaRPr lang="en-GB"/>
        </a:p>
      </dgm:t>
    </dgm:pt>
    <dgm:pt modelId="{6CB2E4FD-4D15-415A-83EC-494C50935DF6}" type="sibTrans" cxnId="{A89BEF25-AA4A-4CF4-86C6-5C80BE8DA3FC}">
      <dgm:prSet/>
      <dgm:spPr/>
      <dgm:t>
        <a:bodyPr/>
        <a:lstStyle/>
        <a:p>
          <a:endParaRPr lang="en-GB"/>
        </a:p>
      </dgm:t>
    </dgm:pt>
    <dgm:pt modelId="{F0877716-ED22-4B74-95BF-FDDF875A0B1E}">
      <dgm:prSet phldrT="[Text]"/>
      <dgm:spPr/>
      <dgm:t>
        <a:bodyPr/>
        <a:lstStyle/>
        <a:p>
          <a:r>
            <a:rPr lang="en-GB" dirty="0"/>
            <a:t>Inverted commas</a:t>
          </a:r>
        </a:p>
      </dgm:t>
    </dgm:pt>
    <dgm:pt modelId="{AC0B3E1B-E772-43A3-9403-15D1BC4ED35E}" type="parTrans" cxnId="{D00EBE50-6E2F-4E35-B9E1-BBC3A07DE322}">
      <dgm:prSet/>
      <dgm:spPr/>
      <dgm:t>
        <a:bodyPr/>
        <a:lstStyle/>
        <a:p>
          <a:endParaRPr lang="en-GB"/>
        </a:p>
      </dgm:t>
    </dgm:pt>
    <dgm:pt modelId="{79340A90-AADA-4399-9759-203CF9C433C0}" type="sibTrans" cxnId="{D00EBE50-6E2F-4E35-B9E1-BBC3A07DE322}">
      <dgm:prSet/>
      <dgm:spPr/>
      <dgm:t>
        <a:bodyPr/>
        <a:lstStyle/>
        <a:p>
          <a:endParaRPr lang="en-GB"/>
        </a:p>
      </dgm:t>
    </dgm:pt>
    <dgm:pt modelId="{ABF29FD9-5C3F-45D0-B615-368598B824FC}">
      <dgm:prSet phldrT="[Text]"/>
      <dgm:spPr/>
      <dgm:t>
        <a:bodyPr/>
        <a:lstStyle/>
        <a:p>
          <a:r>
            <a:rPr lang="en-GB" dirty="0"/>
            <a:t>Just for speech!</a:t>
          </a:r>
        </a:p>
      </dgm:t>
    </dgm:pt>
    <dgm:pt modelId="{07230DA4-F45C-4607-AFA8-917884D81AEB}" type="parTrans" cxnId="{E6D9A2C4-6883-4F98-AF42-6F48282E6469}">
      <dgm:prSet/>
      <dgm:spPr/>
    </dgm:pt>
    <dgm:pt modelId="{DA7BFF4C-4F95-4E39-9BAC-28C7E0AD43F1}" type="sibTrans" cxnId="{E6D9A2C4-6883-4F98-AF42-6F48282E6469}">
      <dgm:prSet/>
      <dgm:spPr/>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5"/>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5"/>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5"/>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5"/>
      <dgm:spPr/>
    </dgm:pt>
    <dgm:pt modelId="{DAF7E342-340C-409A-819C-257650B3B8C8}" type="pres">
      <dgm:prSet presAssocID="{275B517B-D28C-4018-885D-E41B1C60DA7B}" presName="hierChild3" presStyleCnt="0"/>
      <dgm:spPr/>
    </dgm:pt>
    <dgm:pt modelId="{558369AB-D576-453C-818D-CCBCA4C440D7}" type="pres">
      <dgm:prSet presAssocID="{74A6AD69-F06B-4F22-A3B2-D6AD04235DA8}" presName="Name19" presStyleLbl="parChTrans1D2" presStyleIdx="2" presStyleCnt="5"/>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5"/>
      <dgm:spPr/>
    </dgm:pt>
    <dgm:pt modelId="{90E04F3A-5F92-470A-8933-7FF8A5671F6C}" type="pres">
      <dgm:prSet presAssocID="{F55D5C05-1C41-4206-BEC6-41F988B5E094}" presName="hierChild3" presStyleCnt="0"/>
      <dgm:spPr/>
    </dgm:pt>
    <dgm:pt modelId="{2D6BC137-2FB4-41C4-8CC1-134FB3F4DDCC}" type="pres">
      <dgm:prSet presAssocID="{A6F8987C-7DDA-459A-B3A6-DC6E89D700A2}" presName="Name19" presStyleLbl="parChTrans1D2" presStyleIdx="3" presStyleCnt="5"/>
      <dgm:spPr/>
    </dgm:pt>
    <dgm:pt modelId="{7DC8BAD9-924D-4A79-9B93-56105C0614A9}" type="pres">
      <dgm:prSet presAssocID="{3BE4626B-A37C-40E0-8A06-A0D67C46CA89}" presName="Name21" presStyleCnt="0"/>
      <dgm:spPr/>
    </dgm:pt>
    <dgm:pt modelId="{7A5993B2-8F9D-4C5D-9DCF-EE9E90624F34}" type="pres">
      <dgm:prSet presAssocID="{3BE4626B-A37C-40E0-8A06-A0D67C46CA89}" presName="level2Shape" presStyleLbl="node2" presStyleIdx="3" presStyleCnt="5"/>
      <dgm:spPr/>
    </dgm:pt>
    <dgm:pt modelId="{90D6118E-939F-410C-B1FD-3E28D7E23484}" type="pres">
      <dgm:prSet presAssocID="{3BE4626B-A37C-40E0-8A06-A0D67C46CA89}" presName="hierChild3" presStyleCnt="0"/>
      <dgm:spPr/>
    </dgm:pt>
    <dgm:pt modelId="{10DBA64D-3956-41B1-B013-E9FBA131F749}" type="pres">
      <dgm:prSet presAssocID="{AC0B3E1B-E772-43A3-9403-15D1BC4ED35E}" presName="Name19" presStyleLbl="parChTrans1D2" presStyleIdx="4" presStyleCnt="5"/>
      <dgm:spPr/>
    </dgm:pt>
    <dgm:pt modelId="{68C2ECDE-23F1-4D14-A5CC-E2A36910FE9C}" type="pres">
      <dgm:prSet presAssocID="{F0877716-ED22-4B74-95BF-FDDF875A0B1E}" presName="Name21" presStyleCnt="0"/>
      <dgm:spPr/>
    </dgm:pt>
    <dgm:pt modelId="{88149357-8851-4823-A7B1-855015247542}" type="pres">
      <dgm:prSet presAssocID="{F0877716-ED22-4B74-95BF-FDDF875A0B1E}" presName="level2Shape" presStyleLbl="node2" presStyleIdx="4" presStyleCnt="5"/>
      <dgm:spPr/>
    </dgm:pt>
    <dgm:pt modelId="{681F74FC-DFC7-4B90-8849-CF048FE5967B}" type="pres">
      <dgm:prSet presAssocID="{F0877716-ED22-4B74-95BF-FDDF875A0B1E}" presName="hierChild3" presStyleCnt="0"/>
      <dgm:spPr/>
    </dgm:pt>
    <dgm:pt modelId="{0AAEE8A1-81E5-4D18-B950-A0AD39220E91}" type="pres">
      <dgm:prSet presAssocID="{07230DA4-F45C-4607-AFA8-917884D81AEB}" presName="Name19" presStyleLbl="parChTrans1D3" presStyleIdx="0" presStyleCnt="1"/>
      <dgm:spPr/>
    </dgm:pt>
    <dgm:pt modelId="{C9A315B0-8230-4DA6-BD87-5525697FA87A}" type="pres">
      <dgm:prSet presAssocID="{ABF29FD9-5C3F-45D0-B615-368598B824FC}" presName="Name21" presStyleCnt="0"/>
      <dgm:spPr/>
    </dgm:pt>
    <dgm:pt modelId="{6D914BDC-E042-4620-A737-B7E937AD47DF}" type="pres">
      <dgm:prSet presAssocID="{ABF29FD9-5C3F-45D0-B615-368598B824FC}" presName="level2Shape" presStyleLbl="node3" presStyleIdx="0" presStyleCnt="1"/>
      <dgm:spPr/>
    </dgm:pt>
    <dgm:pt modelId="{FD4C92B6-DD18-43CC-8B31-0E41DC2B74AF}" type="pres">
      <dgm:prSet presAssocID="{ABF29FD9-5C3F-45D0-B615-368598B824FC}"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D2ABA610-087E-483F-B191-5F8280B1A57A}" type="presOf" srcId="{275B517B-D28C-4018-885D-E41B1C60DA7B}" destId="{D2737679-E7A6-481D-988D-39D8F0EAD420}"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6E66A225-8635-47EC-9C85-D34903633EBA}" type="presOf" srcId="{3BE4626B-A37C-40E0-8A06-A0D67C46CA89}" destId="{7A5993B2-8F9D-4C5D-9DCF-EE9E90624F34}" srcOrd="0" destOrd="0" presId="urn:microsoft.com/office/officeart/2005/8/layout/hierarchy6"/>
    <dgm:cxn modelId="{A89BEF25-AA4A-4CF4-86C6-5C80BE8DA3FC}" srcId="{E4077D0A-89B9-48D0-B430-37B0E120FC14}" destId="{3BE4626B-A37C-40E0-8A06-A0D67C46CA89}" srcOrd="3" destOrd="0" parTransId="{A6F8987C-7DDA-459A-B3A6-DC6E89D700A2}" sibTransId="{6CB2E4FD-4D15-415A-83EC-494C50935DF6}"/>
    <dgm:cxn modelId="{DB89394C-B7FC-4192-9F94-508C71520A33}" type="presOf" srcId="{C459B4BE-780A-467D-8E1E-1A8BFC138C7D}" destId="{A7E49D6C-8376-4BDE-82B8-9FE98A4C9DCF}" srcOrd="0" destOrd="0" presId="urn:microsoft.com/office/officeart/2005/8/layout/hierarchy6"/>
    <dgm:cxn modelId="{D00EBE50-6E2F-4E35-B9E1-BBC3A07DE322}" srcId="{E4077D0A-89B9-48D0-B430-37B0E120FC14}" destId="{F0877716-ED22-4B74-95BF-FDDF875A0B1E}" srcOrd="4" destOrd="0" parTransId="{AC0B3E1B-E772-43A3-9403-15D1BC4ED35E}" sibTransId="{79340A90-AADA-4399-9759-203CF9C433C0}"/>
    <dgm:cxn modelId="{76D6FE5A-7ED5-4282-AA00-FDCDC2B1F0F2}" type="presOf" srcId="{07230DA4-F45C-4607-AFA8-917884D81AEB}" destId="{0AAEE8A1-81E5-4D18-B950-A0AD39220E91}" srcOrd="0" destOrd="0" presId="urn:microsoft.com/office/officeart/2005/8/layout/hierarchy6"/>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34F95CA3-0F40-4241-85DA-475CFA189BE1}" type="presOf" srcId="{44DB48D3-30B9-417F-8FBA-9328A545427E}" destId="{76649846-3BC9-4AF2-8EFB-EFB494F8B5B0}" srcOrd="0" destOrd="0" presId="urn:microsoft.com/office/officeart/2005/8/layout/hierarchy6"/>
    <dgm:cxn modelId="{4313D1C1-7CAA-42F6-B755-C8359D19306F}" type="presOf" srcId="{F0877716-ED22-4B74-95BF-FDDF875A0B1E}" destId="{88149357-8851-4823-A7B1-855015247542}" srcOrd="0" destOrd="0" presId="urn:microsoft.com/office/officeart/2005/8/layout/hierarchy6"/>
    <dgm:cxn modelId="{E6D9A2C4-6883-4F98-AF42-6F48282E6469}" srcId="{F0877716-ED22-4B74-95BF-FDDF875A0B1E}" destId="{ABF29FD9-5C3F-45D0-B615-368598B824FC}" srcOrd="0" destOrd="0" parTransId="{07230DA4-F45C-4607-AFA8-917884D81AEB}" sibTransId="{DA7BFF4C-4F95-4E39-9BAC-28C7E0AD43F1}"/>
    <dgm:cxn modelId="{DBB8B9CA-692D-42E3-AFE6-AF58877DC3D0}" srcId="{B00D88DA-D829-422F-A217-5740EE5A402F}" destId="{E4077D0A-89B9-48D0-B430-37B0E120FC14}" srcOrd="0" destOrd="0" parTransId="{25080C42-F311-4646-B860-4B2E41968E42}" sibTransId="{AC568F33-1585-41F7-B29A-FEEE8D945C6D}"/>
    <dgm:cxn modelId="{6D29EAD1-6151-44D7-A055-BDAFB2C7C629}" type="presOf" srcId="{A6F8987C-7DDA-459A-B3A6-DC6E89D700A2}" destId="{2D6BC137-2FB4-41C4-8CC1-134FB3F4DDCC}" srcOrd="0" destOrd="0" presId="urn:microsoft.com/office/officeart/2005/8/layout/hierarchy6"/>
    <dgm:cxn modelId="{9D563CD5-1DF0-4CA6-9B75-C5DDB1049320}" type="presOf" srcId="{E4077D0A-89B9-48D0-B430-37B0E120FC14}" destId="{8CC23074-2800-43A6-A543-661617B5DF6C}" srcOrd="0" destOrd="0" presId="urn:microsoft.com/office/officeart/2005/8/layout/hierarchy6"/>
    <dgm:cxn modelId="{EB7EADDB-F02B-4C67-BC86-76051F6BA668}" type="presOf" srcId="{ABF29FD9-5C3F-45D0-B615-368598B824FC}" destId="{6D914BDC-E042-4620-A737-B7E937AD47DF}"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78F186FD-8CC6-4C6D-8B36-5A3F34B98BD9}" type="presOf" srcId="{AC0B3E1B-E772-43A3-9403-15D1BC4ED35E}" destId="{10DBA64D-3956-41B1-B013-E9FBA131F749}"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CE8EE452-5945-4E63-A1EF-9CC01BCEE0E3}" type="presParOf" srcId="{7E6E872F-0F59-4FDB-86CD-2952B89CC653}" destId="{2D6BC137-2FB4-41C4-8CC1-134FB3F4DDCC}" srcOrd="6" destOrd="0" presId="urn:microsoft.com/office/officeart/2005/8/layout/hierarchy6"/>
    <dgm:cxn modelId="{BF5146E2-BB4F-46D1-AC80-7411B9D1671A}" type="presParOf" srcId="{7E6E872F-0F59-4FDB-86CD-2952B89CC653}" destId="{7DC8BAD9-924D-4A79-9B93-56105C0614A9}" srcOrd="7" destOrd="0" presId="urn:microsoft.com/office/officeart/2005/8/layout/hierarchy6"/>
    <dgm:cxn modelId="{760176FE-EA0D-4D86-B327-135DB1CF8051}" type="presParOf" srcId="{7DC8BAD9-924D-4A79-9B93-56105C0614A9}" destId="{7A5993B2-8F9D-4C5D-9DCF-EE9E90624F34}" srcOrd="0" destOrd="0" presId="urn:microsoft.com/office/officeart/2005/8/layout/hierarchy6"/>
    <dgm:cxn modelId="{D60E4C13-72A8-4331-B465-8417DDDCF956}" type="presParOf" srcId="{7DC8BAD9-924D-4A79-9B93-56105C0614A9}" destId="{90D6118E-939F-410C-B1FD-3E28D7E23484}" srcOrd="1" destOrd="0" presId="urn:microsoft.com/office/officeart/2005/8/layout/hierarchy6"/>
    <dgm:cxn modelId="{A2D216D3-B5DF-4648-82C8-F2CF01D0839B}" type="presParOf" srcId="{7E6E872F-0F59-4FDB-86CD-2952B89CC653}" destId="{10DBA64D-3956-41B1-B013-E9FBA131F749}" srcOrd="8" destOrd="0" presId="urn:microsoft.com/office/officeart/2005/8/layout/hierarchy6"/>
    <dgm:cxn modelId="{17206425-D42E-4A96-8832-AB2D9103646B}" type="presParOf" srcId="{7E6E872F-0F59-4FDB-86CD-2952B89CC653}" destId="{68C2ECDE-23F1-4D14-A5CC-E2A36910FE9C}" srcOrd="9" destOrd="0" presId="urn:microsoft.com/office/officeart/2005/8/layout/hierarchy6"/>
    <dgm:cxn modelId="{25B0807D-7E39-4D1C-9507-BCAC7C886F20}" type="presParOf" srcId="{68C2ECDE-23F1-4D14-A5CC-E2A36910FE9C}" destId="{88149357-8851-4823-A7B1-855015247542}" srcOrd="0" destOrd="0" presId="urn:microsoft.com/office/officeart/2005/8/layout/hierarchy6"/>
    <dgm:cxn modelId="{1E59A39E-0869-4331-BD5E-3F15BD714960}" type="presParOf" srcId="{68C2ECDE-23F1-4D14-A5CC-E2A36910FE9C}" destId="{681F74FC-DFC7-4B90-8849-CF048FE5967B}" srcOrd="1" destOrd="0" presId="urn:microsoft.com/office/officeart/2005/8/layout/hierarchy6"/>
    <dgm:cxn modelId="{4E183415-446C-4FA3-8433-808A3265D910}" type="presParOf" srcId="{681F74FC-DFC7-4B90-8849-CF048FE5967B}" destId="{0AAEE8A1-81E5-4D18-B950-A0AD39220E91}" srcOrd="0" destOrd="0" presId="urn:microsoft.com/office/officeart/2005/8/layout/hierarchy6"/>
    <dgm:cxn modelId="{B73F532F-8F23-441B-9B0F-7EDAE4119BC6}" type="presParOf" srcId="{681F74FC-DFC7-4B90-8849-CF048FE5967B}" destId="{C9A315B0-8230-4DA6-BD87-5525697FA87A}" srcOrd="1" destOrd="0" presId="urn:microsoft.com/office/officeart/2005/8/layout/hierarchy6"/>
    <dgm:cxn modelId="{00FD80A1-15D3-454A-8B94-2828A1CF32DC}" type="presParOf" srcId="{C9A315B0-8230-4DA6-BD87-5525697FA87A}" destId="{6D914BDC-E042-4620-A737-B7E937AD47DF}" srcOrd="0" destOrd="0" presId="urn:microsoft.com/office/officeart/2005/8/layout/hierarchy6"/>
    <dgm:cxn modelId="{8691A67F-116B-43BB-BB4F-F5E867AB7104}" type="presParOf" srcId="{C9A315B0-8230-4DA6-BD87-5525697FA87A}" destId="{FD4C92B6-DD18-43CC-8B31-0E41DC2B74AF}"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Verbs</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4"/>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4"/>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4"/>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4"/>
      <dgm:spPr/>
    </dgm:pt>
    <dgm:pt modelId="{F965F83D-9EC5-422A-AC7F-21013E865C34}" type="pres">
      <dgm:prSet presAssocID="{EBA8B7DB-6598-4380-B1E1-363E74D81801}" presName="hierChild3" presStyleCnt="0"/>
      <dgm:spPr/>
    </dgm:pt>
    <dgm:pt modelId="{E5E261E0-CCBC-4B5A-A904-F243E2AA53B0}" type="pres">
      <dgm:prSet presAssocID="{BFDFC3B0-E6E0-4ABD-B046-5D5D74C9AE11}" presName="Name19" presStyleLbl="parChTrans1D2" presStyleIdx="2" presStyleCnt="4"/>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2" presStyleCnt="4"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3" presStyleCnt="4"/>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3" presStyleCnt="4"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2" destOrd="0" parTransId="{BFDFC3B0-E6E0-4ABD-B046-5D5D74C9AE11}" sibTransId="{406BF1B7-2792-40B0-8280-D88881F383D3}"/>
    <dgm:cxn modelId="{DBB8B9CA-692D-42E3-AFE6-AF58877DC3D0}" srcId="{11C582FB-D301-4A67-835D-4CB7CEB50770}" destId="{E4077D0A-89B9-48D0-B430-37B0E120FC14}" srcOrd="3"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77A6DE9B-BAD2-4DB4-B7BA-14EE29279994}" type="presParOf" srcId="{0810A678-E60C-4760-BC00-63A28DF49489}" destId="{E5E261E0-CCBC-4B5A-A904-F243E2AA53B0}" srcOrd="4" destOrd="0" presId="urn:microsoft.com/office/officeart/2005/8/layout/hierarchy6"/>
    <dgm:cxn modelId="{CC998C91-A6B7-47E0-BBBF-6F40B9428748}" type="presParOf" srcId="{0810A678-E60C-4760-BC00-63A28DF49489}" destId="{A28DAF53-A1BC-4030-9E28-A821B535C590}" srcOrd="5"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6" destOrd="0" presId="urn:microsoft.com/office/officeart/2005/8/layout/hierarchy6"/>
    <dgm:cxn modelId="{269459FE-844F-4787-9A50-922F7301D704}" type="presParOf" srcId="{0810A678-E60C-4760-BC00-63A28DF49489}" destId="{8C1F71A8-7336-4E9E-BE3C-D799F837D69C}" srcOrd="7"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Verbs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4"/>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4"/>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4"/>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4"/>
      <dgm:spPr/>
    </dgm:pt>
    <dgm:pt modelId="{F965F83D-9EC5-422A-AC7F-21013E865C34}" type="pres">
      <dgm:prSet presAssocID="{EBA8B7DB-6598-4380-B1E1-363E74D81801}" presName="hierChild3" presStyleCnt="0"/>
      <dgm:spPr/>
    </dgm:pt>
    <dgm:pt modelId="{E5E261E0-CCBC-4B5A-A904-F243E2AA53B0}" type="pres">
      <dgm:prSet presAssocID="{BFDFC3B0-E6E0-4ABD-B046-5D5D74C9AE11}" presName="Name19" presStyleLbl="parChTrans1D2" presStyleIdx="2" presStyleCnt="4"/>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2" presStyleCnt="4"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3" presStyleCnt="4"/>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3" presStyleCnt="4"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2" destOrd="0" parTransId="{BFDFC3B0-E6E0-4ABD-B046-5D5D74C9AE11}" sibTransId="{406BF1B7-2792-40B0-8280-D88881F383D3}"/>
    <dgm:cxn modelId="{DBB8B9CA-692D-42E3-AFE6-AF58877DC3D0}" srcId="{11C582FB-D301-4A67-835D-4CB7CEB50770}" destId="{E4077D0A-89B9-48D0-B430-37B0E120FC14}" srcOrd="3"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77A6DE9B-BAD2-4DB4-B7BA-14EE29279994}" type="presParOf" srcId="{0810A678-E60C-4760-BC00-63A28DF49489}" destId="{E5E261E0-CCBC-4B5A-A904-F243E2AA53B0}" srcOrd="4" destOrd="0" presId="urn:microsoft.com/office/officeart/2005/8/layout/hierarchy6"/>
    <dgm:cxn modelId="{CC998C91-A6B7-47E0-BBBF-6F40B9428748}" type="presParOf" srcId="{0810A678-E60C-4760-BC00-63A28DF49489}" destId="{A28DAF53-A1BC-4030-9E28-A821B535C590}" srcOrd="5"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6" destOrd="0" presId="urn:microsoft.com/office/officeart/2005/8/layout/hierarchy6"/>
    <dgm:cxn modelId="{269459FE-844F-4787-9A50-922F7301D704}" type="presParOf" srcId="{0810A678-E60C-4760-BC00-63A28DF49489}" destId="{8C1F71A8-7336-4E9E-BE3C-D799F837D69C}" srcOrd="7"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Verbs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 – Where things are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4"/>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4"/>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4"/>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4"/>
      <dgm:spPr/>
    </dgm:pt>
    <dgm:pt modelId="{F965F83D-9EC5-422A-AC7F-21013E865C34}" type="pres">
      <dgm:prSet presAssocID="{EBA8B7DB-6598-4380-B1E1-363E74D81801}" presName="hierChild3" presStyleCnt="0"/>
      <dgm:spPr/>
    </dgm:pt>
    <dgm:pt modelId="{E5E261E0-CCBC-4B5A-A904-F243E2AA53B0}" type="pres">
      <dgm:prSet presAssocID="{BFDFC3B0-E6E0-4ABD-B046-5D5D74C9AE11}" presName="Name19" presStyleLbl="parChTrans1D2" presStyleIdx="2" presStyleCnt="4"/>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2" presStyleCnt="4"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3" presStyleCnt="4"/>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3" presStyleCnt="4"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2" destOrd="0" parTransId="{BFDFC3B0-E6E0-4ABD-B046-5D5D74C9AE11}" sibTransId="{406BF1B7-2792-40B0-8280-D88881F383D3}"/>
    <dgm:cxn modelId="{DBB8B9CA-692D-42E3-AFE6-AF58877DC3D0}" srcId="{11C582FB-D301-4A67-835D-4CB7CEB50770}" destId="{E4077D0A-89B9-48D0-B430-37B0E120FC14}" srcOrd="3"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77A6DE9B-BAD2-4DB4-B7BA-14EE29279994}" type="presParOf" srcId="{0810A678-E60C-4760-BC00-63A28DF49489}" destId="{E5E261E0-CCBC-4B5A-A904-F243E2AA53B0}" srcOrd="4" destOrd="0" presId="urn:microsoft.com/office/officeart/2005/8/layout/hierarchy6"/>
    <dgm:cxn modelId="{CC998C91-A6B7-47E0-BBBF-6F40B9428748}" type="presParOf" srcId="{0810A678-E60C-4760-BC00-63A28DF49489}" destId="{A28DAF53-A1BC-4030-9E28-A821B535C590}" srcOrd="5"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6" destOrd="0" presId="urn:microsoft.com/office/officeart/2005/8/layout/hierarchy6"/>
    <dgm:cxn modelId="{269459FE-844F-4787-9A50-922F7301D704}" type="presParOf" srcId="{0810A678-E60C-4760-BC00-63A28DF49489}" destId="{8C1F71A8-7336-4E9E-BE3C-D799F837D69C}" srcOrd="7"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6B46A27A-EEA3-4DEF-88A9-EE6B89B3C13C}">
      <dgm:prSet phldrT="[Text]" custT="1"/>
      <dgm:spPr/>
      <dgm:t>
        <a:bodyPr/>
        <a:lstStyle/>
        <a:p>
          <a:r>
            <a:rPr lang="en-GB" sz="1400" dirty="0"/>
            <a:t>Capital letters</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3BE4626B-A37C-40E0-8A06-A0D67C46CA89}">
      <dgm:prSet phldrT="[Text]"/>
      <dgm:spPr/>
      <dgm:t>
        <a:bodyPr/>
        <a:lstStyle/>
        <a:p>
          <a:r>
            <a:rPr lang="en-GB" dirty="0"/>
            <a:t>Commas</a:t>
          </a:r>
        </a:p>
      </dgm:t>
    </dgm:pt>
    <dgm:pt modelId="{A6F8987C-7DDA-459A-B3A6-DC6E89D700A2}" type="parTrans" cxnId="{A89BEF25-AA4A-4CF4-86C6-5C80BE8DA3FC}">
      <dgm:prSet/>
      <dgm:spPr/>
      <dgm:t>
        <a:bodyPr/>
        <a:lstStyle/>
        <a:p>
          <a:endParaRPr lang="en-GB"/>
        </a:p>
      </dgm:t>
    </dgm:pt>
    <dgm:pt modelId="{6CB2E4FD-4D15-415A-83EC-494C50935DF6}" type="sibTrans" cxnId="{A89BEF25-AA4A-4CF4-86C6-5C80BE8DA3FC}">
      <dgm:prSet/>
      <dgm:spPr/>
      <dgm:t>
        <a:bodyPr/>
        <a:lstStyle/>
        <a:p>
          <a:endParaRPr lang="en-GB"/>
        </a:p>
      </dgm:t>
    </dgm:pt>
    <dgm:pt modelId="{F0877716-ED22-4B74-95BF-FDDF875A0B1E}">
      <dgm:prSet phldrT="[Text]"/>
      <dgm:spPr/>
      <dgm:t>
        <a:bodyPr/>
        <a:lstStyle/>
        <a:p>
          <a:r>
            <a:rPr lang="en-GB" dirty="0"/>
            <a:t>Inverted commas (speech marks)</a:t>
          </a:r>
        </a:p>
      </dgm:t>
    </dgm:pt>
    <dgm:pt modelId="{AC0B3E1B-E772-43A3-9403-15D1BC4ED35E}" type="parTrans" cxnId="{D00EBE50-6E2F-4E35-B9E1-BBC3A07DE322}">
      <dgm:prSet/>
      <dgm:spPr/>
      <dgm:t>
        <a:bodyPr/>
        <a:lstStyle/>
        <a:p>
          <a:endParaRPr lang="en-GB"/>
        </a:p>
      </dgm:t>
    </dgm:pt>
    <dgm:pt modelId="{79340A90-AADA-4399-9759-203CF9C433C0}" type="sibTrans" cxnId="{D00EBE50-6E2F-4E35-B9E1-BBC3A07DE322}">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5"/>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5"/>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5"/>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5"/>
      <dgm:spPr/>
    </dgm:pt>
    <dgm:pt modelId="{DAF7E342-340C-409A-819C-257650B3B8C8}" type="pres">
      <dgm:prSet presAssocID="{275B517B-D28C-4018-885D-E41B1C60DA7B}" presName="hierChild3" presStyleCnt="0"/>
      <dgm:spPr/>
    </dgm:pt>
    <dgm:pt modelId="{D36C7C8D-7076-4EE3-A6EB-D9AFDACFC097}" type="pres">
      <dgm:prSet presAssocID="{74A6AD69-F06B-4F22-A3B2-D6AD04235DA8}" presName="Name19" presStyleLbl="parChTrans1D2" presStyleIdx="2" presStyleCnt="5"/>
      <dgm:spPr/>
    </dgm:pt>
    <dgm:pt modelId="{5CE091EF-9923-4B5F-BC5D-0040BC826A8D}" type="pres">
      <dgm:prSet presAssocID="{F55D5C05-1C41-4206-BEC6-41F988B5E094}" presName="Name21" presStyleCnt="0"/>
      <dgm:spPr/>
    </dgm:pt>
    <dgm:pt modelId="{3DDE2BDC-CE0A-49AF-86FB-F24B7991291D}" type="pres">
      <dgm:prSet presAssocID="{F55D5C05-1C41-4206-BEC6-41F988B5E094}" presName="level2Shape" presStyleLbl="node2" presStyleIdx="2" presStyleCnt="5"/>
      <dgm:spPr/>
    </dgm:pt>
    <dgm:pt modelId="{81B9B61D-46BF-4F0E-BF30-5760652EDA1D}" type="pres">
      <dgm:prSet presAssocID="{F55D5C05-1C41-4206-BEC6-41F988B5E094}" presName="hierChild3" presStyleCnt="0"/>
      <dgm:spPr/>
    </dgm:pt>
    <dgm:pt modelId="{63F438D0-A326-4EF9-85CF-14316A65445F}" type="pres">
      <dgm:prSet presAssocID="{A6F8987C-7DDA-459A-B3A6-DC6E89D700A2}" presName="Name19" presStyleLbl="parChTrans1D2" presStyleIdx="3" presStyleCnt="5"/>
      <dgm:spPr/>
    </dgm:pt>
    <dgm:pt modelId="{EA412692-545F-482D-ABE8-7EE2083EE128}" type="pres">
      <dgm:prSet presAssocID="{3BE4626B-A37C-40E0-8A06-A0D67C46CA89}" presName="Name21" presStyleCnt="0"/>
      <dgm:spPr/>
    </dgm:pt>
    <dgm:pt modelId="{5004C572-F784-43D3-8E6F-0F50FB34D745}" type="pres">
      <dgm:prSet presAssocID="{3BE4626B-A37C-40E0-8A06-A0D67C46CA89}" presName="level2Shape" presStyleLbl="node2" presStyleIdx="3" presStyleCnt="5"/>
      <dgm:spPr/>
    </dgm:pt>
    <dgm:pt modelId="{115E3B29-8137-48E7-A99A-3EC136BD01C4}" type="pres">
      <dgm:prSet presAssocID="{3BE4626B-A37C-40E0-8A06-A0D67C46CA89}" presName="hierChild3" presStyleCnt="0"/>
      <dgm:spPr/>
    </dgm:pt>
    <dgm:pt modelId="{EFDCDFAB-B67C-400E-AF8C-AF531BC471BC}" type="pres">
      <dgm:prSet presAssocID="{AC0B3E1B-E772-43A3-9403-15D1BC4ED35E}" presName="Name19" presStyleLbl="parChTrans1D2" presStyleIdx="4" presStyleCnt="5"/>
      <dgm:spPr/>
    </dgm:pt>
    <dgm:pt modelId="{7E800DAC-0BAE-44A8-8630-B2E502934C89}" type="pres">
      <dgm:prSet presAssocID="{F0877716-ED22-4B74-95BF-FDDF875A0B1E}" presName="Name21" presStyleCnt="0"/>
      <dgm:spPr/>
    </dgm:pt>
    <dgm:pt modelId="{9E014805-FA51-41BD-9A7F-FF2676B32954}" type="pres">
      <dgm:prSet presAssocID="{F0877716-ED22-4B74-95BF-FDDF875A0B1E}" presName="level2Shape" presStyleLbl="node2" presStyleIdx="4" presStyleCnt="5"/>
      <dgm:spPr/>
    </dgm:pt>
    <dgm:pt modelId="{46DBE13A-FB2B-4C68-89C0-4933B1F9D8FC}" type="pres">
      <dgm:prSet presAssocID="{F0877716-ED22-4B74-95BF-FDDF875A0B1E}"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CDC8960A-DCA3-4554-8CE5-D39851D2CCF3}" type="presOf" srcId="{3BE4626B-A37C-40E0-8A06-A0D67C46CA89}" destId="{5004C572-F784-43D3-8E6F-0F50FB34D745}" srcOrd="0" destOrd="0" presId="urn:microsoft.com/office/officeart/2005/8/layout/hierarchy6"/>
    <dgm:cxn modelId="{D2ABA610-087E-483F-B191-5F8280B1A57A}" type="presOf" srcId="{275B517B-D28C-4018-885D-E41B1C60DA7B}" destId="{D2737679-E7A6-481D-988D-39D8F0EAD420}"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A89BEF25-AA4A-4CF4-86C6-5C80BE8DA3FC}" srcId="{E4077D0A-89B9-48D0-B430-37B0E120FC14}" destId="{3BE4626B-A37C-40E0-8A06-A0D67C46CA89}" srcOrd="3" destOrd="0" parTransId="{A6F8987C-7DDA-459A-B3A6-DC6E89D700A2}" sibTransId="{6CB2E4FD-4D15-415A-83EC-494C50935DF6}"/>
    <dgm:cxn modelId="{DB89394C-B7FC-4192-9F94-508C71520A33}" type="presOf" srcId="{C459B4BE-780A-467D-8E1E-1A8BFC138C7D}" destId="{A7E49D6C-8376-4BDE-82B8-9FE98A4C9DCF}" srcOrd="0" destOrd="0" presId="urn:microsoft.com/office/officeart/2005/8/layout/hierarchy6"/>
    <dgm:cxn modelId="{D00EBE50-6E2F-4E35-B9E1-BBC3A07DE322}" srcId="{E4077D0A-89B9-48D0-B430-37B0E120FC14}" destId="{F0877716-ED22-4B74-95BF-FDDF875A0B1E}" srcOrd="4" destOrd="0" parTransId="{AC0B3E1B-E772-43A3-9403-15D1BC4ED35E}" sibTransId="{79340A90-AADA-4399-9759-203CF9C433C0}"/>
    <dgm:cxn modelId="{8F28157C-0BAF-41C1-9364-D8F1661ABE6D}" type="presOf" srcId="{6B46A27A-EEA3-4DEF-88A9-EE6B89B3C13C}" destId="{0BE908D3-F03B-4A35-B91D-B13105B31B3D}" srcOrd="0" destOrd="0" presId="urn:microsoft.com/office/officeart/2005/8/layout/hierarchy6"/>
    <dgm:cxn modelId="{14E06895-F37E-4AA4-93EF-814E9321F2B4}" type="presOf" srcId="{F0877716-ED22-4B74-95BF-FDDF875A0B1E}" destId="{9E014805-FA51-41BD-9A7F-FF2676B32954}" srcOrd="0" destOrd="0" presId="urn:microsoft.com/office/officeart/2005/8/layout/hierarchy6"/>
    <dgm:cxn modelId="{34F95CA3-0F40-4241-85DA-475CFA189BE1}" type="presOf" srcId="{44DB48D3-30B9-417F-8FBA-9328A545427E}" destId="{76649846-3BC9-4AF2-8EFB-EFB494F8B5B0}" srcOrd="0" destOrd="0" presId="urn:microsoft.com/office/officeart/2005/8/layout/hierarchy6"/>
    <dgm:cxn modelId="{35304CB6-78EE-4F5E-8AFF-2AF5E9B4825A}" type="presOf" srcId="{74A6AD69-F06B-4F22-A3B2-D6AD04235DA8}" destId="{D36C7C8D-7076-4EE3-A6EB-D9AFDACFC097}" srcOrd="0" destOrd="0" presId="urn:microsoft.com/office/officeart/2005/8/layout/hierarchy6"/>
    <dgm:cxn modelId="{A3633CB8-0F0B-4DDD-A538-0899B22FCB00}" type="presOf" srcId="{A6F8987C-7DDA-459A-B3A6-DC6E89D700A2}" destId="{63F438D0-A326-4EF9-85CF-14316A65445F}" srcOrd="0" destOrd="0" presId="urn:microsoft.com/office/officeart/2005/8/layout/hierarchy6"/>
    <dgm:cxn modelId="{1BDED9C5-0F44-45EF-87E6-1B8DE730617F}" type="presOf" srcId="{AC0B3E1B-E772-43A3-9403-15D1BC4ED35E}" destId="{EFDCDFAB-B67C-400E-AF8C-AF531BC471BC}"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9D563CD5-1DF0-4CA6-9B75-C5DDB1049320}" type="presOf" srcId="{E4077D0A-89B9-48D0-B430-37B0E120FC14}" destId="{8CC23074-2800-43A6-A543-661617B5DF6C}" srcOrd="0" destOrd="0" presId="urn:microsoft.com/office/officeart/2005/8/layout/hierarchy6"/>
    <dgm:cxn modelId="{74E1DDE2-A8FC-42C7-9FC8-21A5D03E5DBA}" type="presOf" srcId="{F55D5C05-1C41-4206-BEC6-41F988B5E094}" destId="{3DDE2BDC-CE0A-49AF-86FB-F24B7991291D}"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ECA023CD-6D28-4298-A0C3-6A2209EEECFD}" type="presParOf" srcId="{7E6E872F-0F59-4FDB-86CD-2952B89CC653}" destId="{D36C7C8D-7076-4EE3-A6EB-D9AFDACFC097}" srcOrd="4" destOrd="0" presId="urn:microsoft.com/office/officeart/2005/8/layout/hierarchy6"/>
    <dgm:cxn modelId="{F5CD8890-74FD-493D-A339-403477C699FA}" type="presParOf" srcId="{7E6E872F-0F59-4FDB-86CD-2952B89CC653}" destId="{5CE091EF-9923-4B5F-BC5D-0040BC826A8D}" srcOrd="5" destOrd="0" presId="urn:microsoft.com/office/officeart/2005/8/layout/hierarchy6"/>
    <dgm:cxn modelId="{11E26367-E21A-4F1F-956F-ED94481D5B6A}" type="presParOf" srcId="{5CE091EF-9923-4B5F-BC5D-0040BC826A8D}" destId="{3DDE2BDC-CE0A-49AF-86FB-F24B7991291D}" srcOrd="0" destOrd="0" presId="urn:microsoft.com/office/officeart/2005/8/layout/hierarchy6"/>
    <dgm:cxn modelId="{E2EDB20D-69D2-43F1-9D28-27857E74B5C9}" type="presParOf" srcId="{5CE091EF-9923-4B5F-BC5D-0040BC826A8D}" destId="{81B9B61D-46BF-4F0E-BF30-5760652EDA1D}" srcOrd="1" destOrd="0" presId="urn:microsoft.com/office/officeart/2005/8/layout/hierarchy6"/>
    <dgm:cxn modelId="{7972E3C5-3553-4216-A5FB-EE1F277FA58A}" type="presParOf" srcId="{7E6E872F-0F59-4FDB-86CD-2952B89CC653}" destId="{63F438D0-A326-4EF9-85CF-14316A65445F}" srcOrd="6" destOrd="0" presId="urn:microsoft.com/office/officeart/2005/8/layout/hierarchy6"/>
    <dgm:cxn modelId="{1A5B44F5-F674-43B8-BEF9-2F5E4D946F12}" type="presParOf" srcId="{7E6E872F-0F59-4FDB-86CD-2952B89CC653}" destId="{EA412692-545F-482D-ABE8-7EE2083EE128}" srcOrd="7" destOrd="0" presId="urn:microsoft.com/office/officeart/2005/8/layout/hierarchy6"/>
    <dgm:cxn modelId="{3388791B-001B-4642-B53C-4D26B7309C6E}" type="presParOf" srcId="{EA412692-545F-482D-ABE8-7EE2083EE128}" destId="{5004C572-F784-43D3-8E6F-0F50FB34D745}" srcOrd="0" destOrd="0" presId="urn:microsoft.com/office/officeart/2005/8/layout/hierarchy6"/>
    <dgm:cxn modelId="{42846CB3-C2EC-48C5-B441-B0ADDEFAB934}" type="presParOf" srcId="{EA412692-545F-482D-ABE8-7EE2083EE128}" destId="{115E3B29-8137-48E7-A99A-3EC136BD01C4}" srcOrd="1" destOrd="0" presId="urn:microsoft.com/office/officeart/2005/8/layout/hierarchy6"/>
    <dgm:cxn modelId="{5BD41685-230B-4DBF-AC0C-8CF1D4497F54}" type="presParOf" srcId="{7E6E872F-0F59-4FDB-86CD-2952B89CC653}" destId="{EFDCDFAB-B67C-400E-AF8C-AF531BC471BC}" srcOrd="8" destOrd="0" presId="urn:microsoft.com/office/officeart/2005/8/layout/hierarchy6"/>
    <dgm:cxn modelId="{1973EE50-326C-4C1E-B46C-4AF00B6A1257}" type="presParOf" srcId="{7E6E872F-0F59-4FDB-86CD-2952B89CC653}" destId="{7E800DAC-0BAE-44A8-8630-B2E502934C89}" srcOrd="9" destOrd="0" presId="urn:microsoft.com/office/officeart/2005/8/layout/hierarchy6"/>
    <dgm:cxn modelId="{91B19D76-D9D5-439E-A482-7771EAB53F87}" type="presParOf" srcId="{7E800DAC-0BAE-44A8-8630-B2E502934C89}" destId="{9E014805-FA51-41BD-9A7F-FF2676B32954}" srcOrd="0" destOrd="0" presId="urn:microsoft.com/office/officeart/2005/8/layout/hierarchy6"/>
    <dgm:cxn modelId="{70F8A205-1DA6-42B4-8359-CBC85AD27ED1}" type="presParOf" srcId="{7E800DAC-0BAE-44A8-8630-B2E502934C89}" destId="{46DBE13A-FB2B-4C68-89C0-4933B1F9D8FC}"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3BE4626B-A37C-40E0-8A06-A0D67C46CA89}">
      <dgm:prSet phldrT="[Text]"/>
      <dgm:spPr/>
      <dgm:t>
        <a:bodyPr/>
        <a:lstStyle/>
        <a:p>
          <a:r>
            <a:rPr lang="en-GB" dirty="0"/>
            <a:t>Commas</a:t>
          </a:r>
        </a:p>
      </dgm:t>
    </dgm:pt>
    <dgm:pt modelId="{A6F8987C-7DDA-459A-B3A6-DC6E89D700A2}" type="parTrans" cxnId="{A89BEF25-AA4A-4CF4-86C6-5C80BE8DA3FC}">
      <dgm:prSet/>
      <dgm:spPr/>
      <dgm:t>
        <a:bodyPr/>
        <a:lstStyle/>
        <a:p>
          <a:endParaRPr lang="en-GB"/>
        </a:p>
      </dgm:t>
    </dgm:pt>
    <dgm:pt modelId="{6CB2E4FD-4D15-415A-83EC-494C50935DF6}" type="sibTrans" cxnId="{A89BEF25-AA4A-4CF4-86C6-5C80BE8DA3FC}">
      <dgm:prSet/>
      <dgm:spPr/>
      <dgm:t>
        <a:bodyPr/>
        <a:lstStyle/>
        <a:p>
          <a:endParaRPr lang="en-GB"/>
        </a:p>
      </dgm:t>
    </dgm:pt>
    <dgm:pt modelId="{F0877716-ED22-4B74-95BF-FDDF875A0B1E}">
      <dgm:prSet phldrT="[Text]"/>
      <dgm:spPr/>
      <dgm:t>
        <a:bodyPr/>
        <a:lstStyle/>
        <a:p>
          <a:r>
            <a:rPr lang="en-GB" dirty="0"/>
            <a:t>Inverted commas</a:t>
          </a:r>
        </a:p>
      </dgm:t>
    </dgm:pt>
    <dgm:pt modelId="{AC0B3E1B-E772-43A3-9403-15D1BC4ED35E}" type="parTrans" cxnId="{D00EBE50-6E2F-4E35-B9E1-BBC3A07DE322}">
      <dgm:prSet/>
      <dgm:spPr/>
      <dgm:t>
        <a:bodyPr/>
        <a:lstStyle/>
        <a:p>
          <a:endParaRPr lang="en-GB"/>
        </a:p>
      </dgm:t>
    </dgm:pt>
    <dgm:pt modelId="{79340A90-AADA-4399-9759-203CF9C433C0}" type="sibTrans" cxnId="{D00EBE50-6E2F-4E35-B9E1-BBC3A07DE322}">
      <dgm:prSet/>
      <dgm:spPr/>
      <dgm:t>
        <a:bodyPr/>
        <a:lstStyle/>
        <a:p>
          <a:endParaRPr lang="en-GB"/>
        </a:p>
      </dgm:t>
    </dgm:pt>
    <dgm:pt modelId="{2FCFA3E3-CBEE-4E6C-A6E3-92034FFCEAD4}">
      <dgm:prSet phldrT="[Text]"/>
      <dgm:spPr/>
      <dgm:t>
        <a:bodyPr/>
        <a:lstStyle/>
        <a:p>
          <a:r>
            <a:rPr lang="en-GB" dirty="0"/>
            <a:t>Proper nouns</a:t>
          </a:r>
        </a:p>
      </dgm:t>
    </dgm:pt>
    <dgm:pt modelId="{48EF2F29-E149-4A5A-BC8F-48A4B2534035}" type="parTrans" cxnId="{A10C7495-8E16-4A8F-9B24-EA1CFA546CE8}">
      <dgm:prSet/>
      <dgm:spPr/>
      <dgm:t>
        <a:bodyPr/>
        <a:lstStyle/>
        <a:p>
          <a:endParaRPr lang="en-GB"/>
        </a:p>
      </dgm:t>
    </dgm:pt>
    <dgm:pt modelId="{A89A926A-3FCF-46BC-98ED-687F963A9698}" type="sibTrans" cxnId="{A10C7495-8E16-4A8F-9B24-EA1CFA546CE8}">
      <dgm:prSet/>
      <dgm:spPr/>
      <dgm:t>
        <a:bodyPr/>
        <a:lstStyle/>
        <a:p>
          <a:endParaRPr lang="en-GB"/>
        </a:p>
      </dgm:t>
    </dgm:pt>
    <dgm:pt modelId="{9FF70AF2-2993-409B-93E7-9F2BE59A706D}">
      <dgm:prSet phldrT="[Text]"/>
      <dgm:spPr/>
      <dgm:t>
        <a:bodyPr/>
        <a:lstStyle/>
        <a:p>
          <a:r>
            <a:rPr lang="en-GB" dirty="0"/>
            <a:t>Personal Pronoun I</a:t>
          </a:r>
        </a:p>
      </dgm:t>
    </dgm:pt>
    <dgm:pt modelId="{4D54F679-4BEE-4FBA-9FC0-698CB06DDB9F}" type="parTrans" cxnId="{8C2F2DBC-C327-4669-A8D4-35005AB16889}">
      <dgm:prSet/>
      <dgm:spPr/>
      <dgm:t>
        <a:bodyPr/>
        <a:lstStyle/>
        <a:p>
          <a:endParaRPr lang="en-GB"/>
        </a:p>
      </dgm:t>
    </dgm:pt>
    <dgm:pt modelId="{94D0EFA6-B204-4A2E-A9D6-7E53AB1A4343}" type="sibTrans" cxnId="{8C2F2DBC-C327-4669-A8D4-35005AB16889}">
      <dgm:prSet/>
      <dgm:spPr/>
      <dgm:t>
        <a:bodyPr/>
        <a:lstStyle/>
        <a:p>
          <a:endParaRPr lang="en-GB"/>
        </a:p>
      </dgm:t>
    </dgm:pt>
    <dgm:pt modelId="{2973DAFC-97D6-46DC-B48E-84F2D95FD426}">
      <dgm:prSet phldrT="[Text]"/>
      <dgm:spPr/>
      <dgm:t>
        <a:bodyPr/>
        <a:lstStyle/>
        <a:p>
          <a:r>
            <a:rPr lang="en-GB" dirty="0"/>
            <a:t>Start of sentences</a:t>
          </a:r>
        </a:p>
      </dgm:t>
    </dgm:pt>
    <dgm:pt modelId="{8676E68E-BE3A-4B55-86C6-EDD8A6FF3486}" type="parTrans" cxnId="{49D1D509-2514-4E22-999F-3CA8995C860F}">
      <dgm:prSet/>
      <dgm:spPr/>
      <dgm:t>
        <a:bodyPr/>
        <a:lstStyle/>
        <a:p>
          <a:endParaRPr lang="en-GB"/>
        </a:p>
      </dgm:t>
    </dgm:pt>
    <dgm:pt modelId="{D522FC68-E038-43E8-B917-D6E6FC34B38B}" type="sibTrans" cxnId="{49D1D509-2514-4E22-999F-3CA8995C860F}">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5"/>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5"/>
      <dgm:spPr/>
    </dgm:pt>
    <dgm:pt modelId="{CF11AB76-A66A-47EC-92E9-DF36ED7AAFA9}" type="pres">
      <dgm:prSet presAssocID="{6B46A27A-EEA3-4DEF-88A9-EE6B89B3C13C}" presName="hierChild3" presStyleCnt="0"/>
      <dgm:spPr/>
    </dgm:pt>
    <dgm:pt modelId="{D36B859B-AC7C-42A8-8CF0-D4FB726F640B}" type="pres">
      <dgm:prSet presAssocID="{48EF2F29-E149-4A5A-BC8F-48A4B2534035}" presName="Name19" presStyleLbl="parChTrans1D3" presStyleIdx="0" presStyleCnt="3"/>
      <dgm:spPr/>
    </dgm:pt>
    <dgm:pt modelId="{D5418CCC-AA8F-407F-8397-A18815CEE266}" type="pres">
      <dgm:prSet presAssocID="{2FCFA3E3-CBEE-4E6C-A6E3-92034FFCEAD4}" presName="Name21" presStyleCnt="0"/>
      <dgm:spPr/>
    </dgm:pt>
    <dgm:pt modelId="{59183FBA-321E-493B-85F7-5E91C5745348}" type="pres">
      <dgm:prSet presAssocID="{2FCFA3E3-CBEE-4E6C-A6E3-92034FFCEAD4}" presName="level2Shape" presStyleLbl="node3" presStyleIdx="0" presStyleCnt="3"/>
      <dgm:spPr/>
    </dgm:pt>
    <dgm:pt modelId="{DE5E53FB-4D85-4E22-8E0C-9F2376B8688C}" type="pres">
      <dgm:prSet presAssocID="{2FCFA3E3-CBEE-4E6C-A6E3-92034FFCEAD4}" presName="hierChild3" presStyleCnt="0"/>
      <dgm:spPr/>
    </dgm:pt>
    <dgm:pt modelId="{E3DF7CFD-D769-4DF5-BCB4-4DF4842B8191}" type="pres">
      <dgm:prSet presAssocID="{4D54F679-4BEE-4FBA-9FC0-698CB06DDB9F}" presName="Name19" presStyleLbl="parChTrans1D3" presStyleIdx="1" presStyleCnt="3"/>
      <dgm:spPr/>
    </dgm:pt>
    <dgm:pt modelId="{AF9CA16E-1AF3-4F50-B61E-A593F192854D}" type="pres">
      <dgm:prSet presAssocID="{9FF70AF2-2993-409B-93E7-9F2BE59A706D}" presName="Name21" presStyleCnt="0"/>
      <dgm:spPr/>
    </dgm:pt>
    <dgm:pt modelId="{FCF7CD56-C36C-4C62-8A00-67E800284773}" type="pres">
      <dgm:prSet presAssocID="{9FF70AF2-2993-409B-93E7-9F2BE59A706D}" presName="level2Shape" presStyleLbl="node3" presStyleIdx="1" presStyleCnt="3"/>
      <dgm:spPr/>
    </dgm:pt>
    <dgm:pt modelId="{B22A0B7F-2F23-4BDC-949F-AAC2A46BFDA7}" type="pres">
      <dgm:prSet presAssocID="{9FF70AF2-2993-409B-93E7-9F2BE59A706D}" presName="hierChild3" presStyleCnt="0"/>
      <dgm:spPr/>
    </dgm:pt>
    <dgm:pt modelId="{2166EF52-ABC4-484B-9863-5246B7D69BBE}" type="pres">
      <dgm:prSet presAssocID="{8676E68E-BE3A-4B55-86C6-EDD8A6FF3486}" presName="Name19" presStyleLbl="parChTrans1D3" presStyleIdx="2" presStyleCnt="3"/>
      <dgm:spPr/>
    </dgm:pt>
    <dgm:pt modelId="{696BA338-E94E-467F-B6B9-01406FC967DF}" type="pres">
      <dgm:prSet presAssocID="{2973DAFC-97D6-46DC-B48E-84F2D95FD426}" presName="Name21" presStyleCnt="0"/>
      <dgm:spPr/>
    </dgm:pt>
    <dgm:pt modelId="{54CC5552-08E7-4750-B24C-2F2E594A9BB9}" type="pres">
      <dgm:prSet presAssocID="{2973DAFC-97D6-46DC-B48E-84F2D95FD426}" presName="level2Shape" presStyleLbl="node3" presStyleIdx="2" presStyleCnt="3"/>
      <dgm:spPr/>
    </dgm:pt>
    <dgm:pt modelId="{D3650C06-C8BE-4696-9309-C0DB7ED48120}" type="pres">
      <dgm:prSet presAssocID="{2973DAFC-97D6-46DC-B48E-84F2D95FD426}" presName="hierChild3" presStyleCnt="0"/>
      <dgm:spPr/>
    </dgm:pt>
    <dgm:pt modelId="{A7E49D6C-8376-4BDE-82B8-9FE98A4C9DCF}" type="pres">
      <dgm:prSet presAssocID="{C459B4BE-780A-467D-8E1E-1A8BFC138C7D}" presName="Name19" presStyleLbl="parChTrans1D2" presStyleIdx="1" presStyleCnt="5"/>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5"/>
      <dgm:spPr/>
    </dgm:pt>
    <dgm:pt modelId="{DAF7E342-340C-409A-819C-257650B3B8C8}" type="pres">
      <dgm:prSet presAssocID="{275B517B-D28C-4018-885D-E41B1C60DA7B}" presName="hierChild3" presStyleCnt="0"/>
      <dgm:spPr/>
    </dgm:pt>
    <dgm:pt modelId="{558369AB-D576-453C-818D-CCBCA4C440D7}" type="pres">
      <dgm:prSet presAssocID="{74A6AD69-F06B-4F22-A3B2-D6AD04235DA8}" presName="Name19" presStyleLbl="parChTrans1D2" presStyleIdx="2" presStyleCnt="5"/>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5"/>
      <dgm:spPr/>
    </dgm:pt>
    <dgm:pt modelId="{90E04F3A-5F92-470A-8933-7FF8A5671F6C}" type="pres">
      <dgm:prSet presAssocID="{F55D5C05-1C41-4206-BEC6-41F988B5E094}" presName="hierChild3" presStyleCnt="0"/>
      <dgm:spPr/>
    </dgm:pt>
    <dgm:pt modelId="{2D6BC137-2FB4-41C4-8CC1-134FB3F4DDCC}" type="pres">
      <dgm:prSet presAssocID="{A6F8987C-7DDA-459A-B3A6-DC6E89D700A2}" presName="Name19" presStyleLbl="parChTrans1D2" presStyleIdx="3" presStyleCnt="5"/>
      <dgm:spPr/>
    </dgm:pt>
    <dgm:pt modelId="{7DC8BAD9-924D-4A79-9B93-56105C0614A9}" type="pres">
      <dgm:prSet presAssocID="{3BE4626B-A37C-40E0-8A06-A0D67C46CA89}" presName="Name21" presStyleCnt="0"/>
      <dgm:spPr/>
    </dgm:pt>
    <dgm:pt modelId="{7A5993B2-8F9D-4C5D-9DCF-EE9E90624F34}" type="pres">
      <dgm:prSet presAssocID="{3BE4626B-A37C-40E0-8A06-A0D67C46CA89}" presName="level2Shape" presStyleLbl="node2" presStyleIdx="3" presStyleCnt="5"/>
      <dgm:spPr/>
    </dgm:pt>
    <dgm:pt modelId="{90D6118E-939F-410C-B1FD-3E28D7E23484}" type="pres">
      <dgm:prSet presAssocID="{3BE4626B-A37C-40E0-8A06-A0D67C46CA89}" presName="hierChild3" presStyleCnt="0"/>
      <dgm:spPr/>
    </dgm:pt>
    <dgm:pt modelId="{10DBA64D-3956-41B1-B013-E9FBA131F749}" type="pres">
      <dgm:prSet presAssocID="{AC0B3E1B-E772-43A3-9403-15D1BC4ED35E}" presName="Name19" presStyleLbl="parChTrans1D2" presStyleIdx="4" presStyleCnt="5"/>
      <dgm:spPr/>
    </dgm:pt>
    <dgm:pt modelId="{68C2ECDE-23F1-4D14-A5CC-E2A36910FE9C}" type="pres">
      <dgm:prSet presAssocID="{F0877716-ED22-4B74-95BF-FDDF875A0B1E}" presName="Name21" presStyleCnt="0"/>
      <dgm:spPr/>
    </dgm:pt>
    <dgm:pt modelId="{88149357-8851-4823-A7B1-855015247542}" type="pres">
      <dgm:prSet presAssocID="{F0877716-ED22-4B74-95BF-FDDF875A0B1E}" presName="level2Shape" presStyleLbl="node2" presStyleIdx="4" presStyleCnt="5"/>
      <dgm:spPr/>
    </dgm:pt>
    <dgm:pt modelId="{681F74FC-DFC7-4B90-8849-CF048FE5967B}" type="pres">
      <dgm:prSet presAssocID="{F0877716-ED22-4B74-95BF-FDDF875A0B1E}"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49D1D509-2514-4E22-999F-3CA8995C860F}" srcId="{6B46A27A-EEA3-4DEF-88A9-EE6B89B3C13C}" destId="{2973DAFC-97D6-46DC-B48E-84F2D95FD426}" srcOrd="2" destOrd="0" parTransId="{8676E68E-BE3A-4B55-86C6-EDD8A6FF3486}" sibTransId="{D522FC68-E038-43E8-B917-D6E6FC34B38B}"/>
    <dgm:cxn modelId="{D2ABA610-087E-483F-B191-5F8280B1A57A}" type="presOf" srcId="{275B517B-D28C-4018-885D-E41B1C60DA7B}" destId="{D2737679-E7A6-481D-988D-39D8F0EAD420}"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0C121720-0E2E-4B90-84E9-B8EF5D1CF924}" type="presOf" srcId="{48EF2F29-E149-4A5A-BC8F-48A4B2534035}" destId="{D36B859B-AC7C-42A8-8CF0-D4FB726F640B}" srcOrd="0" destOrd="0" presId="urn:microsoft.com/office/officeart/2005/8/layout/hierarchy6"/>
    <dgm:cxn modelId="{6E66A225-8635-47EC-9C85-D34903633EBA}" type="presOf" srcId="{3BE4626B-A37C-40E0-8A06-A0D67C46CA89}" destId="{7A5993B2-8F9D-4C5D-9DCF-EE9E90624F34}" srcOrd="0" destOrd="0" presId="urn:microsoft.com/office/officeart/2005/8/layout/hierarchy6"/>
    <dgm:cxn modelId="{A89BEF25-AA4A-4CF4-86C6-5C80BE8DA3FC}" srcId="{E4077D0A-89B9-48D0-B430-37B0E120FC14}" destId="{3BE4626B-A37C-40E0-8A06-A0D67C46CA89}" srcOrd="3" destOrd="0" parTransId="{A6F8987C-7DDA-459A-B3A6-DC6E89D700A2}" sibTransId="{6CB2E4FD-4D15-415A-83EC-494C50935DF6}"/>
    <dgm:cxn modelId="{E0C1AE66-EF40-4877-B27B-08AAD4D6DA63}" type="presOf" srcId="{4D54F679-4BEE-4FBA-9FC0-698CB06DDB9F}" destId="{E3DF7CFD-D769-4DF5-BCB4-4DF4842B8191}" srcOrd="0" destOrd="0" presId="urn:microsoft.com/office/officeart/2005/8/layout/hierarchy6"/>
    <dgm:cxn modelId="{DB89394C-B7FC-4192-9F94-508C71520A33}" type="presOf" srcId="{C459B4BE-780A-467D-8E1E-1A8BFC138C7D}" destId="{A7E49D6C-8376-4BDE-82B8-9FE98A4C9DCF}" srcOrd="0" destOrd="0" presId="urn:microsoft.com/office/officeart/2005/8/layout/hierarchy6"/>
    <dgm:cxn modelId="{D00EBE50-6E2F-4E35-B9E1-BBC3A07DE322}" srcId="{E4077D0A-89B9-48D0-B430-37B0E120FC14}" destId="{F0877716-ED22-4B74-95BF-FDDF875A0B1E}" srcOrd="4" destOrd="0" parTransId="{AC0B3E1B-E772-43A3-9403-15D1BC4ED35E}" sibTransId="{79340A90-AADA-4399-9759-203CF9C433C0}"/>
    <dgm:cxn modelId="{8AF69D76-ED52-4A59-81A4-CAD13F8B45EA}" type="presOf" srcId="{2FCFA3E3-CBEE-4E6C-A6E3-92034FFCEAD4}" destId="{59183FBA-321E-493B-85F7-5E91C5745348}" srcOrd="0" destOrd="0" presId="urn:microsoft.com/office/officeart/2005/8/layout/hierarchy6"/>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5978397F-1E93-4340-A6DB-18AF9B4A4684}" type="presOf" srcId="{9FF70AF2-2993-409B-93E7-9F2BE59A706D}" destId="{FCF7CD56-C36C-4C62-8A00-67E800284773}"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A10C7495-8E16-4A8F-9B24-EA1CFA546CE8}" srcId="{6B46A27A-EEA3-4DEF-88A9-EE6B89B3C13C}" destId="{2FCFA3E3-CBEE-4E6C-A6E3-92034FFCEAD4}" srcOrd="0" destOrd="0" parTransId="{48EF2F29-E149-4A5A-BC8F-48A4B2534035}" sibTransId="{A89A926A-3FCF-46BC-98ED-687F963A9698}"/>
    <dgm:cxn modelId="{34F95CA3-0F40-4241-85DA-475CFA189BE1}" type="presOf" srcId="{44DB48D3-30B9-417F-8FBA-9328A545427E}" destId="{76649846-3BC9-4AF2-8EFB-EFB494F8B5B0}" srcOrd="0" destOrd="0" presId="urn:microsoft.com/office/officeart/2005/8/layout/hierarchy6"/>
    <dgm:cxn modelId="{8C2F2DBC-C327-4669-A8D4-35005AB16889}" srcId="{6B46A27A-EEA3-4DEF-88A9-EE6B89B3C13C}" destId="{9FF70AF2-2993-409B-93E7-9F2BE59A706D}" srcOrd="1" destOrd="0" parTransId="{4D54F679-4BEE-4FBA-9FC0-698CB06DDB9F}" sibTransId="{94D0EFA6-B204-4A2E-A9D6-7E53AB1A4343}"/>
    <dgm:cxn modelId="{EB6DDABD-7414-40F9-882D-F44AF4A59D0D}" type="presOf" srcId="{2973DAFC-97D6-46DC-B48E-84F2D95FD426}" destId="{54CC5552-08E7-4750-B24C-2F2E594A9BB9}" srcOrd="0" destOrd="0" presId="urn:microsoft.com/office/officeart/2005/8/layout/hierarchy6"/>
    <dgm:cxn modelId="{4313D1C1-7CAA-42F6-B755-C8359D19306F}" type="presOf" srcId="{F0877716-ED22-4B74-95BF-FDDF875A0B1E}" destId="{88149357-8851-4823-A7B1-855015247542}"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6D29EAD1-6151-44D7-A055-BDAFB2C7C629}" type="presOf" srcId="{A6F8987C-7DDA-459A-B3A6-DC6E89D700A2}" destId="{2D6BC137-2FB4-41C4-8CC1-134FB3F4DDCC}" srcOrd="0" destOrd="0" presId="urn:microsoft.com/office/officeart/2005/8/layout/hierarchy6"/>
    <dgm:cxn modelId="{9D563CD5-1DF0-4CA6-9B75-C5DDB1049320}" type="presOf" srcId="{E4077D0A-89B9-48D0-B430-37B0E120FC14}" destId="{8CC23074-2800-43A6-A543-661617B5DF6C}"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EFE4A5F2-07C8-4376-92ED-20054C8C991C}" type="presOf" srcId="{8676E68E-BE3A-4B55-86C6-EDD8A6FF3486}" destId="{2166EF52-ABC4-484B-9863-5246B7D69BBE}" srcOrd="0" destOrd="0" presId="urn:microsoft.com/office/officeart/2005/8/layout/hierarchy6"/>
    <dgm:cxn modelId="{78F186FD-8CC6-4C6D-8B36-5A3F34B98BD9}" type="presOf" srcId="{AC0B3E1B-E772-43A3-9403-15D1BC4ED35E}" destId="{10DBA64D-3956-41B1-B013-E9FBA131F749}"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F8D3B20B-11B3-4075-BAB5-E25693015FD0}" type="presParOf" srcId="{CF11AB76-A66A-47EC-92E9-DF36ED7AAFA9}" destId="{D36B859B-AC7C-42A8-8CF0-D4FB726F640B}" srcOrd="0" destOrd="0" presId="urn:microsoft.com/office/officeart/2005/8/layout/hierarchy6"/>
    <dgm:cxn modelId="{F935CAE1-B9CE-4EA0-922C-21389368787D}" type="presParOf" srcId="{CF11AB76-A66A-47EC-92E9-DF36ED7AAFA9}" destId="{D5418CCC-AA8F-407F-8397-A18815CEE266}" srcOrd="1" destOrd="0" presId="urn:microsoft.com/office/officeart/2005/8/layout/hierarchy6"/>
    <dgm:cxn modelId="{9233091F-5AC0-4B10-A402-C2E3F2295CEC}" type="presParOf" srcId="{D5418CCC-AA8F-407F-8397-A18815CEE266}" destId="{59183FBA-321E-493B-85F7-5E91C5745348}" srcOrd="0" destOrd="0" presId="urn:microsoft.com/office/officeart/2005/8/layout/hierarchy6"/>
    <dgm:cxn modelId="{07080321-DDFF-49B5-B0DD-9886277F25B9}" type="presParOf" srcId="{D5418CCC-AA8F-407F-8397-A18815CEE266}" destId="{DE5E53FB-4D85-4E22-8E0C-9F2376B8688C}" srcOrd="1" destOrd="0" presId="urn:microsoft.com/office/officeart/2005/8/layout/hierarchy6"/>
    <dgm:cxn modelId="{A20CC166-2712-4B00-B9A3-DE3D1F8766F4}" type="presParOf" srcId="{CF11AB76-A66A-47EC-92E9-DF36ED7AAFA9}" destId="{E3DF7CFD-D769-4DF5-BCB4-4DF4842B8191}" srcOrd="2" destOrd="0" presId="urn:microsoft.com/office/officeart/2005/8/layout/hierarchy6"/>
    <dgm:cxn modelId="{28F7D931-B90F-4881-AD26-30D98147C6A2}" type="presParOf" srcId="{CF11AB76-A66A-47EC-92E9-DF36ED7AAFA9}" destId="{AF9CA16E-1AF3-4F50-B61E-A593F192854D}" srcOrd="3" destOrd="0" presId="urn:microsoft.com/office/officeart/2005/8/layout/hierarchy6"/>
    <dgm:cxn modelId="{ABF67A66-B7C9-4B7B-8ED0-D4C53E3DC6B8}" type="presParOf" srcId="{AF9CA16E-1AF3-4F50-B61E-A593F192854D}" destId="{FCF7CD56-C36C-4C62-8A00-67E800284773}" srcOrd="0" destOrd="0" presId="urn:microsoft.com/office/officeart/2005/8/layout/hierarchy6"/>
    <dgm:cxn modelId="{4DAE8396-96A8-4FB7-84E9-1B58609C3846}" type="presParOf" srcId="{AF9CA16E-1AF3-4F50-B61E-A593F192854D}" destId="{B22A0B7F-2F23-4BDC-949F-AAC2A46BFDA7}" srcOrd="1" destOrd="0" presId="urn:microsoft.com/office/officeart/2005/8/layout/hierarchy6"/>
    <dgm:cxn modelId="{38AC501B-6A3E-4192-B785-1D8259F21645}" type="presParOf" srcId="{CF11AB76-A66A-47EC-92E9-DF36ED7AAFA9}" destId="{2166EF52-ABC4-484B-9863-5246B7D69BBE}" srcOrd="4" destOrd="0" presId="urn:microsoft.com/office/officeart/2005/8/layout/hierarchy6"/>
    <dgm:cxn modelId="{74035A71-32A0-4E09-8B78-B18E1D96F71C}" type="presParOf" srcId="{CF11AB76-A66A-47EC-92E9-DF36ED7AAFA9}" destId="{696BA338-E94E-467F-B6B9-01406FC967DF}" srcOrd="5" destOrd="0" presId="urn:microsoft.com/office/officeart/2005/8/layout/hierarchy6"/>
    <dgm:cxn modelId="{0AEB58D8-E872-47CE-9F60-A07126A3DAF1}" type="presParOf" srcId="{696BA338-E94E-467F-B6B9-01406FC967DF}" destId="{54CC5552-08E7-4750-B24C-2F2E594A9BB9}" srcOrd="0" destOrd="0" presId="urn:microsoft.com/office/officeart/2005/8/layout/hierarchy6"/>
    <dgm:cxn modelId="{1EAD61D1-DF09-4A73-9FA3-884138DD1301}" type="presParOf" srcId="{696BA338-E94E-467F-B6B9-01406FC967DF}" destId="{D3650C06-C8BE-4696-9309-C0DB7ED48120}"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CE8EE452-5945-4E63-A1EF-9CC01BCEE0E3}" type="presParOf" srcId="{7E6E872F-0F59-4FDB-86CD-2952B89CC653}" destId="{2D6BC137-2FB4-41C4-8CC1-134FB3F4DDCC}" srcOrd="6" destOrd="0" presId="urn:microsoft.com/office/officeart/2005/8/layout/hierarchy6"/>
    <dgm:cxn modelId="{BF5146E2-BB4F-46D1-AC80-7411B9D1671A}" type="presParOf" srcId="{7E6E872F-0F59-4FDB-86CD-2952B89CC653}" destId="{7DC8BAD9-924D-4A79-9B93-56105C0614A9}" srcOrd="7" destOrd="0" presId="urn:microsoft.com/office/officeart/2005/8/layout/hierarchy6"/>
    <dgm:cxn modelId="{760176FE-EA0D-4D86-B327-135DB1CF8051}" type="presParOf" srcId="{7DC8BAD9-924D-4A79-9B93-56105C0614A9}" destId="{7A5993B2-8F9D-4C5D-9DCF-EE9E90624F34}" srcOrd="0" destOrd="0" presId="urn:microsoft.com/office/officeart/2005/8/layout/hierarchy6"/>
    <dgm:cxn modelId="{D60E4C13-72A8-4331-B465-8417DDDCF956}" type="presParOf" srcId="{7DC8BAD9-924D-4A79-9B93-56105C0614A9}" destId="{90D6118E-939F-410C-B1FD-3E28D7E23484}" srcOrd="1" destOrd="0" presId="urn:microsoft.com/office/officeart/2005/8/layout/hierarchy6"/>
    <dgm:cxn modelId="{A2D216D3-B5DF-4648-82C8-F2CF01D0839B}" type="presParOf" srcId="{7E6E872F-0F59-4FDB-86CD-2952B89CC653}" destId="{10DBA64D-3956-41B1-B013-E9FBA131F749}" srcOrd="8" destOrd="0" presId="urn:microsoft.com/office/officeart/2005/8/layout/hierarchy6"/>
    <dgm:cxn modelId="{17206425-D42E-4A96-8832-AB2D9103646B}" type="presParOf" srcId="{7E6E872F-0F59-4FDB-86CD-2952B89CC653}" destId="{68C2ECDE-23F1-4D14-A5CC-E2A36910FE9C}" srcOrd="9" destOrd="0" presId="urn:microsoft.com/office/officeart/2005/8/layout/hierarchy6"/>
    <dgm:cxn modelId="{25B0807D-7E39-4D1C-9507-BCAC7C886F20}" type="presParOf" srcId="{68C2ECDE-23F1-4D14-A5CC-E2A36910FE9C}" destId="{88149357-8851-4823-A7B1-855015247542}" srcOrd="0" destOrd="0" presId="urn:microsoft.com/office/officeart/2005/8/layout/hierarchy6"/>
    <dgm:cxn modelId="{1E59A39E-0869-4331-BD5E-3F15BD714960}" type="presParOf" srcId="{68C2ECDE-23F1-4D14-A5CC-E2A36910FE9C}" destId="{681F74FC-DFC7-4B90-8849-CF048FE5967B}"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3BE4626B-A37C-40E0-8A06-A0D67C46CA89}">
      <dgm:prSet phldrT="[Text]"/>
      <dgm:spPr/>
      <dgm:t>
        <a:bodyPr/>
        <a:lstStyle/>
        <a:p>
          <a:r>
            <a:rPr lang="en-GB" dirty="0"/>
            <a:t>Commas</a:t>
          </a:r>
        </a:p>
      </dgm:t>
    </dgm:pt>
    <dgm:pt modelId="{A6F8987C-7DDA-459A-B3A6-DC6E89D700A2}" type="parTrans" cxnId="{A89BEF25-AA4A-4CF4-86C6-5C80BE8DA3FC}">
      <dgm:prSet/>
      <dgm:spPr/>
      <dgm:t>
        <a:bodyPr/>
        <a:lstStyle/>
        <a:p>
          <a:endParaRPr lang="en-GB"/>
        </a:p>
      </dgm:t>
    </dgm:pt>
    <dgm:pt modelId="{6CB2E4FD-4D15-415A-83EC-494C50935DF6}" type="sibTrans" cxnId="{A89BEF25-AA4A-4CF4-86C6-5C80BE8DA3FC}">
      <dgm:prSet/>
      <dgm:spPr/>
      <dgm:t>
        <a:bodyPr/>
        <a:lstStyle/>
        <a:p>
          <a:endParaRPr lang="en-GB"/>
        </a:p>
      </dgm:t>
    </dgm:pt>
    <dgm:pt modelId="{F0877716-ED22-4B74-95BF-FDDF875A0B1E}">
      <dgm:prSet phldrT="[Text]"/>
      <dgm:spPr/>
      <dgm:t>
        <a:bodyPr/>
        <a:lstStyle/>
        <a:p>
          <a:r>
            <a:rPr lang="en-GB" dirty="0"/>
            <a:t>Inverted commas</a:t>
          </a:r>
        </a:p>
      </dgm:t>
    </dgm:pt>
    <dgm:pt modelId="{AC0B3E1B-E772-43A3-9403-15D1BC4ED35E}" type="parTrans" cxnId="{D00EBE50-6E2F-4E35-B9E1-BBC3A07DE322}">
      <dgm:prSet/>
      <dgm:spPr/>
      <dgm:t>
        <a:bodyPr/>
        <a:lstStyle/>
        <a:p>
          <a:endParaRPr lang="en-GB"/>
        </a:p>
      </dgm:t>
    </dgm:pt>
    <dgm:pt modelId="{79340A90-AADA-4399-9759-203CF9C433C0}" type="sibTrans" cxnId="{D00EBE50-6E2F-4E35-B9E1-BBC3A07DE322}">
      <dgm:prSet/>
      <dgm:spPr/>
      <dgm:t>
        <a:bodyPr/>
        <a:lstStyle/>
        <a:p>
          <a:endParaRPr lang="en-GB"/>
        </a:p>
      </dgm:t>
    </dgm:pt>
    <dgm:pt modelId="{5BEBAF20-DF58-4F3F-B06F-174913F89477}">
      <dgm:prSet phldrT="[Text]"/>
      <dgm:spPr/>
      <dgm:t>
        <a:bodyPr/>
        <a:lstStyle/>
        <a:p>
          <a:r>
            <a:rPr lang="en-GB" dirty="0"/>
            <a:t>Full stop</a:t>
          </a:r>
        </a:p>
      </dgm:t>
    </dgm:pt>
    <dgm:pt modelId="{E2A585E8-41D7-4AE1-B10F-4F08D918F5B7}" type="parTrans" cxnId="{93786E6F-4C1A-48A8-9D44-2BA88A3D9853}">
      <dgm:prSet/>
      <dgm:spPr/>
    </dgm:pt>
    <dgm:pt modelId="{B12E9056-D5A4-4568-B709-B87FB6FD3DE4}" type="sibTrans" cxnId="{93786E6F-4C1A-48A8-9D44-2BA88A3D9853}">
      <dgm:prSet/>
      <dgm:spPr/>
    </dgm:pt>
    <dgm:pt modelId="{DAA1785E-88B8-40ED-94B8-685FBF82C0F4}">
      <dgm:prSet phldrT="[Text]"/>
      <dgm:spPr/>
      <dgm:t>
        <a:bodyPr/>
        <a:lstStyle/>
        <a:p>
          <a:r>
            <a:rPr lang="en-GB" dirty="0"/>
            <a:t>Question mark</a:t>
          </a:r>
        </a:p>
      </dgm:t>
    </dgm:pt>
    <dgm:pt modelId="{4C0ACB12-3E5F-4A5B-B05C-CBF610F55DBB}" type="parTrans" cxnId="{C7BCD8D3-0B61-4C12-AE84-AF7E6704AA42}">
      <dgm:prSet/>
      <dgm:spPr/>
      <dgm:t>
        <a:bodyPr/>
        <a:lstStyle/>
        <a:p>
          <a:endParaRPr lang="en-GB"/>
        </a:p>
      </dgm:t>
    </dgm:pt>
    <dgm:pt modelId="{AC63E6BF-007D-4DC8-AF39-2FDB2386CE4B}" type="sibTrans" cxnId="{C7BCD8D3-0B61-4C12-AE84-AF7E6704AA42}">
      <dgm:prSet/>
      <dgm:spPr/>
      <dgm:t>
        <a:bodyPr/>
        <a:lstStyle/>
        <a:p>
          <a:endParaRPr lang="en-GB"/>
        </a:p>
      </dgm:t>
    </dgm:pt>
    <dgm:pt modelId="{1D310A7C-DE6C-4C89-8CB1-C5A10AA99D62}">
      <dgm:prSet phldrT="[Text]"/>
      <dgm:spPr/>
      <dgm:t>
        <a:bodyPr/>
        <a:lstStyle/>
        <a:p>
          <a:r>
            <a:rPr lang="en-GB" dirty="0"/>
            <a:t>Exclamation mark</a:t>
          </a:r>
        </a:p>
      </dgm:t>
    </dgm:pt>
    <dgm:pt modelId="{A5FB49CB-7CEC-4ED6-A2BE-8CAC3902A5B5}" type="parTrans" cxnId="{586EF0B3-1D0A-47ED-874E-94B4309EBC11}">
      <dgm:prSet/>
      <dgm:spPr/>
      <dgm:t>
        <a:bodyPr/>
        <a:lstStyle/>
        <a:p>
          <a:endParaRPr lang="en-GB"/>
        </a:p>
      </dgm:t>
    </dgm:pt>
    <dgm:pt modelId="{5D094625-F005-4199-A33B-D236351E5D2B}" type="sibTrans" cxnId="{586EF0B3-1D0A-47ED-874E-94B4309EBC11}">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5"/>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5"/>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5"/>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5"/>
      <dgm:spPr/>
    </dgm:pt>
    <dgm:pt modelId="{DAF7E342-340C-409A-819C-257650B3B8C8}" type="pres">
      <dgm:prSet presAssocID="{275B517B-D28C-4018-885D-E41B1C60DA7B}" presName="hierChild3" presStyleCnt="0"/>
      <dgm:spPr/>
    </dgm:pt>
    <dgm:pt modelId="{8D2A210D-B787-4E18-AF81-EE1A09E40EDB}" type="pres">
      <dgm:prSet presAssocID="{E2A585E8-41D7-4AE1-B10F-4F08D918F5B7}" presName="Name19" presStyleLbl="parChTrans1D3" presStyleIdx="0" presStyleCnt="3"/>
      <dgm:spPr/>
    </dgm:pt>
    <dgm:pt modelId="{D8F11EC0-9559-4DE1-B561-E229D395C7BB}" type="pres">
      <dgm:prSet presAssocID="{5BEBAF20-DF58-4F3F-B06F-174913F89477}" presName="Name21" presStyleCnt="0"/>
      <dgm:spPr/>
    </dgm:pt>
    <dgm:pt modelId="{E73C87AE-C91E-458A-98E4-EED5CE1C24D2}" type="pres">
      <dgm:prSet presAssocID="{5BEBAF20-DF58-4F3F-B06F-174913F89477}" presName="level2Shape" presStyleLbl="node3" presStyleIdx="0" presStyleCnt="3"/>
      <dgm:spPr/>
    </dgm:pt>
    <dgm:pt modelId="{CCA1BFF4-3955-4E56-A31C-7A3FE45A709E}" type="pres">
      <dgm:prSet presAssocID="{5BEBAF20-DF58-4F3F-B06F-174913F89477}" presName="hierChild3" presStyleCnt="0"/>
      <dgm:spPr/>
    </dgm:pt>
    <dgm:pt modelId="{44F440A3-803F-46DB-9CAD-A8BE88C88617}" type="pres">
      <dgm:prSet presAssocID="{4C0ACB12-3E5F-4A5B-B05C-CBF610F55DBB}" presName="Name19" presStyleLbl="parChTrans1D3" presStyleIdx="1" presStyleCnt="3"/>
      <dgm:spPr/>
    </dgm:pt>
    <dgm:pt modelId="{FB379D39-2B5C-4B44-8600-FAA592ADD826}" type="pres">
      <dgm:prSet presAssocID="{DAA1785E-88B8-40ED-94B8-685FBF82C0F4}" presName="Name21" presStyleCnt="0"/>
      <dgm:spPr/>
    </dgm:pt>
    <dgm:pt modelId="{CE17D6A1-E74D-44BF-BB48-FF034BDC7A72}" type="pres">
      <dgm:prSet presAssocID="{DAA1785E-88B8-40ED-94B8-685FBF82C0F4}" presName="level2Shape" presStyleLbl="node3" presStyleIdx="1" presStyleCnt="3"/>
      <dgm:spPr/>
    </dgm:pt>
    <dgm:pt modelId="{3FC080A0-263E-4A37-8EAA-A1ED6A264CC0}" type="pres">
      <dgm:prSet presAssocID="{DAA1785E-88B8-40ED-94B8-685FBF82C0F4}" presName="hierChild3" presStyleCnt="0"/>
      <dgm:spPr/>
    </dgm:pt>
    <dgm:pt modelId="{72C46A7C-61F5-4EFF-860D-69C05568FB48}" type="pres">
      <dgm:prSet presAssocID="{A5FB49CB-7CEC-4ED6-A2BE-8CAC3902A5B5}" presName="Name19" presStyleLbl="parChTrans1D3" presStyleIdx="2" presStyleCnt="3"/>
      <dgm:spPr/>
    </dgm:pt>
    <dgm:pt modelId="{B28B4343-2D49-4F08-A248-48A88761B06F}" type="pres">
      <dgm:prSet presAssocID="{1D310A7C-DE6C-4C89-8CB1-C5A10AA99D62}" presName="Name21" presStyleCnt="0"/>
      <dgm:spPr/>
    </dgm:pt>
    <dgm:pt modelId="{A1F415C8-5631-4A32-A26D-B5C27EC327B8}" type="pres">
      <dgm:prSet presAssocID="{1D310A7C-DE6C-4C89-8CB1-C5A10AA99D62}" presName="level2Shape" presStyleLbl="node3" presStyleIdx="2" presStyleCnt="3"/>
      <dgm:spPr/>
    </dgm:pt>
    <dgm:pt modelId="{98D63A4F-43E3-4505-BC7F-BD809F80566C}" type="pres">
      <dgm:prSet presAssocID="{1D310A7C-DE6C-4C89-8CB1-C5A10AA99D62}" presName="hierChild3" presStyleCnt="0"/>
      <dgm:spPr/>
    </dgm:pt>
    <dgm:pt modelId="{558369AB-D576-453C-818D-CCBCA4C440D7}" type="pres">
      <dgm:prSet presAssocID="{74A6AD69-F06B-4F22-A3B2-D6AD04235DA8}" presName="Name19" presStyleLbl="parChTrans1D2" presStyleIdx="2" presStyleCnt="5"/>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5"/>
      <dgm:spPr/>
    </dgm:pt>
    <dgm:pt modelId="{90E04F3A-5F92-470A-8933-7FF8A5671F6C}" type="pres">
      <dgm:prSet presAssocID="{F55D5C05-1C41-4206-BEC6-41F988B5E094}" presName="hierChild3" presStyleCnt="0"/>
      <dgm:spPr/>
    </dgm:pt>
    <dgm:pt modelId="{2D6BC137-2FB4-41C4-8CC1-134FB3F4DDCC}" type="pres">
      <dgm:prSet presAssocID="{A6F8987C-7DDA-459A-B3A6-DC6E89D700A2}" presName="Name19" presStyleLbl="parChTrans1D2" presStyleIdx="3" presStyleCnt="5"/>
      <dgm:spPr/>
    </dgm:pt>
    <dgm:pt modelId="{7DC8BAD9-924D-4A79-9B93-56105C0614A9}" type="pres">
      <dgm:prSet presAssocID="{3BE4626B-A37C-40E0-8A06-A0D67C46CA89}" presName="Name21" presStyleCnt="0"/>
      <dgm:spPr/>
    </dgm:pt>
    <dgm:pt modelId="{7A5993B2-8F9D-4C5D-9DCF-EE9E90624F34}" type="pres">
      <dgm:prSet presAssocID="{3BE4626B-A37C-40E0-8A06-A0D67C46CA89}" presName="level2Shape" presStyleLbl="node2" presStyleIdx="3" presStyleCnt="5"/>
      <dgm:spPr/>
    </dgm:pt>
    <dgm:pt modelId="{90D6118E-939F-410C-B1FD-3E28D7E23484}" type="pres">
      <dgm:prSet presAssocID="{3BE4626B-A37C-40E0-8A06-A0D67C46CA89}" presName="hierChild3" presStyleCnt="0"/>
      <dgm:spPr/>
    </dgm:pt>
    <dgm:pt modelId="{10DBA64D-3956-41B1-B013-E9FBA131F749}" type="pres">
      <dgm:prSet presAssocID="{AC0B3E1B-E772-43A3-9403-15D1BC4ED35E}" presName="Name19" presStyleLbl="parChTrans1D2" presStyleIdx="4" presStyleCnt="5"/>
      <dgm:spPr/>
    </dgm:pt>
    <dgm:pt modelId="{68C2ECDE-23F1-4D14-A5CC-E2A36910FE9C}" type="pres">
      <dgm:prSet presAssocID="{F0877716-ED22-4B74-95BF-FDDF875A0B1E}" presName="Name21" presStyleCnt="0"/>
      <dgm:spPr/>
    </dgm:pt>
    <dgm:pt modelId="{88149357-8851-4823-A7B1-855015247542}" type="pres">
      <dgm:prSet presAssocID="{F0877716-ED22-4B74-95BF-FDDF875A0B1E}" presName="level2Shape" presStyleLbl="node2" presStyleIdx="4" presStyleCnt="5"/>
      <dgm:spPr/>
    </dgm:pt>
    <dgm:pt modelId="{681F74FC-DFC7-4B90-8849-CF048FE5967B}" type="pres">
      <dgm:prSet presAssocID="{F0877716-ED22-4B74-95BF-FDDF875A0B1E}"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D2ABA610-087E-483F-B191-5F8280B1A57A}" type="presOf" srcId="{275B517B-D28C-4018-885D-E41B1C60DA7B}" destId="{D2737679-E7A6-481D-988D-39D8F0EAD420}"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6E66A225-8635-47EC-9C85-D34903633EBA}" type="presOf" srcId="{3BE4626B-A37C-40E0-8A06-A0D67C46CA89}" destId="{7A5993B2-8F9D-4C5D-9DCF-EE9E90624F34}" srcOrd="0" destOrd="0" presId="urn:microsoft.com/office/officeart/2005/8/layout/hierarchy6"/>
    <dgm:cxn modelId="{A89BEF25-AA4A-4CF4-86C6-5C80BE8DA3FC}" srcId="{E4077D0A-89B9-48D0-B430-37B0E120FC14}" destId="{3BE4626B-A37C-40E0-8A06-A0D67C46CA89}" srcOrd="3" destOrd="0" parTransId="{A6F8987C-7DDA-459A-B3A6-DC6E89D700A2}" sibTransId="{6CB2E4FD-4D15-415A-83EC-494C50935DF6}"/>
    <dgm:cxn modelId="{DB89394C-B7FC-4192-9F94-508C71520A33}" type="presOf" srcId="{C459B4BE-780A-467D-8E1E-1A8BFC138C7D}" destId="{A7E49D6C-8376-4BDE-82B8-9FE98A4C9DCF}" srcOrd="0" destOrd="0" presId="urn:microsoft.com/office/officeart/2005/8/layout/hierarchy6"/>
    <dgm:cxn modelId="{93786E6F-4C1A-48A8-9D44-2BA88A3D9853}" srcId="{275B517B-D28C-4018-885D-E41B1C60DA7B}" destId="{5BEBAF20-DF58-4F3F-B06F-174913F89477}" srcOrd="0" destOrd="0" parTransId="{E2A585E8-41D7-4AE1-B10F-4F08D918F5B7}" sibTransId="{B12E9056-D5A4-4568-B709-B87FB6FD3DE4}"/>
    <dgm:cxn modelId="{D00EBE50-6E2F-4E35-B9E1-BBC3A07DE322}" srcId="{E4077D0A-89B9-48D0-B430-37B0E120FC14}" destId="{F0877716-ED22-4B74-95BF-FDDF875A0B1E}" srcOrd="4" destOrd="0" parTransId="{AC0B3E1B-E772-43A3-9403-15D1BC4ED35E}" sibTransId="{79340A90-AADA-4399-9759-203CF9C433C0}"/>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03CD9E7D-F56E-441A-82B9-4C277E308973}" type="presOf" srcId="{A5FB49CB-7CEC-4ED6-A2BE-8CAC3902A5B5}" destId="{72C46A7C-61F5-4EFF-860D-69C05568FB48}"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B7B8978D-3F45-4B5C-9A04-CFAB333DD515}" type="presOf" srcId="{DAA1785E-88B8-40ED-94B8-685FBF82C0F4}" destId="{CE17D6A1-E74D-44BF-BB48-FF034BDC7A72}" srcOrd="0" destOrd="0" presId="urn:microsoft.com/office/officeart/2005/8/layout/hierarchy6"/>
    <dgm:cxn modelId="{91DC65A2-630D-4C22-8F7C-10A28CAE4270}" type="presOf" srcId="{1D310A7C-DE6C-4C89-8CB1-C5A10AA99D62}" destId="{A1F415C8-5631-4A32-A26D-B5C27EC327B8}" srcOrd="0" destOrd="0" presId="urn:microsoft.com/office/officeart/2005/8/layout/hierarchy6"/>
    <dgm:cxn modelId="{34F95CA3-0F40-4241-85DA-475CFA189BE1}" type="presOf" srcId="{44DB48D3-30B9-417F-8FBA-9328A545427E}" destId="{76649846-3BC9-4AF2-8EFB-EFB494F8B5B0}" srcOrd="0" destOrd="0" presId="urn:microsoft.com/office/officeart/2005/8/layout/hierarchy6"/>
    <dgm:cxn modelId="{586EF0B3-1D0A-47ED-874E-94B4309EBC11}" srcId="{275B517B-D28C-4018-885D-E41B1C60DA7B}" destId="{1D310A7C-DE6C-4C89-8CB1-C5A10AA99D62}" srcOrd="2" destOrd="0" parTransId="{A5FB49CB-7CEC-4ED6-A2BE-8CAC3902A5B5}" sibTransId="{5D094625-F005-4199-A33B-D236351E5D2B}"/>
    <dgm:cxn modelId="{4313D1C1-7CAA-42F6-B755-C8359D19306F}" type="presOf" srcId="{F0877716-ED22-4B74-95BF-FDDF875A0B1E}" destId="{88149357-8851-4823-A7B1-855015247542}" srcOrd="0" destOrd="0" presId="urn:microsoft.com/office/officeart/2005/8/layout/hierarchy6"/>
    <dgm:cxn modelId="{9D74C2C2-B109-4915-978A-B73CAB335F8D}" type="presOf" srcId="{5BEBAF20-DF58-4F3F-B06F-174913F89477}" destId="{E73C87AE-C91E-458A-98E4-EED5CE1C24D2}"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6D29EAD1-6151-44D7-A055-BDAFB2C7C629}" type="presOf" srcId="{A6F8987C-7DDA-459A-B3A6-DC6E89D700A2}" destId="{2D6BC137-2FB4-41C4-8CC1-134FB3F4DDCC}" srcOrd="0" destOrd="0" presId="urn:microsoft.com/office/officeart/2005/8/layout/hierarchy6"/>
    <dgm:cxn modelId="{C7BCD8D3-0B61-4C12-AE84-AF7E6704AA42}" srcId="{275B517B-D28C-4018-885D-E41B1C60DA7B}" destId="{DAA1785E-88B8-40ED-94B8-685FBF82C0F4}" srcOrd="1" destOrd="0" parTransId="{4C0ACB12-3E5F-4A5B-B05C-CBF610F55DBB}" sibTransId="{AC63E6BF-007D-4DC8-AF39-2FDB2386CE4B}"/>
    <dgm:cxn modelId="{9D563CD5-1DF0-4CA6-9B75-C5DDB1049320}" type="presOf" srcId="{E4077D0A-89B9-48D0-B430-37B0E120FC14}" destId="{8CC23074-2800-43A6-A543-661617B5DF6C}" srcOrd="0" destOrd="0" presId="urn:microsoft.com/office/officeart/2005/8/layout/hierarchy6"/>
    <dgm:cxn modelId="{01A96FDC-1A44-4410-9DCA-06BF1DB961F8}" type="presOf" srcId="{4C0ACB12-3E5F-4A5B-B05C-CBF610F55DBB}" destId="{44F440A3-803F-46DB-9CAD-A8BE88C88617}" srcOrd="0" destOrd="0" presId="urn:microsoft.com/office/officeart/2005/8/layout/hierarchy6"/>
    <dgm:cxn modelId="{F50E6CE4-5651-4CB2-9175-949AE14BAD1B}" type="presOf" srcId="{E2A585E8-41D7-4AE1-B10F-4F08D918F5B7}" destId="{8D2A210D-B787-4E18-AF81-EE1A09E40EDB}"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78F186FD-8CC6-4C6D-8B36-5A3F34B98BD9}" type="presOf" srcId="{AC0B3E1B-E772-43A3-9403-15D1BC4ED35E}" destId="{10DBA64D-3956-41B1-B013-E9FBA131F749}"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5651EBA6-2193-40E0-96E5-E7353785AEA3}" type="presParOf" srcId="{DAF7E342-340C-409A-819C-257650B3B8C8}" destId="{8D2A210D-B787-4E18-AF81-EE1A09E40EDB}" srcOrd="0" destOrd="0" presId="urn:microsoft.com/office/officeart/2005/8/layout/hierarchy6"/>
    <dgm:cxn modelId="{5B4954BC-6FBD-4CDF-AEC5-0A8D2EAD0F25}" type="presParOf" srcId="{DAF7E342-340C-409A-819C-257650B3B8C8}" destId="{D8F11EC0-9559-4DE1-B561-E229D395C7BB}" srcOrd="1" destOrd="0" presId="urn:microsoft.com/office/officeart/2005/8/layout/hierarchy6"/>
    <dgm:cxn modelId="{118AE401-06BF-4DBF-9FCA-4B0781B517A2}" type="presParOf" srcId="{D8F11EC0-9559-4DE1-B561-E229D395C7BB}" destId="{E73C87AE-C91E-458A-98E4-EED5CE1C24D2}" srcOrd="0" destOrd="0" presId="urn:microsoft.com/office/officeart/2005/8/layout/hierarchy6"/>
    <dgm:cxn modelId="{6CD91188-1372-406B-800B-779A74D25154}" type="presParOf" srcId="{D8F11EC0-9559-4DE1-B561-E229D395C7BB}" destId="{CCA1BFF4-3955-4E56-A31C-7A3FE45A709E}" srcOrd="1" destOrd="0" presId="urn:microsoft.com/office/officeart/2005/8/layout/hierarchy6"/>
    <dgm:cxn modelId="{F267C238-4DA6-4131-9B03-B406864A7811}" type="presParOf" srcId="{DAF7E342-340C-409A-819C-257650B3B8C8}" destId="{44F440A3-803F-46DB-9CAD-A8BE88C88617}" srcOrd="2" destOrd="0" presId="urn:microsoft.com/office/officeart/2005/8/layout/hierarchy6"/>
    <dgm:cxn modelId="{25C86FCA-1221-4572-A3CA-43A623838B91}" type="presParOf" srcId="{DAF7E342-340C-409A-819C-257650B3B8C8}" destId="{FB379D39-2B5C-4B44-8600-FAA592ADD826}" srcOrd="3" destOrd="0" presId="urn:microsoft.com/office/officeart/2005/8/layout/hierarchy6"/>
    <dgm:cxn modelId="{6788367E-4130-4133-A956-2EDB213DEC94}" type="presParOf" srcId="{FB379D39-2B5C-4B44-8600-FAA592ADD826}" destId="{CE17D6A1-E74D-44BF-BB48-FF034BDC7A72}" srcOrd="0" destOrd="0" presId="urn:microsoft.com/office/officeart/2005/8/layout/hierarchy6"/>
    <dgm:cxn modelId="{438081D5-9537-48B7-B929-3D1C7E0E1A42}" type="presParOf" srcId="{FB379D39-2B5C-4B44-8600-FAA592ADD826}" destId="{3FC080A0-263E-4A37-8EAA-A1ED6A264CC0}" srcOrd="1" destOrd="0" presId="urn:microsoft.com/office/officeart/2005/8/layout/hierarchy6"/>
    <dgm:cxn modelId="{6A55639D-4F7A-4D06-BBA5-EADB906A8825}" type="presParOf" srcId="{DAF7E342-340C-409A-819C-257650B3B8C8}" destId="{72C46A7C-61F5-4EFF-860D-69C05568FB48}" srcOrd="4" destOrd="0" presId="urn:microsoft.com/office/officeart/2005/8/layout/hierarchy6"/>
    <dgm:cxn modelId="{21055B86-47DC-4BA9-9A81-3FE3A70566D9}" type="presParOf" srcId="{DAF7E342-340C-409A-819C-257650B3B8C8}" destId="{B28B4343-2D49-4F08-A248-48A88761B06F}" srcOrd="5" destOrd="0" presId="urn:microsoft.com/office/officeart/2005/8/layout/hierarchy6"/>
    <dgm:cxn modelId="{BC6329A9-FC67-4058-8BCE-9041DD9C2710}" type="presParOf" srcId="{B28B4343-2D49-4F08-A248-48A88761B06F}" destId="{A1F415C8-5631-4A32-A26D-B5C27EC327B8}" srcOrd="0" destOrd="0" presId="urn:microsoft.com/office/officeart/2005/8/layout/hierarchy6"/>
    <dgm:cxn modelId="{D4275010-EFF7-4FDB-A37F-5360EBEA939D}" type="presParOf" srcId="{B28B4343-2D49-4F08-A248-48A88761B06F}" destId="{98D63A4F-43E3-4505-BC7F-BD809F80566C}"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CE8EE452-5945-4E63-A1EF-9CC01BCEE0E3}" type="presParOf" srcId="{7E6E872F-0F59-4FDB-86CD-2952B89CC653}" destId="{2D6BC137-2FB4-41C4-8CC1-134FB3F4DDCC}" srcOrd="6" destOrd="0" presId="urn:microsoft.com/office/officeart/2005/8/layout/hierarchy6"/>
    <dgm:cxn modelId="{BF5146E2-BB4F-46D1-AC80-7411B9D1671A}" type="presParOf" srcId="{7E6E872F-0F59-4FDB-86CD-2952B89CC653}" destId="{7DC8BAD9-924D-4A79-9B93-56105C0614A9}" srcOrd="7" destOrd="0" presId="urn:microsoft.com/office/officeart/2005/8/layout/hierarchy6"/>
    <dgm:cxn modelId="{760176FE-EA0D-4D86-B327-135DB1CF8051}" type="presParOf" srcId="{7DC8BAD9-924D-4A79-9B93-56105C0614A9}" destId="{7A5993B2-8F9D-4C5D-9DCF-EE9E90624F34}" srcOrd="0" destOrd="0" presId="urn:microsoft.com/office/officeart/2005/8/layout/hierarchy6"/>
    <dgm:cxn modelId="{D60E4C13-72A8-4331-B465-8417DDDCF956}" type="presParOf" srcId="{7DC8BAD9-924D-4A79-9B93-56105C0614A9}" destId="{90D6118E-939F-410C-B1FD-3E28D7E23484}" srcOrd="1" destOrd="0" presId="urn:microsoft.com/office/officeart/2005/8/layout/hierarchy6"/>
    <dgm:cxn modelId="{A2D216D3-B5DF-4648-82C8-F2CF01D0839B}" type="presParOf" srcId="{7E6E872F-0F59-4FDB-86CD-2952B89CC653}" destId="{10DBA64D-3956-41B1-B013-E9FBA131F749}" srcOrd="8" destOrd="0" presId="urn:microsoft.com/office/officeart/2005/8/layout/hierarchy6"/>
    <dgm:cxn modelId="{17206425-D42E-4A96-8832-AB2D9103646B}" type="presParOf" srcId="{7E6E872F-0F59-4FDB-86CD-2952B89CC653}" destId="{68C2ECDE-23F1-4D14-A5CC-E2A36910FE9C}" srcOrd="9" destOrd="0" presId="urn:microsoft.com/office/officeart/2005/8/layout/hierarchy6"/>
    <dgm:cxn modelId="{25B0807D-7E39-4D1C-9507-BCAC7C886F20}" type="presParOf" srcId="{68C2ECDE-23F1-4D14-A5CC-E2A36910FE9C}" destId="{88149357-8851-4823-A7B1-855015247542}" srcOrd="0" destOrd="0" presId="urn:microsoft.com/office/officeart/2005/8/layout/hierarchy6"/>
    <dgm:cxn modelId="{1E59A39E-0869-4331-BD5E-3F15BD714960}" type="presParOf" srcId="{68C2ECDE-23F1-4D14-A5CC-E2A36910FE9C}" destId="{681F74FC-DFC7-4B90-8849-CF048FE5967B}"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3BE4626B-A37C-40E0-8A06-A0D67C46CA89}">
      <dgm:prSet phldrT="[Text]"/>
      <dgm:spPr/>
      <dgm:t>
        <a:bodyPr/>
        <a:lstStyle/>
        <a:p>
          <a:r>
            <a:rPr lang="en-GB" dirty="0"/>
            <a:t>Commas</a:t>
          </a:r>
        </a:p>
      </dgm:t>
    </dgm:pt>
    <dgm:pt modelId="{A6F8987C-7DDA-459A-B3A6-DC6E89D700A2}" type="parTrans" cxnId="{A89BEF25-AA4A-4CF4-86C6-5C80BE8DA3FC}">
      <dgm:prSet/>
      <dgm:spPr/>
      <dgm:t>
        <a:bodyPr/>
        <a:lstStyle/>
        <a:p>
          <a:endParaRPr lang="en-GB"/>
        </a:p>
      </dgm:t>
    </dgm:pt>
    <dgm:pt modelId="{6CB2E4FD-4D15-415A-83EC-494C50935DF6}" type="sibTrans" cxnId="{A89BEF25-AA4A-4CF4-86C6-5C80BE8DA3FC}">
      <dgm:prSet/>
      <dgm:spPr/>
      <dgm:t>
        <a:bodyPr/>
        <a:lstStyle/>
        <a:p>
          <a:endParaRPr lang="en-GB"/>
        </a:p>
      </dgm:t>
    </dgm:pt>
    <dgm:pt modelId="{F0877716-ED22-4B74-95BF-FDDF875A0B1E}">
      <dgm:prSet phldrT="[Text]"/>
      <dgm:spPr/>
      <dgm:t>
        <a:bodyPr/>
        <a:lstStyle/>
        <a:p>
          <a:r>
            <a:rPr lang="en-GB" dirty="0"/>
            <a:t>Inverted commas</a:t>
          </a:r>
        </a:p>
      </dgm:t>
    </dgm:pt>
    <dgm:pt modelId="{AC0B3E1B-E772-43A3-9403-15D1BC4ED35E}" type="parTrans" cxnId="{D00EBE50-6E2F-4E35-B9E1-BBC3A07DE322}">
      <dgm:prSet/>
      <dgm:spPr/>
      <dgm:t>
        <a:bodyPr/>
        <a:lstStyle/>
        <a:p>
          <a:endParaRPr lang="en-GB"/>
        </a:p>
      </dgm:t>
    </dgm:pt>
    <dgm:pt modelId="{79340A90-AADA-4399-9759-203CF9C433C0}" type="sibTrans" cxnId="{D00EBE50-6E2F-4E35-B9E1-BBC3A07DE322}">
      <dgm:prSet/>
      <dgm:spPr/>
      <dgm:t>
        <a:bodyPr/>
        <a:lstStyle/>
        <a:p>
          <a:endParaRPr lang="en-GB"/>
        </a:p>
      </dgm:t>
    </dgm:pt>
    <dgm:pt modelId="{E75219FA-2B47-4DFF-9916-6C9453C282EE}">
      <dgm:prSet phldrT="[Text]"/>
      <dgm:spPr/>
      <dgm:t>
        <a:bodyPr/>
        <a:lstStyle/>
        <a:p>
          <a:r>
            <a:rPr lang="en-GB"/>
            <a:t>Omission</a:t>
          </a:r>
          <a:endParaRPr lang="en-GB" dirty="0"/>
        </a:p>
      </dgm:t>
    </dgm:pt>
    <dgm:pt modelId="{CB5646CA-D1FE-4684-ABEF-50FDAAEA63D9}" type="parTrans" cxnId="{70BE316F-E295-44F8-8A22-4C0C4E2C6B99}">
      <dgm:prSet/>
      <dgm:spPr/>
    </dgm:pt>
    <dgm:pt modelId="{A878D74B-2EE2-4B14-BB8B-70A3380BB721}" type="sibTrans" cxnId="{70BE316F-E295-44F8-8A22-4C0C4E2C6B99}">
      <dgm:prSet/>
      <dgm:spPr/>
    </dgm:pt>
    <dgm:pt modelId="{9AE1E2E7-2B8D-41E6-BCEB-308B242A26A9}">
      <dgm:prSet phldrT="[Text]"/>
      <dgm:spPr/>
      <dgm:t>
        <a:bodyPr/>
        <a:lstStyle/>
        <a:p>
          <a:r>
            <a:rPr lang="en-GB" dirty="0"/>
            <a:t>Possession</a:t>
          </a:r>
        </a:p>
      </dgm:t>
    </dgm:pt>
    <dgm:pt modelId="{835D496E-8CC6-4581-92FA-01458D57C172}" type="parTrans" cxnId="{959B79EE-4C65-4462-9FA2-6FAD96C6ED9B}">
      <dgm:prSet/>
      <dgm:spPr/>
      <dgm:t>
        <a:bodyPr/>
        <a:lstStyle/>
        <a:p>
          <a:endParaRPr lang="en-GB"/>
        </a:p>
      </dgm:t>
    </dgm:pt>
    <dgm:pt modelId="{2E59B931-62C4-4697-8FBF-C4B92E6EB435}" type="sibTrans" cxnId="{959B79EE-4C65-4462-9FA2-6FAD96C6ED9B}">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5"/>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5"/>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5"/>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5"/>
      <dgm:spPr/>
    </dgm:pt>
    <dgm:pt modelId="{DAF7E342-340C-409A-819C-257650B3B8C8}" type="pres">
      <dgm:prSet presAssocID="{275B517B-D28C-4018-885D-E41B1C60DA7B}" presName="hierChild3" presStyleCnt="0"/>
      <dgm:spPr/>
    </dgm:pt>
    <dgm:pt modelId="{558369AB-D576-453C-818D-CCBCA4C440D7}" type="pres">
      <dgm:prSet presAssocID="{74A6AD69-F06B-4F22-A3B2-D6AD04235DA8}" presName="Name19" presStyleLbl="parChTrans1D2" presStyleIdx="2" presStyleCnt="5"/>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5"/>
      <dgm:spPr/>
    </dgm:pt>
    <dgm:pt modelId="{90E04F3A-5F92-470A-8933-7FF8A5671F6C}" type="pres">
      <dgm:prSet presAssocID="{F55D5C05-1C41-4206-BEC6-41F988B5E094}" presName="hierChild3" presStyleCnt="0"/>
      <dgm:spPr/>
    </dgm:pt>
    <dgm:pt modelId="{FAB4F1E0-63BD-4CE6-923B-13BC1EB83D03}" type="pres">
      <dgm:prSet presAssocID="{CB5646CA-D1FE-4684-ABEF-50FDAAEA63D9}" presName="Name19" presStyleLbl="parChTrans1D3" presStyleIdx="0" presStyleCnt="2"/>
      <dgm:spPr/>
    </dgm:pt>
    <dgm:pt modelId="{195B333E-372F-484F-80AC-31A85BCDA196}" type="pres">
      <dgm:prSet presAssocID="{E75219FA-2B47-4DFF-9916-6C9453C282EE}" presName="Name21" presStyleCnt="0"/>
      <dgm:spPr/>
    </dgm:pt>
    <dgm:pt modelId="{E89227F9-2B78-42B3-AC42-819E766AA3AF}" type="pres">
      <dgm:prSet presAssocID="{E75219FA-2B47-4DFF-9916-6C9453C282EE}" presName="level2Shape" presStyleLbl="node3" presStyleIdx="0" presStyleCnt="2"/>
      <dgm:spPr/>
    </dgm:pt>
    <dgm:pt modelId="{5DE7D936-C639-4D45-9577-DD807251798F}" type="pres">
      <dgm:prSet presAssocID="{E75219FA-2B47-4DFF-9916-6C9453C282EE}" presName="hierChild3" presStyleCnt="0"/>
      <dgm:spPr/>
    </dgm:pt>
    <dgm:pt modelId="{41EA41F8-6593-4A50-8287-574A67BD9D33}" type="pres">
      <dgm:prSet presAssocID="{835D496E-8CC6-4581-92FA-01458D57C172}" presName="Name19" presStyleLbl="parChTrans1D3" presStyleIdx="1" presStyleCnt="2"/>
      <dgm:spPr/>
    </dgm:pt>
    <dgm:pt modelId="{116FC336-9395-47DB-B00E-6FA76840E811}" type="pres">
      <dgm:prSet presAssocID="{9AE1E2E7-2B8D-41E6-BCEB-308B242A26A9}" presName="Name21" presStyleCnt="0"/>
      <dgm:spPr/>
    </dgm:pt>
    <dgm:pt modelId="{CCD96CB8-45E8-4A70-B86E-19EB2FC404F7}" type="pres">
      <dgm:prSet presAssocID="{9AE1E2E7-2B8D-41E6-BCEB-308B242A26A9}" presName="level2Shape" presStyleLbl="node3" presStyleIdx="1" presStyleCnt="2"/>
      <dgm:spPr/>
    </dgm:pt>
    <dgm:pt modelId="{7251DE6A-ECC8-4816-AF05-DC40150E6E4D}" type="pres">
      <dgm:prSet presAssocID="{9AE1E2E7-2B8D-41E6-BCEB-308B242A26A9}" presName="hierChild3" presStyleCnt="0"/>
      <dgm:spPr/>
    </dgm:pt>
    <dgm:pt modelId="{2D6BC137-2FB4-41C4-8CC1-134FB3F4DDCC}" type="pres">
      <dgm:prSet presAssocID="{A6F8987C-7DDA-459A-B3A6-DC6E89D700A2}" presName="Name19" presStyleLbl="parChTrans1D2" presStyleIdx="3" presStyleCnt="5"/>
      <dgm:spPr/>
    </dgm:pt>
    <dgm:pt modelId="{7DC8BAD9-924D-4A79-9B93-56105C0614A9}" type="pres">
      <dgm:prSet presAssocID="{3BE4626B-A37C-40E0-8A06-A0D67C46CA89}" presName="Name21" presStyleCnt="0"/>
      <dgm:spPr/>
    </dgm:pt>
    <dgm:pt modelId="{7A5993B2-8F9D-4C5D-9DCF-EE9E90624F34}" type="pres">
      <dgm:prSet presAssocID="{3BE4626B-A37C-40E0-8A06-A0D67C46CA89}" presName="level2Shape" presStyleLbl="node2" presStyleIdx="3" presStyleCnt="5"/>
      <dgm:spPr/>
    </dgm:pt>
    <dgm:pt modelId="{90D6118E-939F-410C-B1FD-3E28D7E23484}" type="pres">
      <dgm:prSet presAssocID="{3BE4626B-A37C-40E0-8A06-A0D67C46CA89}" presName="hierChild3" presStyleCnt="0"/>
      <dgm:spPr/>
    </dgm:pt>
    <dgm:pt modelId="{10DBA64D-3956-41B1-B013-E9FBA131F749}" type="pres">
      <dgm:prSet presAssocID="{AC0B3E1B-E772-43A3-9403-15D1BC4ED35E}" presName="Name19" presStyleLbl="parChTrans1D2" presStyleIdx="4" presStyleCnt="5"/>
      <dgm:spPr/>
    </dgm:pt>
    <dgm:pt modelId="{68C2ECDE-23F1-4D14-A5CC-E2A36910FE9C}" type="pres">
      <dgm:prSet presAssocID="{F0877716-ED22-4B74-95BF-FDDF875A0B1E}" presName="Name21" presStyleCnt="0"/>
      <dgm:spPr/>
    </dgm:pt>
    <dgm:pt modelId="{88149357-8851-4823-A7B1-855015247542}" type="pres">
      <dgm:prSet presAssocID="{F0877716-ED22-4B74-95BF-FDDF875A0B1E}" presName="level2Shape" presStyleLbl="node2" presStyleIdx="4" presStyleCnt="5"/>
      <dgm:spPr/>
    </dgm:pt>
    <dgm:pt modelId="{681F74FC-DFC7-4B90-8849-CF048FE5967B}" type="pres">
      <dgm:prSet presAssocID="{F0877716-ED22-4B74-95BF-FDDF875A0B1E}"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D2ABA610-087E-483F-B191-5F8280B1A57A}" type="presOf" srcId="{275B517B-D28C-4018-885D-E41B1C60DA7B}" destId="{D2737679-E7A6-481D-988D-39D8F0EAD420}"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6E66A225-8635-47EC-9C85-D34903633EBA}" type="presOf" srcId="{3BE4626B-A37C-40E0-8A06-A0D67C46CA89}" destId="{7A5993B2-8F9D-4C5D-9DCF-EE9E90624F34}" srcOrd="0" destOrd="0" presId="urn:microsoft.com/office/officeart/2005/8/layout/hierarchy6"/>
    <dgm:cxn modelId="{A89BEF25-AA4A-4CF4-86C6-5C80BE8DA3FC}" srcId="{E4077D0A-89B9-48D0-B430-37B0E120FC14}" destId="{3BE4626B-A37C-40E0-8A06-A0D67C46CA89}" srcOrd="3" destOrd="0" parTransId="{A6F8987C-7DDA-459A-B3A6-DC6E89D700A2}" sibTransId="{6CB2E4FD-4D15-415A-83EC-494C50935DF6}"/>
    <dgm:cxn modelId="{4C3FC12B-4CD6-4065-BC2A-C49659C9DD9D}" type="presOf" srcId="{CB5646CA-D1FE-4684-ABEF-50FDAAEA63D9}" destId="{FAB4F1E0-63BD-4CE6-923B-13BC1EB83D03}" srcOrd="0" destOrd="0" presId="urn:microsoft.com/office/officeart/2005/8/layout/hierarchy6"/>
    <dgm:cxn modelId="{4634A55B-1BA0-46A7-931C-ECFB74A7A9E8}" type="presOf" srcId="{835D496E-8CC6-4581-92FA-01458D57C172}" destId="{41EA41F8-6593-4A50-8287-574A67BD9D33}" srcOrd="0" destOrd="0" presId="urn:microsoft.com/office/officeart/2005/8/layout/hierarchy6"/>
    <dgm:cxn modelId="{DB89394C-B7FC-4192-9F94-508C71520A33}" type="presOf" srcId="{C459B4BE-780A-467D-8E1E-1A8BFC138C7D}" destId="{A7E49D6C-8376-4BDE-82B8-9FE98A4C9DCF}" srcOrd="0" destOrd="0" presId="urn:microsoft.com/office/officeart/2005/8/layout/hierarchy6"/>
    <dgm:cxn modelId="{70BE316F-E295-44F8-8A22-4C0C4E2C6B99}" srcId="{F55D5C05-1C41-4206-BEC6-41F988B5E094}" destId="{E75219FA-2B47-4DFF-9916-6C9453C282EE}" srcOrd="0" destOrd="0" parTransId="{CB5646CA-D1FE-4684-ABEF-50FDAAEA63D9}" sibTransId="{A878D74B-2EE2-4B14-BB8B-70A3380BB721}"/>
    <dgm:cxn modelId="{D00EBE50-6E2F-4E35-B9E1-BBC3A07DE322}" srcId="{E4077D0A-89B9-48D0-B430-37B0E120FC14}" destId="{F0877716-ED22-4B74-95BF-FDDF875A0B1E}" srcOrd="4" destOrd="0" parTransId="{AC0B3E1B-E772-43A3-9403-15D1BC4ED35E}" sibTransId="{79340A90-AADA-4399-9759-203CF9C433C0}"/>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114FA381-28B0-4666-A9B5-C662359B7249}" type="presOf" srcId="{E75219FA-2B47-4DFF-9916-6C9453C282EE}" destId="{E89227F9-2B78-42B3-AC42-819E766AA3AF}"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34F95CA3-0F40-4241-85DA-475CFA189BE1}" type="presOf" srcId="{44DB48D3-30B9-417F-8FBA-9328A545427E}" destId="{76649846-3BC9-4AF2-8EFB-EFB494F8B5B0}" srcOrd="0" destOrd="0" presId="urn:microsoft.com/office/officeart/2005/8/layout/hierarchy6"/>
    <dgm:cxn modelId="{4313D1C1-7CAA-42F6-B755-C8359D19306F}" type="presOf" srcId="{F0877716-ED22-4B74-95BF-FDDF875A0B1E}" destId="{88149357-8851-4823-A7B1-855015247542}"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6D29EAD1-6151-44D7-A055-BDAFB2C7C629}" type="presOf" srcId="{A6F8987C-7DDA-459A-B3A6-DC6E89D700A2}" destId="{2D6BC137-2FB4-41C4-8CC1-134FB3F4DDCC}" srcOrd="0" destOrd="0" presId="urn:microsoft.com/office/officeart/2005/8/layout/hierarchy6"/>
    <dgm:cxn modelId="{9D563CD5-1DF0-4CA6-9B75-C5DDB1049320}" type="presOf" srcId="{E4077D0A-89B9-48D0-B430-37B0E120FC14}" destId="{8CC23074-2800-43A6-A543-661617B5DF6C}" srcOrd="0" destOrd="0" presId="urn:microsoft.com/office/officeart/2005/8/layout/hierarchy6"/>
    <dgm:cxn modelId="{231AF3D9-85E8-45AB-AB3C-95476BBF56AB}" type="presOf" srcId="{9AE1E2E7-2B8D-41E6-BCEB-308B242A26A9}" destId="{CCD96CB8-45E8-4A70-B86E-19EB2FC404F7}"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959B79EE-4C65-4462-9FA2-6FAD96C6ED9B}" srcId="{F55D5C05-1C41-4206-BEC6-41F988B5E094}" destId="{9AE1E2E7-2B8D-41E6-BCEB-308B242A26A9}" srcOrd="1" destOrd="0" parTransId="{835D496E-8CC6-4581-92FA-01458D57C172}" sibTransId="{2E59B931-62C4-4697-8FBF-C4B92E6EB435}"/>
    <dgm:cxn modelId="{78F186FD-8CC6-4C6D-8B36-5A3F34B98BD9}" type="presOf" srcId="{AC0B3E1B-E772-43A3-9403-15D1BC4ED35E}" destId="{10DBA64D-3956-41B1-B013-E9FBA131F749}"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8C5CBAC1-F305-46E9-AD88-38D903746469}" type="presParOf" srcId="{90E04F3A-5F92-470A-8933-7FF8A5671F6C}" destId="{FAB4F1E0-63BD-4CE6-923B-13BC1EB83D03}" srcOrd="0" destOrd="0" presId="urn:microsoft.com/office/officeart/2005/8/layout/hierarchy6"/>
    <dgm:cxn modelId="{74F596AC-4895-4026-96B2-ED95807AB37C}" type="presParOf" srcId="{90E04F3A-5F92-470A-8933-7FF8A5671F6C}" destId="{195B333E-372F-484F-80AC-31A85BCDA196}" srcOrd="1" destOrd="0" presId="urn:microsoft.com/office/officeart/2005/8/layout/hierarchy6"/>
    <dgm:cxn modelId="{320B6783-FC62-4B47-A7B0-5E43BEC6BB63}" type="presParOf" srcId="{195B333E-372F-484F-80AC-31A85BCDA196}" destId="{E89227F9-2B78-42B3-AC42-819E766AA3AF}" srcOrd="0" destOrd="0" presId="urn:microsoft.com/office/officeart/2005/8/layout/hierarchy6"/>
    <dgm:cxn modelId="{D4F27C04-2483-4D9F-A9DE-9352987F641B}" type="presParOf" srcId="{195B333E-372F-484F-80AC-31A85BCDA196}" destId="{5DE7D936-C639-4D45-9577-DD807251798F}" srcOrd="1" destOrd="0" presId="urn:microsoft.com/office/officeart/2005/8/layout/hierarchy6"/>
    <dgm:cxn modelId="{D80AF8E7-5F5B-48B2-9BE9-0E587B3E920C}" type="presParOf" srcId="{90E04F3A-5F92-470A-8933-7FF8A5671F6C}" destId="{41EA41F8-6593-4A50-8287-574A67BD9D33}" srcOrd="2" destOrd="0" presId="urn:microsoft.com/office/officeart/2005/8/layout/hierarchy6"/>
    <dgm:cxn modelId="{C76DF284-F25D-4FA7-9879-103462776ACB}" type="presParOf" srcId="{90E04F3A-5F92-470A-8933-7FF8A5671F6C}" destId="{116FC336-9395-47DB-B00E-6FA76840E811}" srcOrd="3" destOrd="0" presId="urn:microsoft.com/office/officeart/2005/8/layout/hierarchy6"/>
    <dgm:cxn modelId="{484719CD-2008-469D-A13E-140F1FDD1948}" type="presParOf" srcId="{116FC336-9395-47DB-B00E-6FA76840E811}" destId="{CCD96CB8-45E8-4A70-B86E-19EB2FC404F7}" srcOrd="0" destOrd="0" presId="urn:microsoft.com/office/officeart/2005/8/layout/hierarchy6"/>
    <dgm:cxn modelId="{03B0E69A-6CD2-44FA-82B3-707FCF39AB86}" type="presParOf" srcId="{116FC336-9395-47DB-B00E-6FA76840E811}" destId="{7251DE6A-ECC8-4816-AF05-DC40150E6E4D}" srcOrd="1" destOrd="0" presId="urn:microsoft.com/office/officeart/2005/8/layout/hierarchy6"/>
    <dgm:cxn modelId="{CE8EE452-5945-4E63-A1EF-9CC01BCEE0E3}" type="presParOf" srcId="{7E6E872F-0F59-4FDB-86CD-2952B89CC653}" destId="{2D6BC137-2FB4-41C4-8CC1-134FB3F4DDCC}" srcOrd="6" destOrd="0" presId="urn:microsoft.com/office/officeart/2005/8/layout/hierarchy6"/>
    <dgm:cxn modelId="{BF5146E2-BB4F-46D1-AC80-7411B9D1671A}" type="presParOf" srcId="{7E6E872F-0F59-4FDB-86CD-2952B89CC653}" destId="{7DC8BAD9-924D-4A79-9B93-56105C0614A9}" srcOrd="7" destOrd="0" presId="urn:microsoft.com/office/officeart/2005/8/layout/hierarchy6"/>
    <dgm:cxn modelId="{760176FE-EA0D-4D86-B327-135DB1CF8051}" type="presParOf" srcId="{7DC8BAD9-924D-4A79-9B93-56105C0614A9}" destId="{7A5993B2-8F9D-4C5D-9DCF-EE9E90624F34}" srcOrd="0" destOrd="0" presId="urn:microsoft.com/office/officeart/2005/8/layout/hierarchy6"/>
    <dgm:cxn modelId="{D60E4C13-72A8-4331-B465-8417DDDCF956}" type="presParOf" srcId="{7DC8BAD9-924D-4A79-9B93-56105C0614A9}" destId="{90D6118E-939F-410C-B1FD-3E28D7E23484}" srcOrd="1" destOrd="0" presId="urn:microsoft.com/office/officeart/2005/8/layout/hierarchy6"/>
    <dgm:cxn modelId="{A2D216D3-B5DF-4648-82C8-F2CF01D0839B}" type="presParOf" srcId="{7E6E872F-0F59-4FDB-86CD-2952B89CC653}" destId="{10DBA64D-3956-41B1-B013-E9FBA131F749}" srcOrd="8" destOrd="0" presId="urn:microsoft.com/office/officeart/2005/8/layout/hierarchy6"/>
    <dgm:cxn modelId="{17206425-D42E-4A96-8832-AB2D9103646B}" type="presParOf" srcId="{7E6E872F-0F59-4FDB-86CD-2952B89CC653}" destId="{68C2ECDE-23F1-4D14-A5CC-E2A36910FE9C}" srcOrd="9" destOrd="0" presId="urn:microsoft.com/office/officeart/2005/8/layout/hierarchy6"/>
    <dgm:cxn modelId="{25B0807D-7E39-4D1C-9507-BCAC7C886F20}" type="presParOf" srcId="{68C2ECDE-23F1-4D14-A5CC-E2A36910FE9C}" destId="{88149357-8851-4823-A7B1-855015247542}" srcOrd="0" destOrd="0" presId="urn:microsoft.com/office/officeart/2005/8/layout/hierarchy6"/>
    <dgm:cxn modelId="{1E59A39E-0869-4331-BD5E-3F15BD714960}" type="presParOf" srcId="{68C2ECDE-23F1-4D14-A5CC-E2A36910FE9C}" destId="{681F74FC-DFC7-4B90-8849-CF048FE5967B}"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3BE4626B-A37C-40E0-8A06-A0D67C46CA89}">
      <dgm:prSet phldrT="[Text]"/>
      <dgm:spPr/>
      <dgm:t>
        <a:bodyPr/>
        <a:lstStyle/>
        <a:p>
          <a:r>
            <a:rPr lang="en-GB" dirty="0"/>
            <a:t>Commas</a:t>
          </a:r>
        </a:p>
      </dgm:t>
    </dgm:pt>
    <dgm:pt modelId="{A6F8987C-7DDA-459A-B3A6-DC6E89D700A2}" type="parTrans" cxnId="{A89BEF25-AA4A-4CF4-86C6-5C80BE8DA3FC}">
      <dgm:prSet/>
      <dgm:spPr/>
      <dgm:t>
        <a:bodyPr/>
        <a:lstStyle/>
        <a:p>
          <a:endParaRPr lang="en-GB"/>
        </a:p>
      </dgm:t>
    </dgm:pt>
    <dgm:pt modelId="{6CB2E4FD-4D15-415A-83EC-494C50935DF6}" type="sibTrans" cxnId="{A89BEF25-AA4A-4CF4-86C6-5C80BE8DA3FC}">
      <dgm:prSet/>
      <dgm:spPr/>
      <dgm:t>
        <a:bodyPr/>
        <a:lstStyle/>
        <a:p>
          <a:endParaRPr lang="en-GB"/>
        </a:p>
      </dgm:t>
    </dgm:pt>
    <dgm:pt modelId="{F0877716-ED22-4B74-95BF-FDDF875A0B1E}">
      <dgm:prSet phldrT="[Text]"/>
      <dgm:spPr/>
      <dgm:t>
        <a:bodyPr/>
        <a:lstStyle/>
        <a:p>
          <a:r>
            <a:rPr lang="en-GB" dirty="0"/>
            <a:t>Inverted commas</a:t>
          </a:r>
        </a:p>
      </dgm:t>
    </dgm:pt>
    <dgm:pt modelId="{AC0B3E1B-E772-43A3-9403-15D1BC4ED35E}" type="parTrans" cxnId="{D00EBE50-6E2F-4E35-B9E1-BBC3A07DE322}">
      <dgm:prSet/>
      <dgm:spPr/>
      <dgm:t>
        <a:bodyPr/>
        <a:lstStyle/>
        <a:p>
          <a:endParaRPr lang="en-GB"/>
        </a:p>
      </dgm:t>
    </dgm:pt>
    <dgm:pt modelId="{79340A90-AADA-4399-9759-203CF9C433C0}" type="sibTrans" cxnId="{D00EBE50-6E2F-4E35-B9E1-BBC3A07DE322}">
      <dgm:prSet/>
      <dgm:spPr/>
      <dgm:t>
        <a:bodyPr/>
        <a:lstStyle/>
        <a:p>
          <a:endParaRPr lang="en-GB"/>
        </a:p>
      </dgm:t>
    </dgm:pt>
    <dgm:pt modelId="{D53B096E-3E8D-47BA-B1EF-023D7BF4494D}">
      <dgm:prSet phldrT="[Text]"/>
      <dgm:spPr/>
      <dgm:t>
        <a:bodyPr/>
        <a:lstStyle/>
        <a:p>
          <a:r>
            <a:rPr lang="en-GB" dirty="0"/>
            <a:t>Pauses</a:t>
          </a:r>
        </a:p>
      </dgm:t>
    </dgm:pt>
    <dgm:pt modelId="{B21F468F-0770-4636-9DC5-2548B74C4254}" type="parTrans" cxnId="{6666CEBA-502C-4BB4-B18F-BECDCAACC4DF}">
      <dgm:prSet/>
      <dgm:spPr/>
    </dgm:pt>
    <dgm:pt modelId="{1E78C491-BFB3-4809-A7C0-BE9D2B223626}" type="sibTrans" cxnId="{6666CEBA-502C-4BB4-B18F-BECDCAACC4DF}">
      <dgm:prSet/>
      <dgm:spPr/>
    </dgm:pt>
    <dgm:pt modelId="{1FFD833D-74CB-468A-A714-D60B02C4719A}">
      <dgm:prSet phldrT="[Text]"/>
      <dgm:spPr/>
      <dgm:t>
        <a:bodyPr/>
        <a:lstStyle/>
        <a:p>
          <a:r>
            <a:rPr lang="en-GB" dirty="0"/>
            <a:t>Lists</a:t>
          </a:r>
        </a:p>
      </dgm:t>
    </dgm:pt>
    <dgm:pt modelId="{CA044016-368D-4C32-BA70-F2362D68DFDE}" type="parTrans" cxnId="{3642E4B3-4EE6-4C2E-968B-E603E6964DDA}">
      <dgm:prSet/>
      <dgm:spPr/>
    </dgm:pt>
    <dgm:pt modelId="{E6407E43-19C0-467C-A01C-A2E7EC2661C5}" type="sibTrans" cxnId="{3642E4B3-4EE6-4C2E-968B-E603E6964DDA}">
      <dgm:prSet/>
      <dgm:spPr/>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5"/>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5"/>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5"/>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5"/>
      <dgm:spPr/>
    </dgm:pt>
    <dgm:pt modelId="{DAF7E342-340C-409A-819C-257650B3B8C8}" type="pres">
      <dgm:prSet presAssocID="{275B517B-D28C-4018-885D-E41B1C60DA7B}" presName="hierChild3" presStyleCnt="0"/>
      <dgm:spPr/>
    </dgm:pt>
    <dgm:pt modelId="{558369AB-D576-453C-818D-CCBCA4C440D7}" type="pres">
      <dgm:prSet presAssocID="{74A6AD69-F06B-4F22-A3B2-D6AD04235DA8}" presName="Name19" presStyleLbl="parChTrans1D2" presStyleIdx="2" presStyleCnt="5"/>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5"/>
      <dgm:spPr/>
    </dgm:pt>
    <dgm:pt modelId="{90E04F3A-5F92-470A-8933-7FF8A5671F6C}" type="pres">
      <dgm:prSet presAssocID="{F55D5C05-1C41-4206-BEC6-41F988B5E094}" presName="hierChild3" presStyleCnt="0"/>
      <dgm:spPr/>
    </dgm:pt>
    <dgm:pt modelId="{2D6BC137-2FB4-41C4-8CC1-134FB3F4DDCC}" type="pres">
      <dgm:prSet presAssocID="{A6F8987C-7DDA-459A-B3A6-DC6E89D700A2}" presName="Name19" presStyleLbl="parChTrans1D2" presStyleIdx="3" presStyleCnt="5"/>
      <dgm:spPr/>
    </dgm:pt>
    <dgm:pt modelId="{7DC8BAD9-924D-4A79-9B93-56105C0614A9}" type="pres">
      <dgm:prSet presAssocID="{3BE4626B-A37C-40E0-8A06-A0D67C46CA89}" presName="Name21" presStyleCnt="0"/>
      <dgm:spPr/>
    </dgm:pt>
    <dgm:pt modelId="{7A5993B2-8F9D-4C5D-9DCF-EE9E90624F34}" type="pres">
      <dgm:prSet presAssocID="{3BE4626B-A37C-40E0-8A06-A0D67C46CA89}" presName="level2Shape" presStyleLbl="node2" presStyleIdx="3" presStyleCnt="5"/>
      <dgm:spPr/>
    </dgm:pt>
    <dgm:pt modelId="{90D6118E-939F-410C-B1FD-3E28D7E23484}" type="pres">
      <dgm:prSet presAssocID="{3BE4626B-A37C-40E0-8A06-A0D67C46CA89}" presName="hierChild3" presStyleCnt="0"/>
      <dgm:spPr/>
    </dgm:pt>
    <dgm:pt modelId="{48516DB7-29AB-44E9-BC63-3A957560A422}" type="pres">
      <dgm:prSet presAssocID="{B21F468F-0770-4636-9DC5-2548B74C4254}" presName="Name19" presStyleLbl="parChTrans1D3" presStyleIdx="0" presStyleCnt="2"/>
      <dgm:spPr/>
    </dgm:pt>
    <dgm:pt modelId="{AFCF762A-A067-4D63-A71C-EDF17D8B0D67}" type="pres">
      <dgm:prSet presAssocID="{D53B096E-3E8D-47BA-B1EF-023D7BF4494D}" presName="Name21" presStyleCnt="0"/>
      <dgm:spPr/>
    </dgm:pt>
    <dgm:pt modelId="{F81D4C19-2BE4-456E-9473-1D80205A823F}" type="pres">
      <dgm:prSet presAssocID="{D53B096E-3E8D-47BA-B1EF-023D7BF4494D}" presName="level2Shape" presStyleLbl="node3" presStyleIdx="0" presStyleCnt="2"/>
      <dgm:spPr/>
    </dgm:pt>
    <dgm:pt modelId="{AB987D7F-59F6-4525-B2BB-FE92AAF5E4DF}" type="pres">
      <dgm:prSet presAssocID="{D53B096E-3E8D-47BA-B1EF-023D7BF4494D}" presName="hierChild3" presStyleCnt="0"/>
      <dgm:spPr/>
    </dgm:pt>
    <dgm:pt modelId="{ABE48A18-E29C-4FD2-8838-D22BA16854AC}" type="pres">
      <dgm:prSet presAssocID="{CA044016-368D-4C32-BA70-F2362D68DFDE}" presName="Name19" presStyleLbl="parChTrans1D3" presStyleIdx="1" presStyleCnt="2"/>
      <dgm:spPr/>
    </dgm:pt>
    <dgm:pt modelId="{D3869A15-BF2C-4C14-A254-F4DAF1F0CD64}" type="pres">
      <dgm:prSet presAssocID="{1FFD833D-74CB-468A-A714-D60B02C4719A}" presName="Name21" presStyleCnt="0"/>
      <dgm:spPr/>
    </dgm:pt>
    <dgm:pt modelId="{6A7B23E4-1372-49A1-91D7-38F4B4E3BCC9}" type="pres">
      <dgm:prSet presAssocID="{1FFD833D-74CB-468A-A714-D60B02C4719A}" presName="level2Shape" presStyleLbl="node3" presStyleIdx="1" presStyleCnt="2"/>
      <dgm:spPr/>
    </dgm:pt>
    <dgm:pt modelId="{C9D738C4-C8DE-45A7-A015-BEE899E08E71}" type="pres">
      <dgm:prSet presAssocID="{1FFD833D-74CB-468A-A714-D60B02C4719A}" presName="hierChild3" presStyleCnt="0"/>
      <dgm:spPr/>
    </dgm:pt>
    <dgm:pt modelId="{10DBA64D-3956-41B1-B013-E9FBA131F749}" type="pres">
      <dgm:prSet presAssocID="{AC0B3E1B-E772-43A3-9403-15D1BC4ED35E}" presName="Name19" presStyleLbl="parChTrans1D2" presStyleIdx="4" presStyleCnt="5"/>
      <dgm:spPr/>
    </dgm:pt>
    <dgm:pt modelId="{68C2ECDE-23F1-4D14-A5CC-E2A36910FE9C}" type="pres">
      <dgm:prSet presAssocID="{F0877716-ED22-4B74-95BF-FDDF875A0B1E}" presName="Name21" presStyleCnt="0"/>
      <dgm:spPr/>
    </dgm:pt>
    <dgm:pt modelId="{88149357-8851-4823-A7B1-855015247542}" type="pres">
      <dgm:prSet presAssocID="{F0877716-ED22-4B74-95BF-FDDF875A0B1E}" presName="level2Shape" presStyleLbl="node2" presStyleIdx="4" presStyleCnt="5"/>
      <dgm:spPr/>
    </dgm:pt>
    <dgm:pt modelId="{681F74FC-DFC7-4B90-8849-CF048FE5967B}" type="pres">
      <dgm:prSet presAssocID="{F0877716-ED22-4B74-95BF-FDDF875A0B1E}"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D2ABA610-087E-483F-B191-5F8280B1A57A}" type="presOf" srcId="{275B517B-D28C-4018-885D-E41B1C60DA7B}" destId="{D2737679-E7A6-481D-988D-39D8F0EAD420}"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6E66A225-8635-47EC-9C85-D34903633EBA}" type="presOf" srcId="{3BE4626B-A37C-40E0-8A06-A0D67C46CA89}" destId="{7A5993B2-8F9D-4C5D-9DCF-EE9E90624F34}" srcOrd="0" destOrd="0" presId="urn:microsoft.com/office/officeart/2005/8/layout/hierarchy6"/>
    <dgm:cxn modelId="{A89BEF25-AA4A-4CF4-86C6-5C80BE8DA3FC}" srcId="{E4077D0A-89B9-48D0-B430-37B0E120FC14}" destId="{3BE4626B-A37C-40E0-8A06-A0D67C46CA89}" srcOrd="3" destOrd="0" parTransId="{A6F8987C-7DDA-459A-B3A6-DC6E89D700A2}" sibTransId="{6CB2E4FD-4D15-415A-83EC-494C50935DF6}"/>
    <dgm:cxn modelId="{435E853F-3EA8-4F78-A36A-768705BC3C72}" type="presOf" srcId="{D53B096E-3E8D-47BA-B1EF-023D7BF4494D}" destId="{F81D4C19-2BE4-456E-9473-1D80205A823F}" srcOrd="0" destOrd="0" presId="urn:microsoft.com/office/officeart/2005/8/layout/hierarchy6"/>
    <dgm:cxn modelId="{DB89394C-B7FC-4192-9F94-508C71520A33}" type="presOf" srcId="{C459B4BE-780A-467D-8E1E-1A8BFC138C7D}" destId="{A7E49D6C-8376-4BDE-82B8-9FE98A4C9DCF}" srcOrd="0" destOrd="0" presId="urn:microsoft.com/office/officeart/2005/8/layout/hierarchy6"/>
    <dgm:cxn modelId="{D00EBE50-6E2F-4E35-B9E1-BBC3A07DE322}" srcId="{E4077D0A-89B9-48D0-B430-37B0E120FC14}" destId="{F0877716-ED22-4B74-95BF-FDDF875A0B1E}" srcOrd="4" destOrd="0" parTransId="{AC0B3E1B-E772-43A3-9403-15D1BC4ED35E}" sibTransId="{79340A90-AADA-4399-9759-203CF9C433C0}"/>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BFD66985-A464-422C-91C8-9339673B1959}" type="presOf" srcId="{B21F468F-0770-4636-9DC5-2548B74C4254}" destId="{48516DB7-29AB-44E9-BC63-3A957560A422}"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34F95CA3-0F40-4241-85DA-475CFA189BE1}" type="presOf" srcId="{44DB48D3-30B9-417F-8FBA-9328A545427E}" destId="{76649846-3BC9-4AF2-8EFB-EFB494F8B5B0}" srcOrd="0" destOrd="0" presId="urn:microsoft.com/office/officeart/2005/8/layout/hierarchy6"/>
    <dgm:cxn modelId="{3642E4B3-4EE6-4C2E-968B-E603E6964DDA}" srcId="{3BE4626B-A37C-40E0-8A06-A0D67C46CA89}" destId="{1FFD833D-74CB-468A-A714-D60B02C4719A}" srcOrd="1" destOrd="0" parTransId="{CA044016-368D-4C32-BA70-F2362D68DFDE}" sibTransId="{E6407E43-19C0-467C-A01C-A2E7EC2661C5}"/>
    <dgm:cxn modelId="{6666CEBA-502C-4BB4-B18F-BECDCAACC4DF}" srcId="{3BE4626B-A37C-40E0-8A06-A0D67C46CA89}" destId="{D53B096E-3E8D-47BA-B1EF-023D7BF4494D}" srcOrd="0" destOrd="0" parTransId="{B21F468F-0770-4636-9DC5-2548B74C4254}" sibTransId="{1E78C491-BFB3-4809-A7C0-BE9D2B223626}"/>
    <dgm:cxn modelId="{4313D1C1-7CAA-42F6-B755-C8359D19306F}" type="presOf" srcId="{F0877716-ED22-4B74-95BF-FDDF875A0B1E}" destId="{88149357-8851-4823-A7B1-855015247542}"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6D29EAD1-6151-44D7-A055-BDAFB2C7C629}" type="presOf" srcId="{A6F8987C-7DDA-459A-B3A6-DC6E89D700A2}" destId="{2D6BC137-2FB4-41C4-8CC1-134FB3F4DDCC}" srcOrd="0" destOrd="0" presId="urn:microsoft.com/office/officeart/2005/8/layout/hierarchy6"/>
    <dgm:cxn modelId="{5B3932D2-1115-4B4E-9A0C-5F2E0495DF4A}" type="presOf" srcId="{CA044016-368D-4C32-BA70-F2362D68DFDE}" destId="{ABE48A18-E29C-4FD2-8838-D22BA16854AC}" srcOrd="0" destOrd="0" presId="urn:microsoft.com/office/officeart/2005/8/layout/hierarchy6"/>
    <dgm:cxn modelId="{9D563CD5-1DF0-4CA6-9B75-C5DDB1049320}" type="presOf" srcId="{E4077D0A-89B9-48D0-B430-37B0E120FC14}" destId="{8CC23074-2800-43A6-A543-661617B5DF6C}" srcOrd="0" destOrd="0" presId="urn:microsoft.com/office/officeart/2005/8/layout/hierarchy6"/>
    <dgm:cxn modelId="{214197D7-85AE-4A37-8D9F-AF029CCE093D}" type="presOf" srcId="{1FFD833D-74CB-468A-A714-D60B02C4719A}" destId="{6A7B23E4-1372-49A1-91D7-38F4B4E3BCC9}"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78F186FD-8CC6-4C6D-8B36-5A3F34B98BD9}" type="presOf" srcId="{AC0B3E1B-E772-43A3-9403-15D1BC4ED35E}" destId="{10DBA64D-3956-41B1-B013-E9FBA131F749}"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CE8EE452-5945-4E63-A1EF-9CC01BCEE0E3}" type="presParOf" srcId="{7E6E872F-0F59-4FDB-86CD-2952B89CC653}" destId="{2D6BC137-2FB4-41C4-8CC1-134FB3F4DDCC}" srcOrd="6" destOrd="0" presId="urn:microsoft.com/office/officeart/2005/8/layout/hierarchy6"/>
    <dgm:cxn modelId="{BF5146E2-BB4F-46D1-AC80-7411B9D1671A}" type="presParOf" srcId="{7E6E872F-0F59-4FDB-86CD-2952B89CC653}" destId="{7DC8BAD9-924D-4A79-9B93-56105C0614A9}" srcOrd="7" destOrd="0" presId="urn:microsoft.com/office/officeart/2005/8/layout/hierarchy6"/>
    <dgm:cxn modelId="{760176FE-EA0D-4D86-B327-135DB1CF8051}" type="presParOf" srcId="{7DC8BAD9-924D-4A79-9B93-56105C0614A9}" destId="{7A5993B2-8F9D-4C5D-9DCF-EE9E90624F34}" srcOrd="0" destOrd="0" presId="urn:microsoft.com/office/officeart/2005/8/layout/hierarchy6"/>
    <dgm:cxn modelId="{D60E4C13-72A8-4331-B465-8417DDDCF956}" type="presParOf" srcId="{7DC8BAD9-924D-4A79-9B93-56105C0614A9}" destId="{90D6118E-939F-410C-B1FD-3E28D7E23484}" srcOrd="1" destOrd="0" presId="urn:microsoft.com/office/officeart/2005/8/layout/hierarchy6"/>
    <dgm:cxn modelId="{EBC3C225-0358-4AFE-9640-0888A41CB58A}" type="presParOf" srcId="{90D6118E-939F-410C-B1FD-3E28D7E23484}" destId="{48516DB7-29AB-44E9-BC63-3A957560A422}" srcOrd="0" destOrd="0" presId="urn:microsoft.com/office/officeart/2005/8/layout/hierarchy6"/>
    <dgm:cxn modelId="{3240659B-5B3B-44C4-9913-BFF3C6A6AE7D}" type="presParOf" srcId="{90D6118E-939F-410C-B1FD-3E28D7E23484}" destId="{AFCF762A-A067-4D63-A71C-EDF17D8B0D67}" srcOrd="1" destOrd="0" presId="urn:microsoft.com/office/officeart/2005/8/layout/hierarchy6"/>
    <dgm:cxn modelId="{B6A83E48-2A6F-4FF1-B3AF-D04DA6215689}" type="presParOf" srcId="{AFCF762A-A067-4D63-A71C-EDF17D8B0D67}" destId="{F81D4C19-2BE4-456E-9473-1D80205A823F}" srcOrd="0" destOrd="0" presId="urn:microsoft.com/office/officeart/2005/8/layout/hierarchy6"/>
    <dgm:cxn modelId="{0128F51E-27A6-4E13-8F2C-AB0EF2936263}" type="presParOf" srcId="{AFCF762A-A067-4D63-A71C-EDF17D8B0D67}" destId="{AB987D7F-59F6-4525-B2BB-FE92AAF5E4DF}" srcOrd="1" destOrd="0" presId="urn:microsoft.com/office/officeart/2005/8/layout/hierarchy6"/>
    <dgm:cxn modelId="{19FF975E-0808-4C13-8072-4FBFCC9ECDE0}" type="presParOf" srcId="{90D6118E-939F-410C-B1FD-3E28D7E23484}" destId="{ABE48A18-E29C-4FD2-8838-D22BA16854AC}" srcOrd="2" destOrd="0" presId="urn:microsoft.com/office/officeart/2005/8/layout/hierarchy6"/>
    <dgm:cxn modelId="{7A3D6E6D-AAAA-46F1-A325-A1993AEA2EB6}" type="presParOf" srcId="{90D6118E-939F-410C-B1FD-3E28D7E23484}" destId="{D3869A15-BF2C-4C14-A254-F4DAF1F0CD64}" srcOrd="3" destOrd="0" presId="urn:microsoft.com/office/officeart/2005/8/layout/hierarchy6"/>
    <dgm:cxn modelId="{5F1747C9-72A8-417F-9F21-9CF327DD21A3}" type="presParOf" srcId="{D3869A15-BF2C-4C14-A254-F4DAF1F0CD64}" destId="{6A7B23E4-1372-49A1-91D7-38F4B4E3BCC9}" srcOrd="0" destOrd="0" presId="urn:microsoft.com/office/officeart/2005/8/layout/hierarchy6"/>
    <dgm:cxn modelId="{82AB9F21-034C-4335-AEF2-8E89910561A7}" type="presParOf" srcId="{D3869A15-BF2C-4C14-A254-F4DAF1F0CD64}" destId="{C9D738C4-C8DE-45A7-A015-BEE899E08E71}" srcOrd="1" destOrd="0" presId="urn:microsoft.com/office/officeart/2005/8/layout/hierarchy6"/>
    <dgm:cxn modelId="{A2D216D3-B5DF-4648-82C8-F2CF01D0839B}" type="presParOf" srcId="{7E6E872F-0F59-4FDB-86CD-2952B89CC653}" destId="{10DBA64D-3956-41B1-B013-E9FBA131F749}" srcOrd="8" destOrd="0" presId="urn:microsoft.com/office/officeart/2005/8/layout/hierarchy6"/>
    <dgm:cxn modelId="{17206425-D42E-4A96-8832-AB2D9103646B}" type="presParOf" srcId="{7E6E872F-0F59-4FDB-86CD-2952B89CC653}" destId="{68C2ECDE-23F1-4D14-A5CC-E2A36910FE9C}" srcOrd="9" destOrd="0" presId="urn:microsoft.com/office/officeart/2005/8/layout/hierarchy6"/>
    <dgm:cxn modelId="{25B0807D-7E39-4D1C-9507-BCAC7C886F20}" type="presParOf" srcId="{68C2ECDE-23F1-4D14-A5CC-E2A36910FE9C}" destId="{88149357-8851-4823-A7B1-855015247542}" srcOrd="0" destOrd="0" presId="urn:microsoft.com/office/officeart/2005/8/layout/hierarchy6"/>
    <dgm:cxn modelId="{1E59A39E-0869-4331-BD5E-3F15BD714960}" type="presParOf" srcId="{68C2ECDE-23F1-4D14-A5CC-E2A36910FE9C}" destId="{681F74FC-DFC7-4B90-8849-CF048FE5967B}"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041816" y="174683"/>
          <a:ext cx="5868723" cy="1499894"/>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085746" y="218613"/>
        <a:ext cx="5780863" cy="1412034"/>
      </dsp:txXfrm>
    </dsp:sp>
    <dsp:sp modelId="{33643D00-C75E-4DF5-A0F0-DFA21355EB8A}">
      <dsp:nvSpPr>
        <dsp:cNvPr id="0" name=""/>
        <dsp:cNvSpPr/>
      </dsp:nvSpPr>
      <dsp:spPr>
        <a:xfrm>
          <a:off x="939465" y="1674578"/>
          <a:ext cx="4036712" cy="497617"/>
        </a:xfrm>
        <a:custGeom>
          <a:avLst/>
          <a:gdLst/>
          <a:ahLst/>
          <a:cxnLst/>
          <a:rect l="0" t="0" r="0" b="0"/>
          <a:pathLst>
            <a:path>
              <a:moveTo>
                <a:pt x="4036712" y="0"/>
              </a:moveTo>
              <a:lnTo>
                <a:pt x="4036712"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6431" y="2172195"/>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42868" y="2208632"/>
        <a:ext cx="1793192" cy="1171170"/>
      </dsp:txXfrm>
    </dsp:sp>
    <dsp:sp modelId="{67357A81-5F47-46C8-8791-23DB6B665016}">
      <dsp:nvSpPr>
        <dsp:cNvPr id="0" name=""/>
        <dsp:cNvSpPr/>
      </dsp:nvSpPr>
      <dsp:spPr>
        <a:xfrm>
          <a:off x="3365351" y="1674578"/>
          <a:ext cx="1610826" cy="497617"/>
        </a:xfrm>
        <a:custGeom>
          <a:avLst/>
          <a:gdLst/>
          <a:ahLst/>
          <a:cxnLst/>
          <a:rect l="0" t="0" r="0" b="0"/>
          <a:pathLst>
            <a:path>
              <a:moveTo>
                <a:pt x="1610826" y="0"/>
              </a:moveTo>
              <a:lnTo>
                <a:pt x="1610826"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2432318" y="2172195"/>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a:t>
          </a:r>
        </a:p>
      </dsp:txBody>
      <dsp:txXfrm>
        <a:off x="2468755" y="2208632"/>
        <a:ext cx="1793192" cy="1171170"/>
      </dsp:txXfrm>
    </dsp:sp>
    <dsp:sp modelId="{E5E261E0-CCBC-4B5A-A904-F243E2AA53B0}">
      <dsp:nvSpPr>
        <dsp:cNvPr id="0" name=""/>
        <dsp:cNvSpPr/>
      </dsp:nvSpPr>
      <dsp:spPr>
        <a:xfrm>
          <a:off x="4976178" y="1674578"/>
          <a:ext cx="984266" cy="497617"/>
        </a:xfrm>
        <a:custGeom>
          <a:avLst/>
          <a:gdLst/>
          <a:ahLst/>
          <a:cxnLst/>
          <a:rect l="0" t="0" r="0" b="0"/>
          <a:pathLst>
            <a:path>
              <a:moveTo>
                <a:pt x="0" y="0"/>
              </a:moveTo>
              <a:lnTo>
                <a:pt x="0" y="248808"/>
              </a:lnTo>
              <a:lnTo>
                <a:pt x="984266" y="248808"/>
              </a:lnTo>
              <a:lnTo>
                <a:pt x="984266"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4858205" y="2172195"/>
          <a:ext cx="2204477"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4894642" y="2208632"/>
        <a:ext cx="2131603" cy="1171170"/>
      </dsp:txXfrm>
    </dsp:sp>
    <dsp:sp modelId="{F7436063-BF3D-4400-ABDF-46A0C91AC2E1}">
      <dsp:nvSpPr>
        <dsp:cNvPr id="0" name=""/>
        <dsp:cNvSpPr/>
      </dsp:nvSpPr>
      <dsp:spPr>
        <a:xfrm>
          <a:off x="4976178" y="1674578"/>
          <a:ext cx="3808035" cy="497617"/>
        </a:xfrm>
        <a:custGeom>
          <a:avLst/>
          <a:gdLst/>
          <a:ahLst/>
          <a:cxnLst/>
          <a:rect l="0" t="0" r="0" b="0"/>
          <a:pathLst>
            <a:path>
              <a:moveTo>
                <a:pt x="0" y="0"/>
              </a:moveTo>
              <a:lnTo>
                <a:pt x="0" y="248808"/>
              </a:lnTo>
              <a:lnTo>
                <a:pt x="3808035" y="248808"/>
              </a:lnTo>
              <a:lnTo>
                <a:pt x="3808035"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7622503" y="2172195"/>
          <a:ext cx="2323421"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7658940" y="2208632"/>
        <a:ext cx="2250547" cy="117117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4964096" y="1298"/>
          <a:ext cx="1330356" cy="88690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Punctuation </a:t>
          </a:r>
        </a:p>
      </dsp:txBody>
      <dsp:txXfrm>
        <a:off x="4990073" y="27275"/>
        <a:ext cx="1278402" cy="834950"/>
      </dsp:txXfrm>
    </dsp:sp>
    <dsp:sp modelId="{76649846-3BC9-4AF2-8EFB-EFB494F8B5B0}">
      <dsp:nvSpPr>
        <dsp:cNvPr id="0" name=""/>
        <dsp:cNvSpPr/>
      </dsp:nvSpPr>
      <dsp:spPr>
        <a:xfrm>
          <a:off x="2170349" y="888202"/>
          <a:ext cx="3458925" cy="354761"/>
        </a:xfrm>
        <a:custGeom>
          <a:avLst/>
          <a:gdLst/>
          <a:ahLst/>
          <a:cxnLst/>
          <a:rect l="0" t="0" r="0" b="0"/>
          <a:pathLst>
            <a:path>
              <a:moveTo>
                <a:pt x="3458925" y="0"/>
              </a:moveTo>
              <a:lnTo>
                <a:pt x="3458925" y="177380"/>
              </a:lnTo>
              <a:lnTo>
                <a:pt x="0" y="177380"/>
              </a:lnTo>
              <a:lnTo>
                <a:pt x="0"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1505171"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Capital letters </a:t>
          </a:r>
        </a:p>
      </dsp:txBody>
      <dsp:txXfrm>
        <a:off x="1531148" y="1268940"/>
        <a:ext cx="1278402" cy="834950"/>
      </dsp:txXfrm>
    </dsp:sp>
    <dsp:sp modelId="{A7E49D6C-8376-4BDE-82B8-9FE98A4C9DCF}">
      <dsp:nvSpPr>
        <dsp:cNvPr id="0" name=""/>
        <dsp:cNvSpPr/>
      </dsp:nvSpPr>
      <dsp:spPr>
        <a:xfrm>
          <a:off x="3899812" y="888202"/>
          <a:ext cx="1729462" cy="354761"/>
        </a:xfrm>
        <a:custGeom>
          <a:avLst/>
          <a:gdLst/>
          <a:ahLst/>
          <a:cxnLst/>
          <a:rect l="0" t="0" r="0" b="0"/>
          <a:pathLst>
            <a:path>
              <a:moveTo>
                <a:pt x="1729462" y="0"/>
              </a:moveTo>
              <a:lnTo>
                <a:pt x="1729462" y="177380"/>
              </a:lnTo>
              <a:lnTo>
                <a:pt x="0" y="177380"/>
              </a:lnTo>
              <a:lnTo>
                <a:pt x="0"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3234634"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End of sentence</a:t>
          </a:r>
        </a:p>
      </dsp:txBody>
      <dsp:txXfrm>
        <a:off x="3260611" y="1268940"/>
        <a:ext cx="1278402" cy="834950"/>
      </dsp:txXfrm>
    </dsp:sp>
    <dsp:sp modelId="{558369AB-D576-453C-818D-CCBCA4C440D7}">
      <dsp:nvSpPr>
        <dsp:cNvPr id="0" name=""/>
        <dsp:cNvSpPr/>
      </dsp:nvSpPr>
      <dsp:spPr>
        <a:xfrm>
          <a:off x="5583555" y="888202"/>
          <a:ext cx="91440" cy="354761"/>
        </a:xfrm>
        <a:custGeom>
          <a:avLst/>
          <a:gdLst/>
          <a:ahLst/>
          <a:cxnLst/>
          <a:rect l="0" t="0" r="0" b="0"/>
          <a:pathLst>
            <a:path>
              <a:moveTo>
                <a:pt x="45720" y="0"/>
              </a:moveTo>
              <a:lnTo>
                <a:pt x="45720"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4964096"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Apostrophes</a:t>
          </a:r>
        </a:p>
      </dsp:txBody>
      <dsp:txXfrm>
        <a:off x="4990073" y="1268940"/>
        <a:ext cx="1278402" cy="834950"/>
      </dsp:txXfrm>
    </dsp:sp>
    <dsp:sp modelId="{2D6BC137-2FB4-41C4-8CC1-134FB3F4DDCC}">
      <dsp:nvSpPr>
        <dsp:cNvPr id="0" name=""/>
        <dsp:cNvSpPr/>
      </dsp:nvSpPr>
      <dsp:spPr>
        <a:xfrm>
          <a:off x="5629275" y="888202"/>
          <a:ext cx="1729462" cy="354761"/>
        </a:xfrm>
        <a:custGeom>
          <a:avLst/>
          <a:gdLst/>
          <a:ahLst/>
          <a:cxnLst/>
          <a:rect l="0" t="0" r="0" b="0"/>
          <a:pathLst>
            <a:path>
              <a:moveTo>
                <a:pt x="0" y="0"/>
              </a:moveTo>
              <a:lnTo>
                <a:pt x="0" y="177380"/>
              </a:lnTo>
              <a:lnTo>
                <a:pt x="1729462" y="177380"/>
              </a:lnTo>
              <a:lnTo>
                <a:pt x="1729462"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A5993B2-8F9D-4C5D-9DCF-EE9E90624F34}">
      <dsp:nvSpPr>
        <dsp:cNvPr id="0" name=""/>
        <dsp:cNvSpPr/>
      </dsp:nvSpPr>
      <dsp:spPr>
        <a:xfrm>
          <a:off x="6693559"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Commas</a:t>
          </a:r>
        </a:p>
      </dsp:txBody>
      <dsp:txXfrm>
        <a:off x="6719536" y="1268940"/>
        <a:ext cx="1278402" cy="834950"/>
      </dsp:txXfrm>
    </dsp:sp>
    <dsp:sp modelId="{10DBA64D-3956-41B1-B013-E9FBA131F749}">
      <dsp:nvSpPr>
        <dsp:cNvPr id="0" name=""/>
        <dsp:cNvSpPr/>
      </dsp:nvSpPr>
      <dsp:spPr>
        <a:xfrm>
          <a:off x="5629275" y="888202"/>
          <a:ext cx="3458925" cy="354761"/>
        </a:xfrm>
        <a:custGeom>
          <a:avLst/>
          <a:gdLst/>
          <a:ahLst/>
          <a:cxnLst/>
          <a:rect l="0" t="0" r="0" b="0"/>
          <a:pathLst>
            <a:path>
              <a:moveTo>
                <a:pt x="0" y="0"/>
              </a:moveTo>
              <a:lnTo>
                <a:pt x="0" y="177380"/>
              </a:lnTo>
              <a:lnTo>
                <a:pt x="3458925" y="177380"/>
              </a:lnTo>
              <a:lnTo>
                <a:pt x="3458925"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8149357-8851-4823-A7B1-855015247542}">
      <dsp:nvSpPr>
        <dsp:cNvPr id="0" name=""/>
        <dsp:cNvSpPr/>
      </dsp:nvSpPr>
      <dsp:spPr>
        <a:xfrm>
          <a:off x="8423022"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Inverted commas</a:t>
          </a:r>
        </a:p>
      </dsp:txBody>
      <dsp:txXfrm>
        <a:off x="8448999" y="1268940"/>
        <a:ext cx="1278402" cy="834950"/>
      </dsp:txXfrm>
    </dsp:sp>
    <dsp:sp modelId="{0AAEE8A1-81E5-4D18-B950-A0AD39220E91}">
      <dsp:nvSpPr>
        <dsp:cNvPr id="0" name=""/>
        <dsp:cNvSpPr/>
      </dsp:nvSpPr>
      <dsp:spPr>
        <a:xfrm>
          <a:off x="9042480" y="2129868"/>
          <a:ext cx="91440" cy="354761"/>
        </a:xfrm>
        <a:custGeom>
          <a:avLst/>
          <a:gdLst/>
          <a:ahLst/>
          <a:cxnLst/>
          <a:rect l="0" t="0" r="0" b="0"/>
          <a:pathLst>
            <a:path>
              <a:moveTo>
                <a:pt x="45720" y="0"/>
              </a:moveTo>
              <a:lnTo>
                <a:pt x="45720" y="35476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D914BDC-E042-4620-A737-B7E937AD47DF}">
      <dsp:nvSpPr>
        <dsp:cNvPr id="0" name=""/>
        <dsp:cNvSpPr/>
      </dsp:nvSpPr>
      <dsp:spPr>
        <a:xfrm>
          <a:off x="8423022" y="2484629"/>
          <a:ext cx="1330356" cy="88690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Just for speech!</a:t>
          </a:r>
        </a:p>
      </dsp:txBody>
      <dsp:txXfrm>
        <a:off x="8448999" y="2510606"/>
        <a:ext cx="1278402" cy="83495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041816" y="140855"/>
          <a:ext cx="5868723" cy="1499894"/>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085746" y="184785"/>
        <a:ext cx="5780863" cy="1412034"/>
      </dsp:txXfrm>
    </dsp:sp>
    <dsp:sp modelId="{33643D00-C75E-4DF5-A0F0-DFA21355EB8A}">
      <dsp:nvSpPr>
        <dsp:cNvPr id="0" name=""/>
        <dsp:cNvSpPr/>
      </dsp:nvSpPr>
      <dsp:spPr>
        <a:xfrm>
          <a:off x="939465" y="1640749"/>
          <a:ext cx="4036712" cy="497617"/>
        </a:xfrm>
        <a:custGeom>
          <a:avLst/>
          <a:gdLst/>
          <a:ahLst/>
          <a:cxnLst/>
          <a:rect l="0" t="0" r="0" b="0"/>
          <a:pathLst>
            <a:path>
              <a:moveTo>
                <a:pt x="4036712" y="0"/>
              </a:moveTo>
              <a:lnTo>
                <a:pt x="4036712"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6431" y="2138367"/>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42868" y="2174804"/>
        <a:ext cx="1793192" cy="1171170"/>
      </dsp:txXfrm>
    </dsp:sp>
    <dsp:sp modelId="{67357A81-5F47-46C8-8791-23DB6B665016}">
      <dsp:nvSpPr>
        <dsp:cNvPr id="0" name=""/>
        <dsp:cNvSpPr/>
      </dsp:nvSpPr>
      <dsp:spPr>
        <a:xfrm>
          <a:off x="3365351" y="1640749"/>
          <a:ext cx="1610826" cy="497617"/>
        </a:xfrm>
        <a:custGeom>
          <a:avLst/>
          <a:gdLst/>
          <a:ahLst/>
          <a:cxnLst/>
          <a:rect l="0" t="0" r="0" b="0"/>
          <a:pathLst>
            <a:path>
              <a:moveTo>
                <a:pt x="1610826" y="0"/>
              </a:moveTo>
              <a:lnTo>
                <a:pt x="1610826"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2432318" y="2138367"/>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a:t>
          </a:r>
        </a:p>
      </dsp:txBody>
      <dsp:txXfrm>
        <a:off x="2468755" y="2174804"/>
        <a:ext cx="1793192" cy="1171170"/>
      </dsp:txXfrm>
    </dsp:sp>
    <dsp:sp modelId="{E5E261E0-CCBC-4B5A-A904-F243E2AA53B0}">
      <dsp:nvSpPr>
        <dsp:cNvPr id="0" name=""/>
        <dsp:cNvSpPr/>
      </dsp:nvSpPr>
      <dsp:spPr>
        <a:xfrm>
          <a:off x="4976178" y="1640749"/>
          <a:ext cx="984266" cy="497617"/>
        </a:xfrm>
        <a:custGeom>
          <a:avLst/>
          <a:gdLst/>
          <a:ahLst/>
          <a:cxnLst/>
          <a:rect l="0" t="0" r="0" b="0"/>
          <a:pathLst>
            <a:path>
              <a:moveTo>
                <a:pt x="0" y="0"/>
              </a:moveTo>
              <a:lnTo>
                <a:pt x="0" y="248808"/>
              </a:lnTo>
              <a:lnTo>
                <a:pt x="984266" y="248808"/>
              </a:lnTo>
              <a:lnTo>
                <a:pt x="984266"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4858205" y="2138367"/>
          <a:ext cx="2204477"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4894642" y="2174804"/>
        <a:ext cx="2131603" cy="1171170"/>
      </dsp:txXfrm>
    </dsp:sp>
    <dsp:sp modelId="{F7436063-BF3D-4400-ABDF-46A0C91AC2E1}">
      <dsp:nvSpPr>
        <dsp:cNvPr id="0" name=""/>
        <dsp:cNvSpPr/>
      </dsp:nvSpPr>
      <dsp:spPr>
        <a:xfrm>
          <a:off x="4976178" y="1640749"/>
          <a:ext cx="3808035" cy="497617"/>
        </a:xfrm>
        <a:custGeom>
          <a:avLst/>
          <a:gdLst/>
          <a:ahLst/>
          <a:cxnLst/>
          <a:rect l="0" t="0" r="0" b="0"/>
          <a:pathLst>
            <a:path>
              <a:moveTo>
                <a:pt x="0" y="0"/>
              </a:moveTo>
              <a:lnTo>
                <a:pt x="0" y="248808"/>
              </a:lnTo>
              <a:lnTo>
                <a:pt x="3808035" y="248808"/>
              </a:lnTo>
              <a:lnTo>
                <a:pt x="3808035"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7622503" y="2138367"/>
          <a:ext cx="2323421"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7658940" y="2174804"/>
        <a:ext cx="2250547" cy="117117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041816" y="174683"/>
          <a:ext cx="5868723" cy="1499894"/>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085746" y="218613"/>
        <a:ext cx="5780863" cy="1412034"/>
      </dsp:txXfrm>
    </dsp:sp>
    <dsp:sp modelId="{33643D00-C75E-4DF5-A0F0-DFA21355EB8A}">
      <dsp:nvSpPr>
        <dsp:cNvPr id="0" name=""/>
        <dsp:cNvSpPr/>
      </dsp:nvSpPr>
      <dsp:spPr>
        <a:xfrm>
          <a:off x="939465" y="1674578"/>
          <a:ext cx="4036712" cy="497617"/>
        </a:xfrm>
        <a:custGeom>
          <a:avLst/>
          <a:gdLst/>
          <a:ahLst/>
          <a:cxnLst/>
          <a:rect l="0" t="0" r="0" b="0"/>
          <a:pathLst>
            <a:path>
              <a:moveTo>
                <a:pt x="4036712" y="0"/>
              </a:moveTo>
              <a:lnTo>
                <a:pt x="4036712"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6431" y="2172195"/>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42868" y="2208632"/>
        <a:ext cx="1793192" cy="1171170"/>
      </dsp:txXfrm>
    </dsp:sp>
    <dsp:sp modelId="{67357A81-5F47-46C8-8791-23DB6B665016}">
      <dsp:nvSpPr>
        <dsp:cNvPr id="0" name=""/>
        <dsp:cNvSpPr/>
      </dsp:nvSpPr>
      <dsp:spPr>
        <a:xfrm>
          <a:off x="3365351" y="1674578"/>
          <a:ext cx="1610826" cy="497617"/>
        </a:xfrm>
        <a:custGeom>
          <a:avLst/>
          <a:gdLst/>
          <a:ahLst/>
          <a:cxnLst/>
          <a:rect l="0" t="0" r="0" b="0"/>
          <a:pathLst>
            <a:path>
              <a:moveTo>
                <a:pt x="1610826" y="0"/>
              </a:moveTo>
              <a:lnTo>
                <a:pt x="1610826"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2432318" y="2172195"/>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 – </a:t>
          </a:r>
          <a:br>
            <a:rPr lang="en-GB" sz="1400" kern="1200" dirty="0"/>
          </a:br>
          <a:r>
            <a:rPr lang="en-GB" sz="1400" kern="1200" dirty="0"/>
            <a:t>Doing or being</a:t>
          </a:r>
        </a:p>
      </dsp:txBody>
      <dsp:txXfrm>
        <a:off x="2468755" y="2208632"/>
        <a:ext cx="1793192" cy="1171170"/>
      </dsp:txXfrm>
    </dsp:sp>
    <dsp:sp modelId="{E5E261E0-CCBC-4B5A-A904-F243E2AA53B0}">
      <dsp:nvSpPr>
        <dsp:cNvPr id="0" name=""/>
        <dsp:cNvSpPr/>
      </dsp:nvSpPr>
      <dsp:spPr>
        <a:xfrm>
          <a:off x="4976178" y="1674578"/>
          <a:ext cx="984266" cy="497617"/>
        </a:xfrm>
        <a:custGeom>
          <a:avLst/>
          <a:gdLst/>
          <a:ahLst/>
          <a:cxnLst/>
          <a:rect l="0" t="0" r="0" b="0"/>
          <a:pathLst>
            <a:path>
              <a:moveTo>
                <a:pt x="0" y="0"/>
              </a:moveTo>
              <a:lnTo>
                <a:pt x="0" y="248808"/>
              </a:lnTo>
              <a:lnTo>
                <a:pt x="984266" y="248808"/>
              </a:lnTo>
              <a:lnTo>
                <a:pt x="984266"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4858205" y="2172195"/>
          <a:ext cx="2204477"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4894642" y="2208632"/>
        <a:ext cx="2131603" cy="1171170"/>
      </dsp:txXfrm>
    </dsp:sp>
    <dsp:sp modelId="{F7436063-BF3D-4400-ABDF-46A0C91AC2E1}">
      <dsp:nvSpPr>
        <dsp:cNvPr id="0" name=""/>
        <dsp:cNvSpPr/>
      </dsp:nvSpPr>
      <dsp:spPr>
        <a:xfrm>
          <a:off x="4976178" y="1674578"/>
          <a:ext cx="3808035" cy="497617"/>
        </a:xfrm>
        <a:custGeom>
          <a:avLst/>
          <a:gdLst/>
          <a:ahLst/>
          <a:cxnLst/>
          <a:rect l="0" t="0" r="0" b="0"/>
          <a:pathLst>
            <a:path>
              <a:moveTo>
                <a:pt x="0" y="0"/>
              </a:moveTo>
              <a:lnTo>
                <a:pt x="0" y="248808"/>
              </a:lnTo>
              <a:lnTo>
                <a:pt x="3808035" y="248808"/>
              </a:lnTo>
              <a:lnTo>
                <a:pt x="3808035"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7622503" y="2172195"/>
          <a:ext cx="2323421"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7658940" y="2208632"/>
        <a:ext cx="2250547" cy="117117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041816" y="174683"/>
          <a:ext cx="5868723" cy="1499894"/>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085746" y="218613"/>
        <a:ext cx="5780863" cy="1412034"/>
      </dsp:txXfrm>
    </dsp:sp>
    <dsp:sp modelId="{33643D00-C75E-4DF5-A0F0-DFA21355EB8A}">
      <dsp:nvSpPr>
        <dsp:cNvPr id="0" name=""/>
        <dsp:cNvSpPr/>
      </dsp:nvSpPr>
      <dsp:spPr>
        <a:xfrm>
          <a:off x="939465" y="1674578"/>
          <a:ext cx="4036712" cy="497617"/>
        </a:xfrm>
        <a:custGeom>
          <a:avLst/>
          <a:gdLst/>
          <a:ahLst/>
          <a:cxnLst/>
          <a:rect l="0" t="0" r="0" b="0"/>
          <a:pathLst>
            <a:path>
              <a:moveTo>
                <a:pt x="4036712" y="0"/>
              </a:moveTo>
              <a:lnTo>
                <a:pt x="4036712"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6431" y="2172195"/>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42868" y="2208632"/>
        <a:ext cx="1793192" cy="1171170"/>
      </dsp:txXfrm>
    </dsp:sp>
    <dsp:sp modelId="{67357A81-5F47-46C8-8791-23DB6B665016}">
      <dsp:nvSpPr>
        <dsp:cNvPr id="0" name=""/>
        <dsp:cNvSpPr/>
      </dsp:nvSpPr>
      <dsp:spPr>
        <a:xfrm>
          <a:off x="3365351" y="1674578"/>
          <a:ext cx="1610826" cy="497617"/>
        </a:xfrm>
        <a:custGeom>
          <a:avLst/>
          <a:gdLst/>
          <a:ahLst/>
          <a:cxnLst/>
          <a:rect l="0" t="0" r="0" b="0"/>
          <a:pathLst>
            <a:path>
              <a:moveTo>
                <a:pt x="1610826" y="0"/>
              </a:moveTo>
              <a:lnTo>
                <a:pt x="1610826"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2432318" y="2172195"/>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 – </a:t>
          </a:r>
          <a:br>
            <a:rPr lang="en-GB" sz="1400" kern="1200" dirty="0"/>
          </a:br>
          <a:r>
            <a:rPr lang="en-GB" sz="1400" kern="1200" dirty="0"/>
            <a:t>Doing or being</a:t>
          </a:r>
        </a:p>
      </dsp:txBody>
      <dsp:txXfrm>
        <a:off x="2468755" y="2208632"/>
        <a:ext cx="1793192" cy="1171170"/>
      </dsp:txXfrm>
    </dsp:sp>
    <dsp:sp modelId="{E5E261E0-CCBC-4B5A-A904-F243E2AA53B0}">
      <dsp:nvSpPr>
        <dsp:cNvPr id="0" name=""/>
        <dsp:cNvSpPr/>
      </dsp:nvSpPr>
      <dsp:spPr>
        <a:xfrm>
          <a:off x="4976178" y="1674578"/>
          <a:ext cx="984266" cy="497617"/>
        </a:xfrm>
        <a:custGeom>
          <a:avLst/>
          <a:gdLst/>
          <a:ahLst/>
          <a:cxnLst/>
          <a:rect l="0" t="0" r="0" b="0"/>
          <a:pathLst>
            <a:path>
              <a:moveTo>
                <a:pt x="0" y="0"/>
              </a:moveTo>
              <a:lnTo>
                <a:pt x="0" y="248808"/>
              </a:lnTo>
              <a:lnTo>
                <a:pt x="984266" y="248808"/>
              </a:lnTo>
              <a:lnTo>
                <a:pt x="984266"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4858205" y="2172195"/>
          <a:ext cx="2204477"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 – Where things are</a:t>
          </a:r>
        </a:p>
      </dsp:txBody>
      <dsp:txXfrm>
        <a:off x="4894642" y="2208632"/>
        <a:ext cx="2131603" cy="1171170"/>
      </dsp:txXfrm>
    </dsp:sp>
    <dsp:sp modelId="{F7436063-BF3D-4400-ABDF-46A0C91AC2E1}">
      <dsp:nvSpPr>
        <dsp:cNvPr id="0" name=""/>
        <dsp:cNvSpPr/>
      </dsp:nvSpPr>
      <dsp:spPr>
        <a:xfrm>
          <a:off x="4976178" y="1674578"/>
          <a:ext cx="3808035" cy="497617"/>
        </a:xfrm>
        <a:custGeom>
          <a:avLst/>
          <a:gdLst/>
          <a:ahLst/>
          <a:cxnLst/>
          <a:rect l="0" t="0" r="0" b="0"/>
          <a:pathLst>
            <a:path>
              <a:moveTo>
                <a:pt x="0" y="0"/>
              </a:moveTo>
              <a:lnTo>
                <a:pt x="0" y="248808"/>
              </a:lnTo>
              <a:lnTo>
                <a:pt x="3808035" y="248808"/>
              </a:lnTo>
              <a:lnTo>
                <a:pt x="3808035"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7622503" y="2172195"/>
          <a:ext cx="2323421"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7658940" y="2208632"/>
        <a:ext cx="2250547" cy="117117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4174352" y="546370"/>
          <a:ext cx="1603651" cy="1069100"/>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4205665" y="577683"/>
        <a:ext cx="1541025" cy="1006474"/>
      </dsp:txXfrm>
    </dsp:sp>
    <dsp:sp modelId="{76649846-3BC9-4AF2-8EFB-EFB494F8B5B0}">
      <dsp:nvSpPr>
        <dsp:cNvPr id="0" name=""/>
        <dsp:cNvSpPr/>
      </dsp:nvSpPr>
      <dsp:spPr>
        <a:xfrm>
          <a:off x="806685" y="1615470"/>
          <a:ext cx="4169492" cy="427640"/>
        </a:xfrm>
        <a:custGeom>
          <a:avLst/>
          <a:gdLst/>
          <a:ahLst/>
          <a:cxnLst/>
          <a:rect l="0" t="0" r="0" b="0"/>
          <a:pathLst>
            <a:path>
              <a:moveTo>
                <a:pt x="4169492" y="0"/>
              </a:moveTo>
              <a:lnTo>
                <a:pt x="4169492" y="213820"/>
              </a:lnTo>
              <a:lnTo>
                <a:pt x="0" y="213820"/>
              </a:lnTo>
              <a:lnTo>
                <a:pt x="0" y="42764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4859" y="2043111"/>
          <a:ext cx="1603651" cy="106910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Capital letters</a:t>
          </a:r>
        </a:p>
      </dsp:txBody>
      <dsp:txXfrm>
        <a:off x="36172" y="2074424"/>
        <a:ext cx="1541025" cy="1006474"/>
      </dsp:txXfrm>
    </dsp:sp>
    <dsp:sp modelId="{A7E49D6C-8376-4BDE-82B8-9FE98A4C9DCF}">
      <dsp:nvSpPr>
        <dsp:cNvPr id="0" name=""/>
        <dsp:cNvSpPr/>
      </dsp:nvSpPr>
      <dsp:spPr>
        <a:xfrm>
          <a:off x="2891431" y="1615470"/>
          <a:ext cx="2084746" cy="427640"/>
        </a:xfrm>
        <a:custGeom>
          <a:avLst/>
          <a:gdLst/>
          <a:ahLst/>
          <a:cxnLst/>
          <a:rect l="0" t="0" r="0" b="0"/>
          <a:pathLst>
            <a:path>
              <a:moveTo>
                <a:pt x="2084746" y="0"/>
              </a:moveTo>
              <a:lnTo>
                <a:pt x="2084746" y="213820"/>
              </a:lnTo>
              <a:lnTo>
                <a:pt x="0" y="213820"/>
              </a:lnTo>
              <a:lnTo>
                <a:pt x="0" y="42764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2089605" y="2043111"/>
          <a:ext cx="1603651" cy="106910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End of sentence</a:t>
          </a:r>
        </a:p>
      </dsp:txBody>
      <dsp:txXfrm>
        <a:off x="2120918" y="2074424"/>
        <a:ext cx="1541025" cy="1006474"/>
      </dsp:txXfrm>
    </dsp:sp>
    <dsp:sp modelId="{D36C7C8D-7076-4EE3-A6EB-D9AFDACFC097}">
      <dsp:nvSpPr>
        <dsp:cNvPr id="0" name=""/>
        <dsp:cNvSpPr/>
      </dsp:nvSpPr>
      <dsp:spPr>
        <a:xfrm>
          <a:off x="4930458" y="1615470"/>
          <a:ext cx="91440" cy="427640"/>
        </a:xfrm>
        <a:custGeom>
          <a:avLst/>
          <a:gdLst/>
          <a:ahLst/>
          <a:cxnLst/>
          <a:rect l="0" t="0" r="0" b="0"/>
          <a:pathLst>
            <a:path>
              <a:moveTo>
                <a:pt x="45720" y="0"/>
              </a:moveTo>
              <a:lnTo>
                <a:pt x="45720" y="42764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DDE2BDC-CE0A-49AF-86FB-F24B7991291D}">
      <dsp:nvSpPr>
        <dsp:cNvPr id="0" name=""/>
        <dsp:cNvSpPr/>
      </dsp:nvSpPr>
      <dsp:spPr>
        <a:xfrm>
          <a:off x="4174352" y="2043111"/>
          <a:ext cx="1603651" cy="106910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Apostrophes</a:t>
          </a:r>
        </a:p>
      </dsp:txBody>
      <dsp:txXfrm>
        <a:off x="4205665" y="2074424"/>
        <a:ext cx="1541025" cy="1006474"/>
      </dsp:txXfrm>
    </dsp:sp>
    <dsp:sp modelId="{63F438D0-A326-4EF9-85CF-14316A65445F}">
      <dsp:nvSpPr>
        <dsp:cNvPr id="0" name=""/>
        <dsp:cNvSpPr/>
      </dsp:nvSpPr>
      <dsp:spPr>
        <a:xfrm>
          <a:off x="4976178" y="1615470"/>
          <a:ext cx="2084746" cy="427640"/>
        </a:xfrm>
        <a:custGeom>
          <a:avLst/>
          <a:gdLst/>
          <a:ahLst/>
          <a:cxnLst/>
          <a:rect l="0" t="0" r="0" b="0"/>
          <a:pathLst>
            <a:path>
              <a:moveTo>
                <a:pt x="0" y="0"/>
              </a:moveTo>
              <a:lnTo>
                <a:pt x="0" y="213820"/>
              </a:lnTo>
              <a:lnTo>
                <a:pt x="2084746" y="213820"/>
              </a:lnTo>
              <a:lnTo>
                <a:pt x="2084746" y="42764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004C572-F784-43D3-8E6F-0F50FB34D745}">
      <dsp:nvSpPr>
        <dsp:cNvPr id="0" name=""/>
        <dsp:cNvSpPr/>
      </dsp:nvSpPr>
      <dsp:spPr>
        <a:xfrm>
          <a:off x="6259098" y="2043111"/>
          <a:ext cx="1603651" cy="106910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Commas</a:t>
          </a:r>
        </a:p>
      </dsp:txBody>
      <dsp:txXfrm>
        <a:off x="6290411" y="2074424"/>
        <a:ext cx="1541025" cy="1006474"/>
      </dsp:txXfrm>
    </dsp:sp>
    <dsp:sp modelId="{EFDCDFAB-B67C-400E-AF8C-AF531BC471BC}">
      <dsp:nvSpPr>
        <dsp:cNvPr id="0" name=""/>
        <dsp:cNvSpPr/>
      </dsp:nvSpPr>
      <dsp:spPr>
        <a:xfrm>
          <a:off x="4976178" y="1615470"/>
          <a:ext cx="4169492" cy="427640"/>
        </a:xfrm>
        <a:custGeom>
          <a:avLst/>
          <a:gdLst/>
          <a:ahLst/>
          <a:cxnLst/>
          <a:rect l="0" t="0" r="0" b="0"/>
          <a:pathLst>
            <a:path>
              <a:moveTo>
                <a:pt x="0" y="0"/>
              </a:moveTo>
              <a:lnTo>
                <a:pt x="0" y="213820"/>
              </a:lnTo>
              <a:lnTo>
                <a:pt x="4169492" y="213820"/>
              </a:lnTo>
              <a:lnTo>
                <a:pt x="4169492" y="42764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E014805-FA51-41BD-9A7F-FF2676B32954}">
      <dsp:nvSpPr>
        <dsp:cNvPr id="0" name=""/>
        <dsp:cNvSpPr/>
      </dsp:nvSpPr>
      <dsp:spPr>
        <a:xfrm>
          <a:off x="8343845" y="2043111"/>
          <a:ext cx="1603651" cy="106910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Inverted commas (speech marks)</a:t>
          </a:r>
        </a:p>
      </dsp:txBody>
      <dsp:txXfrm>
        <a:off x="8375158" y="2074424"/>
        <a:ext cx="1541025" cy="100647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5828828" y="1298"/>
          <a:ext cx="1330356" cy="88690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Punctuation </a:t>
          </a:r>
        </a:p>
      </dsp:txBody>
      <dsp:txXfrm>
        <a:off x="5854805" y="27275"/>
        <a:ext cx="1278402" cy="834950"/>
      </dsp:txXfrm>
    </dsp:sp>
    <dsp:sp modelId="{76649846-3BC9-4AF2-8EFB-EFB494F8B5B0}">
      <dsp:nvSpPr>
        <dsp:cNvPr id="0" name=""/>
        <dsp:cNvSpPr/>
      </dsp:nvSpPr>
      <dsp:spPr>
        <a:xfrm>
          <a:off x="3035080" y="888202"/>
          <a:ext cx="3458925" cy="354761"/>
        </a:xfrm>
        <a:custGeom>
          <a:avLst/>
          <a:gdLst/>
          <a:ahLst/>
          <a:cxnLst/>
          <a:rect l="0" t="0" r="0" b="0"/>
          <a:pathLst>
            <a:path>
              <a:moveTo>
                <a:pt x="3458925" y="0"/>
              </a:moveTo>
              <a:lnTo>
                <a:pt x="3458925" y="177380"/>
              </a:lnTo>
              <a:lnTo>
                <a:pt x="0" y="177380"/>
              </a:lnTo>
              <a:lnTo>
                <a:pt x="0"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2369902"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Capital letters </a:t>
          </a:r>
        </a:p>
      </dsp:txBody>
      <dsp:txXfrm>
        <a:off x="2395879" y="1268940"/>
        <a:ext cx="1278402" cy="834950"/>
      </dsp:txXfrm>
    </dsp:sp>
    <dsp:sp modelId="{D36B859B-AC7C-42A8-8CF0-D4FB726F640B}">
      <dsp:nvSpPr>
        <dsp:cNvPr id="0" name=""/>
        <dsp:cNvSpPr/>
      </dsp:nvSpPr>
      <dsp:spPr>
        <a:xfrm>
          <a:off x="1305617" y="2129868"/>
          <a:ext cx="1729462" cy="354761"/>
        </a:xfrm>
        <a:custGeom>
          <a:avLst/>
          <a:gdLst/>
          <a:ahLst/>
          <a:cxnLst/>
          <a:rect l="0" t="0" r="0" b="0"/>
          <a:pathLst>
            <a:path>
              <a:moveTo>
                <a:pt x="1729462" y="0"/>
              </a:moveTo>
              <a:lnTo>
                <a:pt x="1729462" y="177380"/>
              </a:lnTo>
              <a:lnTo>
                <a:pt x="0" y="177380"/>
              </a:lnTo>
              <a:lnTo>
                <a:pt x="0" y="35476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9183FBA-321E-493B-85F7-5E91C5745348}">
      <dsp:nvSpPr>
        <dsp:cNvPr id="0" name=""/>
        <dsp:cNvSpPr/>
      </dsp:nvSpPr>
      <dsp:spPr>
        <a:xfrm>
          <a:off x="640439" y="2484629"/>
          <a:ext cx="1330356" cy="88690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Proper nouns</a:t>
          </a:r>
        </a:p>
      </dsp:txBody>
      <dsp:txXfrm>
        <a:off x="666416" y="2510606"/>
        <a:ext cx="1278402" cy="834950"/>
      </dsp:txXfrm>
    </dsp:sp>
    <dsp:sp modelId="{E3DF7CFD-D769-4DF5-BCB4-4DF4842B8191}">
      <dsp:nvSpPr>
        <dsp:cNvPr id="0" name=""/>
        <dsp:cNvSpPr/>
      </dsp:nvSpPr>
      <dsp:spPr>
        <a:xfrm>
          <a:off x="2989360" y="2129868"/>
          <a:ext cx="91440" cy="354761"/>
        </a:xfrm>
        <a:custGeom>
          <a:avLst/>
          <a:gdLst/>
          <a:ahLst/>
          <a:cxnLst/>
          <a:rect l="0" t="0" r="0" b="0"/>
          <a:pathLst>
            <a:path>
              <a:moveTo>
                <a:pt x="45720" y="0"/>
              </a:moveTo>
              <a:lnTo>
                <a:pt x="45720" y="35476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CF7CD56-C36C-4C62-8A00-67E800284773}">
      <dsp:nvSpPr>
        <dsp:cNvPr id="0" name=""/>
        <dsp:cNvSpPr/>
      </dsp:nvSpPr>
      <dsp:spPr>
        <a:xfrm>
          <a:off x="2369902" y="2484629"/>
          <a:ext cx="1330356" cy="88690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Personal Pronoun I</a:t>
          </a:r>
        </a:p>
      </dsp:txBody>
      <dsp:txXfrm>
        <a:off x="2395879" y="2510606"/>
        <a:ext cx="1278402" cy="834950"/>
      </dsp:txXfrm>
    </dsp:sp>
    <dsp:sp modelId="{2166EF52-ABC4-484B-9863-5246B7D69BBE}">
      <dsp:nvSpPr>
        <dsp:cNvPr id="0" name=""/>
        <dsp:cNvSpPr/>
      </dsp:nvSpPr>
      <dsp:spPr>
        <a:xfrm>
          <a:off x="3035080" y="2129868"/>
          <a:ext cx="1729462" cy="354761"/>
        </a:xfrm>
        <a:custGeom>
          <a:avLst/>
          <a:gdLst/>
          <a:ahLst/>
          <a:cxnLst/>
          <a:rect l="0" t="0" r="0" b="0"/>
          <a:pathLst>
            <a:path>
              <a:moveTo>
                <a:pt x="0" y="0"/>
              </a:moveTo>
              <a:lnTo>
                <a:pt x="0" y="177380"/>
              </a:lnTo>
              <a:lnTo>
                <a:pt x="1729462" y="177380"/>
              </a:lnTo>
              <a:lnTo>
                <a:pt x="1729462" y="35476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4CC5552-08E7-4750-B24C-2F2E594A9BB9}">
      <dsp:nvSpPr>
        <dsp:cNvPr id="0" name=""/>
        <dsp:cNvSpPr/>
      </dsp:nvSpPr>
      <dsp:spPr>
        <a:xfrm>
          <a:off x="4099365" y="2484629"/>
          <a:ext cx="1330356" cy="88690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Start of sentences</a:t>
          </a:r>
        </a:p>
      </dsp:txBody>
      <dsp:txXfrm>
        <a:off x="4125342" y="2510606"/>
        <a:ext cx="1278402" cy="834950"/>
      </dsp:txXfrm>
    </dsp:sp>
    <dsp:sp modelId="{A7E49D6C-8376-4BDE-82B8-9FE98A4C9DCF}">
      <dsp:nvSpPr>
        <dsp:cNvPr id="0" name=""/>
        <dsp:cNvSpPr/>
      </dsp:nvSpPr>
      <dsp:spPr>
        <a:xfrm>
          <a:off x="4764543" y="888202"/>
          <a:ext cx="1729462" cy="354761"/>
        </a:xfrm>
        <a:custGeom>
          <a:avLst/>
          <a:gdLst/>
          <a:ahLst/>
          <a:cxnLst/>
          <a:rect l="0" t="0" r="0" b="0"/>
          <a:pathLst>
            <a:path>
              <a:moveTo>
                <a:pt x="1729462" y="0"/>
              </a:moveTo>
              <a:lnTo>
                <a:pt x="1729462" y="177380"/>
              </a:lnTo>
              <a:lnTo>
                <a:pt x="0" y="177380"/>
              </a:lnTo>
              <a:lnTo>
                <a:pt x="0"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4099365"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End of sentence</a:t>
          </a:r>
        </a:p>
      </dsp:txBody>
      <dsp:txXfrm>
        <a:off x="4125342" y="1268940"/>
        <a:ext cx="1278402" cy="834950"/>
      </dsp:txXfrm>
    </dsp:sp>
    <dsp:sp modelId="{558369AB-D576-453C-818D-CCBCA4C440D7}">
      <dsp:nvSpPr>
        <dsp:cNvPr id="0" name=""/>
        <dsp:cNvSpPr/>
      </dsp:nvSpPr>
      <dsp:spPr>
        <a:xfrm>
          <a:off x="6448286" y="888202"/>
          <a:ext cx="91440" cy="354761"/>
        </a:xfrm>
        <a:custGeom>
          <a:avLst/>
          <a:gdLst/>
          <a:ahLst/>
          <a:cxnLst/>
          <a:rect l="0" t="0" r="0" b="0"/>
          <a:pathLst>
            <a:path>
              <a:moveTo>
                <a:pt x="45720" y="0"/>
              </a:moveTo>
              <a:lnTo>
                <a:pt x="45720"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5828828"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Apostrophes</a:t>
          </a:r>
        </a:p>
      </dsp:txBody>
      <dsp:txXfrm>
        <a:off x="5854805" y="1268940"/>
        <a:ext cx="1278402" cy="834950"/>
      </dsp:txXfrm>
    </dsp:sp>
    <dsp:sp modelId="{2D6BC137-2FB4-41C4-8CC1-134FB3F4DDCC}">
      <dsp:nvSpPr>
        <dsp:cNvPr id="0" name=""/>
        <dsp:cNvSpPr/>
      </dsp:nvSpPr>
      <dsp:spPr>
        <a:xfrm>
          <a:off x="6494006" y="888202"/>
          <a:ext cx="1729462" cy="354761"/>
        </a:xfrm>
        <a:custGeom>
          <a:avLst/>
          <a:gdLst/>
          <a:ahLst/>
          <a:cxnLst/>
          <a:rect l="0" t="0" r="0" b="0"/>
          <a:pathLst>
            <a:path>
              <a:moveTo>
                <a:pt x="0" y="0"/>
              </a:moveTo>
              <a:lnTo>
                <a:pt x="0" y="177380"/>
              </a:lnTo>
              <a:lnTo>
                <a:pt x="1729462" y="177380"/>
              </a:lnTo>
              <a:lnTo>
                <a:pt x="1729462"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A5993B2-8F9D-4C5D-9DCF-EE9E90624F34}">
      <dsp:nvSpPr>
        <dsp:cNvPr id="0" name=""/>
        <dsp:cNvSpPr/>
      </dsp:nvSpPr>
      <dsp:spPr>
        <a:xfrm>
          <a:off x="7558291"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Commas</a:t>
          </a:r>
        </a:p>
      </dsp:txBody>
      <dsp:txXfrm>
        <a:off x="7584268" y="1268940"/>
        <a:ext cx="1278402" cy="834950"/>
      </dsp:txXfrm>
    </dsp:sp>
    <dsp:sp modelId="{10DBA64D-3956-41B1-B013-E9FBA131F749}">
      <dsp:nvSpPr>
        <dsp:cNvPr id="0" name=""/>
        <dsp:cNvSpPr/>
      </dsp:nvSpPr>
      <dsp:spPr>
        <a:xfrm>
          <a:off x="6494006" y="888202"/>
          <a:ext cx="3458925" cy="354761"/>
        </a:xfrm>
        <a:custGeom>
          <a:avLst/>
          <a:gdLst/>
          <a:ahLst/>
          <a:cxnLst/>
          <a:rect l="0" t="0" r="0" b="0"/>
          <a:pathLst>
            <a:path>
              <a:moveTo>
                <a:pt x="0" y="0"/>
              </a:moveTo>
              <a:lnTo>
                <a:pt x="0" y="177380"/>
              </a:lnTo>
              <a:lnTo>
                <a:pt x="3458925" y="177380"/>
              </a:lnTo>
              <a:lnTo>
                <a:pt x="3458925"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8149357-8851-4823-A7B1-855015247542}">
      <dsp:nvSpPr>
        <dsp:cNvPr id="0" name=""/>
        <dsp:cNvSpPr/>
      </dsp:nvSpPr>
      <dsp:spPr>
        <a:xfrm>
          <a:off x="9287754"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Inverted commas</a:t>
          </a:r>
        </a:p>
      </dsp:txBody>
      <dsp:txXfrm>
        <a:off x="9313731" y="1268940"/>
        <a:ext cx="1278402" cy="83495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4964096" y="1298"/>
          <a:ext cx="1330356" cy="88690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Punctuation </a:t>
          </a:r>
        </a:p>
      </dsp:txBody>
      <dsp:txXfrm>
        <a:off x="4990073" y="27275"/>
        <a:ext cx="1278402" cy="834950"/>
      </dsp:txXfrm>
    </dsp:sp>
    <dsp:sp modelId="{76649846-3BC9-4AF2-8EFB-EFB494F8B5B0}">
      <dsp:nvSpPr>
        <dsp:cNvPr id="0" name=""/>
        <dsp:cNvSpPr/>
      </dsp:nvSpPr>
      <dsp:spPr>
        <a:xfrm>
          <a:off x="2170349" y="888202"/>
          <a:ext cx="3458925" cy="354761"/>
        </a:xfrm>
        <a:custGeom>
          <a:avLst/>
          <a:gdLst/>
          <a:ahLst/>
          <a:cxnLst/>
          <a:rect l="0" t="0" r="0" b="0"/>
          <a:pathLst>
            <a:path>
              <a:moveTo>
                <a:pt x="3458925" y="0"/>
              </a:moveTo>
              <a:lnTo>
                <a:pt x="3458925" y="177380"/>
              </a:lnTo>
              <a:lnTo>
                <a:pt x="0" y="177380"/>
              </a:lnTo>
              <a:lnTo>
                <a:pt x="0"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1505171"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Capital letters </a:t>
          </a:r>
        </a:p>
      </dsp:txBody>
      <dsp:txXfrm>
        <a:off x="1531148" y="1268940"/>
        <a:ext cx="1278402" cy="834950"/>
      </dsp:txXfrm>
    </dsp:sp>
    <dsp:sp modelId="{A7E49D6C-8376-4BDE-82B8-9FE98A4C9DCF}">
      <dsp:nvSpPr>
        <dsp:cNvPr id="0" name=""/>
        <dsp:cNvSpPr/>
      </dsp:nvSpPr>
      <dsp:spPr>
        <a:xfrm>
          <a:off x="3899812" y="888202"/>
          <a:ext cx="1729462" cy="354761"/>
        </a:xfrm>
        <a:custGeom>
          <a:avLst/>
          <a:gdLst/>
          <a:ahLst/>
          <a:cxnLst/>
          <a:rect l="0" t="0" r="0" b="0"/>
          <a:pathLst>
            <a:path>
              <a:moveTo>
                <a:pt x="1729462" y="0"/>
              </a:moveTo>
              <a:lnTo>
                <a:pt x="1729462" y="177380"/>
              </a:lnTo>
              <a:lnTo>
                <a:pt x="0" y="177380"/>
              </a:lnTo>
              <a:lnTo>
                <a:pt x="0"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3234634"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End of sentence</a:t>
          </a:r>
        </a:p>
      </dsp:txBody>
      <dsp:txXfrm>
        <a:off x="3260611" y="1268940"/>
        <a:ext cx="1278402" cy="834950"/>
      </dsp:txXfrm>
    </dsp:sp>
    <dsp:sp modelId="{8D2A210D-B787-4E18-AF81-EE1A09E40EDB}">
      <dsp:nvSpPr>
        <dsp:cNvPr id="0" name=""/>
        <dsp:cNvSpPr/>
      </dsp:nvSpPr>
      <dsp:spPr>
        <a:xfrm>
          <a:off x="2170349" y="2129868"/>
          <a:ext cx="1729462" cy="354761"/>
        </a:xfrm>
        <a:custGeom>
          <a:avLst/>
          <a:gdLst/>
          <a:ahLst/>
          <a:cxnLst/>
          <a:rect l="0" t="0" r="0" b="0"/>
          <a:pathLst>
            <a:path>
              <a:moveTo>
                <a:pt x="1729462" y="0"/>
              </a:moveTo>
              <a:lnTo>
                <a:pt x="1729462" y="177380"/>
              </a:lnTo>
              <a:lnTo>
                <a:pt x="0" y="177380"/>
              </a:lnTo>
              <a:lnTo>
                <a:pt x="0" y="35476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73C87AE-C91E-458A-98E4-EED5CE1C24D2}">
      <dsp:nvSpPr>
        <dsp:cNvPr id="0" name=""/>
        <dsp:cNvSpPr/>
      </dsp:nvSpPr>
      <dsp:spPr>
        <a:xfrm>
          <a:off x="1505171" y="2484629"/>
          <a:ext cx="1330356" cy="88690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Full stop</a:t>
          </a:r>
        </a:p>
      </dsp:txBody>
      <dsp:txXfrm>
        <a:off x="1531148" y="2510606"/>
        <a:ext cx="1278402" cy="834950"/>
      </dsp:txXfrm>
    </dsp:sp>
    <dsp:sp modelId="{44F440A3-803F-46DB-9CAD-A8BE88C88617}">
      <dsp:nvSpPr>
        <dsp:cNvPr id="0" name=""/>
        <dsp:cNvSpPr/>
      </dsp:nvSpPr>
      <dsp:spPr>
        <a:xfrm>
          <a:off x="3854092" y="2129868"/>
          <a:ext cx="91440" cy="354761"/>
        </a:xfrm>
        <a:custGeom>
          <a:avLst/>
          <a:gdLst/>
          <a:ahLst/>
          <a:cxnLst/>
          <a:rect l="0" t="0" r="0" b="0"/>
          <a:pathLst>
            <a:path>
              <a:moveTo>
                <a:pt x="45720" y="0"/>
              </a:moveTo>
              <a:lnTo>
                <a:pt x="45720" y="35476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E17D6A1-E74D-44BF-BB48-FF034BDC7A72}">
      <dsp:nvSpPr>
        <dsp:cNvPr id="0" name=""/>
        <dsp:cNvSpPr/>
      </dsp:nvSpPr>
      <dsp:spPr>
        <a:xfrm>
          <a:off x="3234634" y="2484629"/>
          <a:ext cx="1330356" cy="88690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Question mark</a:t>
          </a:r>
        </a:p>
      </dsp:txBody>
      <dsp:txXfrm>
        <a:off x="3260611" y="2510606"/>
        <a:ext cx="1278402" cy="834950"/>
      </dsp:txXfrm>
    </dsp:sp>
    <dsp:sp modelId="{72C46A7C-61F5-4EFF-860D-69C05568FB48}">
      <dsp:nvSpPr>
        <dsp:cNvPr id="0" name=""/>
        <dsp:cNvSpPr/>
      </dsp:nvSpPr>
      <dsp:spPr>
        <a:xfrm>
          <a:off x="3899812" y="2129868"/>
          <a:ext cx="1729462" cy="354761"/>
        </a:xfrm>
        <a:custGeom>
          <a:avLst/>
          <a:gdLst/>
          <a:ahLst/>
          <a:cxnLst/>
          <a:rect l="0" t="0" r="0" b="0"/>
          <a:pathLst>
            <a:path>
              <a:moveTo>
                <a:pt x="0" y="0"/>
              </a:moveTo>
              <a:lnTo>
                <a:pt x="0" y="177380"/>
              </a:lnTo>
              <a:lnTo>
                <a:pt x="1729462" y="177380"/>
              </a:lnTo>
              <a:lnTo>
                <a:pt x="1729462" y="35476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1F415C8-5631-4A32-A26D-B5C27EC327B8}">
      <dsp:nvSpPr>
        <dsp:cNvPr id="0" name=""/>
        <dsp:cNvSpPr/>
      </dsp:nvSpPr>
      <dsp:spPr>
        <a:xfrm>
          <a:off x="4964096" y="2484629"/>
          <a:ext cx="1330356" cy="88690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Exclamation mark</a:t>
          </a:r>
        </a:p>
      </dsp:txBody>
      <dsp:txXfrm>
        <a:off x="4990073" y="2510606"/>
        <a:ext cx="1278402" cy="834950"/>
      </dsp:txXfrm>
    </dsp:sp>
    <dsp:sp modelId="{558369AB-D576-453C-818D-CCBCA4C440D7}">
      <dsp:nvSpPr>
        <dsp:cNvPr id="0" name=""/>
        <dsp:cNvSpPr/>
      </dsp:nvSpPr>
      <dsp:spPr>
        <a:xfrm>
          <a:off x="5583555" y="888202"/>
          <a:ext cx="91440" cy="354761"/>
        </a:xfrm>
        <a:custGeom>
          <a:avLst/>
          <a:gdLst/>
          <a:ahLst/>
          <a:cxnLst/>
          <a:rect l="0" t="0" r="0" b="0"/>
          <a:pathLst>
            <a:path>
              <a:moveTo>
                <a:pt x="45720" y="0"/>
              </a:moveTo>
              <a:lnTo>
                <a:pt x="45720"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4964096"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Apostrophes</a:t>
          </a:r>
        </a:p>
      </dsp:txBody>
      <dsp:txXfrm>
        <a:off x="4990073" y="1268940"/>
        <a:ext cx="1278402" cy="834950"/>
      </dsp:txXfrm>
    </dsp:sp>
    <dsp:sp modelId="{2D6BC137-2FB4-41C4-8CC1-134FB3F4DDCC}">
      <dsp:nvSpPr>
        <dsp:cNvPr id="0" name=""/>
        <dsp:cNvSpPr/>
      </dsp:nvSpPr>
      <dsp:spPr>
        <a:xfrm>
          <a:off x="5629275" y="888202"/>
          <a:ext cx="1729462" cy="354761"/>
        </a:xfrm>
        <a:custGeom>
          <a:avLst/>
          <a:gdLst/>
          <a:ahLst/>
          <a:cxnLst/>
          <a:rect l="0" t="0" r="0" b="0"/>
          <a:pathLst>
            <a:path>
              <a:moveTo>
                <a:pt x="0" y="0"/>
              </a:moveTo>
              <a:lnTo>
                <a:pt x="0" y="177380"/>
              </a:lnTo>
              <a:lnTo>
                <a:pt x="1729462" y="177380"/>
              </a:lnTo>
              <a:lnTo>
                <a:pt x="1729462"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A5993B2-8F9D-4C5D-9DCF-EE9E90624F34}">
      <dsp:nvSpPr>
        <dsp:cNvPr id="0" name=""/>
        <dsp:cNvSpPr/>
      </dsp:nvSpPr>
      <dsp:spPr>
        <a:xfrm>
          <a:off x="6693559"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Commas</a:t>
          </a:r>
        </a:p>
      </dsp:txBody>
      <dsp:txXfrm>
        <a:off x="6719536" y="1268940"/>
        <a:ext cx="1278402" cy="834950"/>
      </dsp:txXfrm>
    </dsp:sp>
    <dsp:sp modelId="{10DBA64D-3956-41B1-B013-E9FBA131F749}">
      <dsp:nvSpPr>
        <dsp:cNvPr id="0" name=""/>
        <dsp:cNvSpPr/>
      </dsp:nvSpPr>
      <dsp:spPr>
        <a:xfrm>
          <a:off x="5629275" y="888202"/>
          <a:ext cx="3458925" cy="354761"/>
        </a:xfrm>
        <a:custGeom>
          <a:avLst/>
          <a:gdLst/>
          <a:ahLst/>
          <a:cxnLst/>
          <a:rect l="0" t="0" r="0" b="0"/>
          <a:pathLst>
            <a:path>
              <a:moveTo>
                <a:pt x="0" y="0"/>
              </a:moveTo>
              <a:lnTo>
                <a:pt x="0" y="177380"/>
              </a:lnTo>
              <a:lnTo>
                <a:pt x="3458925" y="177380"/>
              </a:lnTo>
              <a:lnTo>
                <a:pt x="3458925"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8149357-8851-4823-A7B1-855015247542}">
      <dsp:nvSpPr>
        <dsp:cNvPr id="0" name=""/>
        <dsp:cNvSpPr/>
      </dsp:nvSpPr>
      <dsp:spPr>
        <a:xfrm>
          <a:off x="8423022"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Inverted commas</a:t>
          </a:r>
        </a:p>
      </dsp:txBody>
      <dsp:txXfrm>
        <a:off x="8448999" y="1268940"/>
        <a:ext cx="1278402" cy="83495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4964096" y="1298"/>
          <a:ext cx="1330356" cy="88690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Punctuation </a:t>
          </a:r>
        </a:p>
      </dsp:txBody>
      <dsp:txXfrm>
        <a:off x="4990073" y="27275"/>
        <a:ext cx="1278402" cy="834950"/>
      </dsp:txXfrm>
    </dsp:sp>
    <dsp:sp modelId="{76649846-3BC9-4AF2-8EFB-EFB494F8B5B0}">
      <dsp:nvSpPr>
        <dsp:cNvPr id="0" name=""/>
        <dsp:cNvSpPr/>
      </dsp:nvSpPr>
      <dsp:spPr>
        <a:xfrm>
          <a:off x="2170349" y="888202"/>
          <a:ext cx="3458925" cy="354761"/>
        </a:xfrm>
        <a:custGeom>
          <a:avLst/>
          <a:gdLst/>
          <a:ahLst/>
          <a:cxnLst/>
          <a:rect l="0" t="0" r="0" b="0"/>
          <a:pathLst>
            <a:path>
              <a:moveTo>
                <a:pt x="3458925" y="0"/>
              </a:moveTo>
              <a:lnTo>
                <a:pt x="3458925" y="177380"/>
              </a:lnTo>
              <a:lnTo>
                <a:pt x="0" y="177380"/>
              </a:lnTo>
              <a:lnTo>
                <a:pt x="0"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1505171"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Capital letters </a:t>
          </a:r>
        </a:p>
      </dsp:txBody>
      <dsp:txXfrm>
        <a:off x="1531148" y="1268940"/>
        <a:ext cx="1278402" cy="834950"/>
      </dsp:txXfrm>
    </dsp:sp>
    <dsp:sp modelId="{A7E49D6C-8376-4BDE-82B8-9FE98A4C9DCF}">
      <dsp:nvSpPr>
        <dsp:cNvPr id="0" name=""/>
        <dsp:cNvSpPr/>
      </dsp:nvSpPr>
      <dsp:spPr>
        <a:xfrm>
          <a:off x="3899812" y="888202"/>
          <a:ext cx="1729462" cy="354761"/>
        </a:xfrm>
        <a:custGeom>
          <a:avLst/>
          <a:gdLst/>
          <a:ahLst/>
          <a:cxnLst/>
          <a:rect l="0" t="0" r="0" b="0"/>
          <a:pathLst>
            <a:path>
              <a:moveTo>
                <a:pt x="1729462" y="0"/>
              </a:moveTo>
              <a:lnTo>
                <a:pt x="1729462" y="177380"/>
              </a:lnTo>
              <a:lnTo>
                <a:pt x="0" y="177380"/>
              </a:lnTo>
              <a:lnTo>
                <a:pt x="0"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3234634"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End of sentence</a:t>
          </a:r>
        </a:p>
      </dsp:txBody>
      <dsp:txXfrm>
        <a:off x="3260611" y="1268940"/>
        <a:ext cx="1278402" cy="834950"/>
      </dsp:txXfrm>
    </dsp:sp>
    <dsp:sp modelId="{558369AB-D576-453C-818D-CCBCA4C440D7}">
      <dsp:nvSpPr>
        <dsp:cNvPr id="0" name=""/>
        <dsp:cNvSpPr/>
      </dsp:nvSpPr>
      <dsp:spPr>
        <a:xfrm>
          <a:off x="5583554" y="888202"/>
          <a:ext cx="91440" cy="354761"/>
        </a:xfrm>
        <a:custGeom>
          <a:avLst/>
          <a:gdLst/>
          <a:ahLst/>
          <a:cxnLst/>
          <a:rect l="0" t="0" r="0" b="0"/>
          <a:pathLst>
            <a:path>
              <a:moveTo>
                <a:pt x="45720" y="0"/>
              </a:moveTo>
              <a:lnTo>
                <a:pt x="45720"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4964096"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Apostrophes</a:t>
          </a:r>
        </a:p>
      </dsp:txBody>
      <dsp:txXfrm>
        <a:off x="4990073" y="1268940"/>
        <a:ext cx="1278402" cy="834950"/>
      </dsp:txXfrm>
    </dsp:sp>
    <dsp:sp modelId="{FAB4F1E0-63BD-4CE6-923B-13BC1EB83D03}">
      <dsp:nvSpPr>
        <dsp:cNvPr id="0" name=""/>
        <dsp:cNvSpPr/>
      </dsp:nvSpPr>
      <dsp:spPr>
        <a:xfrm>
          <a:off x="4764543" y="2129868"/>
          <a:ext cx="864731" cy="354761"/>
        </a:xfrm>
        <a:custGeom>
          <a:avLst/>
          <a:gdLst/>
          <a:ahLst/>
          <a:cxnLst/>
          <a:rect l="0" t="0" r="0" b="0"/>
          <a:pathLst>
            <a:path>
              <a:moveTo>
                <a:pt x="864731" y="0"/>
              </a:moveTo>
              <a:lnTo>
                <a:pt x="864731" y="177380"/>
              </a:lnTo>
              <a:lnTo>
                <a:pt x="0" y="177380"/>
              </a:lnTo>
              <a:lnTo>
                <a:pt x="0" y="35476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89227F9-2B78-42B3-AC42-819E766AA3AF}">
      <dsp:nvSpPr>
        <dsp:cNvPr id="0" name=""/>
        <dsp:cNvSpPr/>
      </dsp:nvSpPr>
      <dsp:spPr>
        <a:xfrm>
          <a:off x="4099365" y="2484629"/>
          <a:ext cx="1330356" cy="88690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a:t>Omission</a:t>
          </a:r>
          <a:endParaRPr lang="en-GB" sz="1500" kern="1200" dirty="0"/>
        </a:p>
      </dsp:txBody>
      <dsp:txXfrm>
        <a:off x="4125342" y="2510606"/>
        <a:ext cx="1278402" cy="834950"/>
      </dsp:txXfrm>
    </dsp:sp>
    <dsp:sp modelId="{41EA41F8-6593-4A50-8287-574A67BD9D33}">
      <dsp:nvSpPr>
        <dsp:cNvPr id="0" name=""/>
        <dsp:cNvSpPr/>
      </dsp:nvSpPr>
      <dsp:spPr>
        <a:xfrm>
          <a:off x="5629274" y="2129868"/>
          <a:ext cx="864731" cy="354761"/>
        </a:xfrm>
        <a:custGeom>
          <a:avLst/>
          <a:gdLst/>
          <a:ahLst/>
          <a:cxnLst/>
          <a:rect l="0" t="0" r="0" b="0"/>
          <a:pathLst>
            <a:path>
              <a:moveTo>
                <a:pt x="0" y="0"/>
              </a:moveTo>
              <a:lnTo>
                <a:pt x="0" y="177380"/>
              </a:lnTo>
              <a:lnTo>
                <a:pt x="864731" y="177380"/>
              </a:lnTo>
              <a:lnTo>
                <a:pt x="864731" y="35476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CD96CB8-45E8-4A70-B86E-19EB2FC404F7}">
      <dsp:nvSpPr>
        <dsp:cNvPr id="0" name=""/>
        <dsp:cNvSpPr/>
      </dsp:nvSpPr>
      <dsp:spPr>
        <a:xfrm>
          <a:off x="5828828" y="2484629"/>
          <a:ext cx="1330356" cy="88690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Possession</a:t>
          </a:r>
        </a:p>
      </dsp:txBody>
      <dsp:txXfrm>
        <a:off x="5854805" y="2510606"/>
        <a:ext cx="1278402" cy="834950"/>
      </dsp:txXfrm>
    </dsp:sp>
    <dsp:sp modelId="{2D6BC137-2FB4-41C4-8CC1-134FB3F4DDCC}">
      <dsp:nvSpPr>
        <dsp:cNvPr id="0" name=""/>
        <dsp:cNvSpPr/>
      </dsp:nvSpPr>
      <dsp:spPr>
        <a:xfrm>
          <a:off x="5629275" y="888202"/>
          <a:ext cx="1729462" cy="354761"/>
        </a:xfrm>
        <a:custGeom>
          <a:avLst/>
          <a:gdLst/>
          <a:ahLst/>
          <a:cxnLst/>
          <a:rect l="0" t="0" r="0" b="0"/>
          <a:pathLst>
            <a:path>
              <a:moveTo>
                <a:pt x="0" y="0"/>
              </a:moveTo>
              <a:lnTo>
                <a:pt x="0" y="177380"/>
              </a:lnTo>
              <a:lnTo>
                <a:pt x="1729462" y="177380"/>
              </a:lnTo>
              <a:lnTo>
                <a:pt x="1729462"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A5993B2-8F9D-4C5D-9DCF-EE9E90624F34}">
      <dsp:nvSpPr>
        <dsp:cNvPr id="0" name=""/>
        <dsp:cNvSpPr/>
      </dsp:nvSpPr>
      <dsp:spPr>
        <a:xfrm>
          <a:off x="6693559"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Commas</a:t>
          </a:r>
        </a:p>
      </dsp:txBody>
      <dsp:txXfrm>
        <a:off x="6719536" y="1268940"/>
        <a:ext cx="1278402" cy="834950"/>
      </dsp:txXfrm>
    </dsp:sp>
    <dsp:sp modelId="{10DBA64D-3956-41B1-B013-E9FBA131F749}">
      <dsp:nvSpPr>
        <dsp:cNvPr id="0" name=""/>
        <dsp:cNvSpPr/>
      </dsp:nvSpPr>
      <dsp:spPr>
        <a:xfrm>
          <a:off x="5629275" y="888202"/>
          <a:ext cx="3458925" cy="354761"/>
        </a:xfrm>
        <a:custGeom>
          <a:avLst/>
          <a:gdLst/>
          <a:ahLst/>
          <a:cxnLst/>
          <a:rect l="0" t="0" r="0" b="0"/>
          <a:pathLst>
            <a:path>
              <a:moveTo>
                <a:pt x="0" y="0"/>
              </a:moveTo>
              <a:lnTo>
                <a:pt x="0" y="177380"/>
              </a:lnTo>
              <a:lnTo>
                <a:pt x="3458925" y="177380"/>
              </a:lnTo>
              <a:lnTo>
                <a:pt x="3458925"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8149357-8851-4823-A7B1-855015247542}">
      <dsp:nvSpPr>
        <dsp:cNvPr id="0" name=""/>
        <dsp:cNvSpPr/>
      </dsp:nvSpPr>
      <dsp:spPr>
        <a:xfrm>
          <a:off x="8423022"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Inverted commas</a:t>
          </a:r>
        </a:p>
      </dsp:txBody>
      <dsp:txXfrm>
        <a:off x="8448999" y="1268940"/>
        <a:ext cx="1278402" cy="83495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4964096" y="1298"/>
          <a:ext cx="1330356" cy="88690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Punctuation </a:t>
          </a:r>
        </a:p>
      </dsp:txBody>
      <dsp:txXfrm>
        <a:off x="4990073" y="27275"/>
        <a:ext cx="1278402" cy="834950"/>
      </dsp:txXfrm>
    </dsp:sp>
    <dsp:sp modelId="{76649846-3BC9-4AF2-8EFB-EFB494F8B5B0}">
      <dsp:nvSpPr>
        <dsp:cNvPr id="0" name=""/>
        <dsp:cNvSpPr/>
      </dsp:nvSpPr>
      <dsp:spPr>
        <a:xfrm>
          <a:off x="2170349" y="888202"/>
          <a:ext cx="3458925" cy="354761"/>
        </a:xfrm>
        <a:custGeom>
          <a:avLst/>
          <a:gdLst/>
          <a:ahLst/>
          <a:cxnLst/>
          <a:rect l="0" t="0" r="0" b="0"/>
          <a:pathLst>
            <a:path>
              <a:moveTo>
                <a:pt x="3458925" y="0"/>
              </a:moveTo>
              <a:lnTo>
                <a:pt x="3458925" y="177380"/>
              </a:lnTo>
              <a:lnTo>
                <a:pt x="0" y="177380"/>
              </a:lnTo>
              <a:lnTo>
                <a:pt x="0"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1505171"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Capital letters </a:t>
          </a:r>
        </a:p>
      </dsp:txBody>
      <dsp:txXfrm>
        <a:off x="1531148" y="1268940"/>
        <a:ext cx="1278402" cy="834950"/>
      </dsp:txXfrm>
    </dsp:sp>
    <dsp:sp modelId="{A7E49D6C-8376-4BDE-82B8-9FE98A4C9DCF}">
      <dsp:nvSpPr>
        <dsp:cNvPr id="0" name=""/>
        <dsp:cNvSpPr/>
      </dsp:nvSpPr>
      <dsp:spPr>
        <a:xfrm>
          <a:off x="3899812" y="888202"/>
          <a:ext cx="1729462" cy="354761"/>
        </a:xfrm>
        <a:custGeom>
          <a:avLst/>
          <a:gdLst/>
          <a:ahLst/>
          <a:cxnLst/>
          <a:rect l="0" t="0" r="0" b="0"/>
          <a:pathLst>
            <a:path>
              <a:moveTo>
                <a:pt x="1729462" y="0"/>
              </a:moveTo>
              <a:lnTo>
                <a:pt x="1729462" y="177380"/>
              </a:lnTo>
              <a:lnTo>
                <a:pt x="0" y="177380"/>
              </a:lnTo>
              <a:lnTo>
                <a:pt x="0"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3234634"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End of sentence</a:t>
          </a:r>
        </a:p>
      </dsp:txBody>
      <dsp:txXfrm>
        <a:off x="3260611" y="1268940"/>
        <a:ext cx="1278402" cy="834950"/>
      </dsp:txXfrm>
    </dsp:sp>
    <dsp:sp modelId="{558369AB-D576-453C-818D-CCBCA4C440D7}">
      <dsp:nvSpPr>
        <dsp:cNvPr id="0" name=""/>
        <dsp:cNvSpPr/>
      </dsp:nvSpPr>
      <dsp:spPr>
        <a:xfrm>
          <a:off x="5583555" y="888202"/>
          <a:ext cx="91440" cy="354761"/>
        </a:xfrm>
        <a:custGeom>
          <a:avLst/>
          <a:gdLst/>
          <a:ahLst/>
          <a:cxnLst/>
          <a:rect l="0" t="0" r="0" b="0"/>
          <a:pathLst>
            <a:path>
              <a:moveTo>
                <a:pt x="45720" y="0"/>
              </a:moveTo>
              <a:lnTo>
                <a:pt x="45720"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4964096"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Apostrophes</a:t>
          </a:r>
        </a:p>
      </dsp:txBody>
      <dsp:txXfrm>
        <a:off x="4990073" y="1268940"/>
        <a:ext cx="1278402" cy="834950"/>
      </dsp:txXfrm>
    </dsp:sp>
    <dsp:sp modelId="{2D6BC137-2FB4-41C4-8CC1-134FB3F4DDCC}">
      <dsp:nvSpPr>
        <dsp:cNvPr id="0" name=""/>
        <dsp:cNvSpPr/>
      </dsp:nvSpPr>
      <dsp:spPr>
        <a:xfrm>
          <a:off x="5629275" y="888202"/>
          <a:ext cx="1729462" cy="354761"/>
        </a:xfrm>
        <a:custGeom>
          <a:avLst/>
          <a:gdLst/>
          <a:ahLst/>
          <a:cxnLst/>
          <a:rect l="0" t="0" r="0" b="0"/>
          <a:pathLst>
            <a:path>
              <a:moveTo>
                <a:pt x="0" y="0"/>
              </a:moveTo>
              <a:lnTo>
                <a:pt x="0" y="177380"/>
              </a:lnTo>
              <a:lnTo>
                <a:pt x="1729462" y="177380"/>
              </a:lnTo>
              <a:lnTo>
                <a:pt x="1729462"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A5993B2-8F9D-4C5D-9DCF-EE9E90624F34}">
      <dsp:nvSpPr>
        <dsp:cNvPr id="0" name=""/>
        <dsp:cNvSpPr/>
      </dsp:nvSpPr>
      <dsp:spPr>
        <a:xfrm>
          <a:off x="6693559"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Commas</a:t>
          </a:r>
        </a:p>
      </dsp:txBody>
      <dsp:txXfrm>
        <a:off x="6719536" y="1268940"/>
        <a:ext cx="1278402" cy="834950"/>
      </dsp:txXfrm>
    </dsp:sp>
    <dsp:sp modelId="{48516DB7-29AB-44E9-BC63-3A957560A422}">
      <dsp:nvSpPr>
        <dsp:cNvPr id="0" name=""/>
        <dsp:cNvSpPr/>
      </dsp:nvSpPr>
      <dsp:spPr>
        <a:xfrm>
          <a:off x="6494006" y="2129868"/>
          <a:ext cx="864731" cy="354761"/>
        </a:xfrm>
        <a:custGeom>
          <a:avLst/>
          <a:gdLst/>
          <a:ahLst/>
          <a:cxnLst/>
          <a:rect l="0" t="0" r="0" b="0"/>
          <a:pathLst>
            <a:path>
              <a:moveTo>
                <a:pt x="864731" y="0"/>
              </a:moveTo>
              <a:lnTo>
                <a:pt x="864731" y="177380"/>
              </a:lnTo>
              <a:lnTo>
                <a:pt x="0" y="177380"/>
              </a:lnTo>
              <a:lnTo>
                <a:pt x="0" y="35476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81D4C19-2BE4-456E-9473-1D80205A823F}">
      <dsp:nvSpPr>
        <dsp:cNvPr id="0" name=""/>
        <dsp:cNvSpPr/>
      </dsp:nvSpPr>
      <dsp:spPr>
        <a:xfrm>
          <a:off x="5828828" y="2484629"/>
          <a:ext cx="1330356" cy="88690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Pauses</a:t>
          </a:r>
        </a:p>
      </dsp:txBody>
      <dsp:txXfrm>
        <a:off x="5854805" y="2510606"/>
        <a:ext cx="1278402" cy="834950"/>
      </dsp:txXfrm>
    </dsp:sp>
    <dsp:sp modelId="{ABE48A18-E29C-4FD2-8838-D22BA16854AC}">
      <dsp:nvSpPr>
        <dsp:cNvPr id="0" name=""/>
        <dsp:cNvSpPr/>
      </dsp:nvSpPr>
      <dsp:spPr>
        <a:xfrm>
          <a:off x="7358737" y="2129868"/>
          <a:ext cx="864731" cy="354761"/>
        </a:xfrm>
        <a:custGeom>
          <a:avLst/>
          <a:gdLst/>
          <a:ahLst/>
          <a:cxnLst/>
          <a:rect l="0" t="0" r="0" b="0"/>
          <a:pathLst>
            <a:path>
              <a:moveTo>
                <a:pt x="0" y="0"/>
              </a:moveTo>
              <a:lnTo>
                <a:pt x="0" y="177380"/>
              </a:lnTo>
              <a:lnTo>
                <a:pt x="864731" y="177380"/>
              </a:lnTo>
              <a:lnTo>
                <a:pt x="864731" y="35476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A7B23E4-1372-49A1-91D7-38F4B4E3BCC9}">
      <dsp:nvSpPr>
        <dsp:cNvPr id="0" name=""/>
        <dsp:cNvSpPr/>
      </dsp:nvSpPr>
      <dsp:spPr>
        <a:xfrm>
          <a:off x="7558291" y="2484629"/>
          <a:ext cx="1330356" cy="88690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Lists</a:t>
          </a:r>
        </a:p>
      </dsp:txBody>
      <dsp:txXfrm>
        <a:off x="7584268" y="2510606"/>
        <a:ext cx="1278402" cy="834950"/>
      </dsp:txXfrm>
    </dsp:sp>
    <dsp:sp modelId="{10DBA64D-3956-41B1-B013-E9FBA131F749}">
      <dsp:nvSpPr>
        <dsp:cNvPr id="0" name=""/>
        <dsp:cNvSpPr/>
      </dsp:nvSpPr>
      <dsp:spPr>
        <a:xfrm>
          <a:off x="5629275" y="888202"/>
          <a:ext cx="3458925" cy="354761"/>
        </a:xfrm>
        <a:custGeom>
          <a:avLst/>
          <a:gdLst/>
          <a:ahLst/>
          <a:cxnLst/>
          <a:rect l="0" t="0" r="0" b="0"/>
          <a:pathLst>
            <a:path>
              <a:moveTo>
                <a:pt x="0" y="0"/>
              </a:moveTo>
              <a:lnTo>
                <a:pt x="0" y="177380"/>
              </a:lnTo>
              <a:lnTo>
                <a:pt x="3458925" y="177380"/>
              </a:lnTo>
              <a:lnTo>
                <a:pt x="3458925"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8149357-8851-4823-A7B1-855015247542}">
      <dsp:nvSpPr>
        <dsp:cNvPr id="0" name=""/>
        <dsp:cNvSpPr/>
      </dsp:nvSpPr>
      <dsp:spPr>
        <a:xfrm>
          <a:off x="8423022"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Inverted commas</a:t>
          </a:r>
        </a:p>
      </dsp:txBody>
      <dsp:txXfrm>
        <a:off x="8448999" y="1268940"/>
        <a:ext cx="1278402" cy="834950"/>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0.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9.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ndika" panose="02000000000000000000" pitchFamily="2" charset="0"/>
              </a:defRPr>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ndika" panose="02000000000000000000" pitchFamily="2" charset="0"/>
              </a:defRPr>
            </a:lvl1pPr>
          </a:lstStyle>
          <a:p>
            <a:fld id="{E4309E1E-5E59-40E4-A772-8504595289B7}" type="datetimeFigureOut">
              <a:rPr lang="en-GB" smtClean="0"/>
              <a:pPr/>
              <a:t>22/12/2025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ndika" panose="02000000000000000000" pitchFamily="2" charset="0"/>
              </a:defRPr>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ndika" panose="02000000000000000000" pitchFamily="2" charset="0"/>
              </a:defRPr>
            </a:lvl1pPr>
          </a:lstStyle>
          <a:p>
            <a:fld id="{AB23892D-DEB9-4D3D-82E9-81D21416B5DD}" type="slidenum">
              <a:rPr lang="en-GB" smtClean="0"/>
              <a:pPr/>
              <a:t>‹#›</a:t>
            </a:fld>
            <a:endParaRPr lang="en-GB"/>
          </a:p>
        </p:txBody>
      </p:sp>
    </p:spTree>
    <p:extLst>
      <p:ext uri="{BB962C8B-B14F-4D97-AF65-F5344CB8AC3E}">
        <p14:creationId xmlns:p14="http://schemas.microsoft.com/office/powerpoint/2010/main" val="33932770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ndika" panose="02000000000000000000" pitchFamily="2" charset="0"/>
        <a:ea typeface="+mn-ea"/>
        <a:cs typeface="+mn-cs"/>
      </a:defRPr>
    </a:lvl1pPr>
    <a:lvl2pPr marL="457200" algn="l" defTabSz="914400" rtl="0" eaLnBrk="1" latinLnBrk="0" hangingPunct="1">
      <a:defRPr sz="1200" kern="1200">
        <a:solidFill>
          <a:schemeClr val="tx1"/>
        </a:solidFill>
        <a:latin typeface="Andika" panose="02000000000000000000" pitchFamily="2" charset="0"/>
        <a:ea typeface="+mn-ea"/>
        <a:cs typeface="+mn-cs"/>
      </a:defRPr>
    </a:lvl2pPr>
    <a:lvl3pPr marL="914400" algn="l" defTabSz="914400" rtl="0" eaLnBrk="1" latinLnBrk="0" hangingPunct="1">
      <a:defRPr sz="1200" kern="1200">
        <a:solidFill>
          <a:schemeClr val="tx1"/>
        </a:solidFill>
        <a:latin typeface="Andika" panose="02000000000000000000" pitchFamily="2" charset="0"/>
        <a:ea typeface="+mn-ea"/>
        <a:cs typeface="+mn-cs"/>
      </a:defRPr>
    </a:lvl3pPr>
    <a:lvl4pPr marL="1371600" algn="l" defTabSz="914400" rtl="0" eaLnBrk="1" latinLnBrk="0" hangingPunct="1">
      <a:defRPr sz="1200" kern="1200">
        <a:solidFill>
          <a:schemeClr val="tx1"/>
        </a:solidFill>
        <a:latin typeface="Andika" panose="02000000000000000000" pitchFamily="2" charset="0"/>
        <a:ea typeface="+mn-ea"/>
        <a:cs typeface="+mn-cs"/>
      </a:defRPr>
    </a:lvl4pPr>
    <a:lvl5pPr marL="1828800" algn="l" defTabSz="914400" rtl="0" eaLnBrk="1" latinLnBrk="0" hangingPunct="1">
      <a:defRPr sz="1200" kern="1200">
        <a:solidFill>
          <a:schemeClr val="tx1"/>
        </a:solidFill>
        <a:latin typeface="Andika"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B23892D-DEB9-4D3D-82E9-81D21416B5DD}" type="slidenum">
              <a:rPr lang="en-GB" smtClean="0"/>
              <a:pPr/>
              <a:t>65</a:t>
            </a:fld>
            <a:endParaRPr lang="en-GB"/>
          </a:p>
        </p:txBody>
      </p:sp>
    </p:spTree>
    <p:extLst>
      <p:ext uri="{BB962C8B-B14F-4D97-AF65-F5344CB8AC3E}">
        <p14:creationId xmlns:p14="http://schemas.microsoft.com/office/powerpoint/2010/main" val="3600192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C5B00B-432B-C75E-842F-77BB08BCB14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F62E1A-1B9B-0573-CC96-87AF8B681B3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E96E74D-1DED-9FA0-0E3F-A894FA1A057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0D3F1874-F312-86C4-1BA5-3D09E34DE72D}"/>
              </a:ext>
            </a:extLst>
          </p:cNvPr>
          <p:cNvSpPr>
            <a:spLocks noGrp="1"/>
          </p:cNvSpPr>
          <p:nvPr>
            <p:ph type="sldNum" sz="quarter" idx="5"/>
          </p:nvPr>
        </p:nvSpPr>
        <p:spPr/>
        <p:txBody>
          <a:bodyPr/>
          <a:lstStyle/>
          <a:p>
            <a:fld id="{AB23892D-DEB9-4D3D-82E9-81D21416B5DD}" type="slidenum">
              <a:rPr lang="en-GB" smtClean="0"/>
              <a:pPr/>
              <a:t>74</a:t>
            </a:fld>
            <a:endParaRPr lang="en-GB"/>
          </a:p>
        </p:txBody>
      </p:sp>
    </p:spTree>
    <p:extLst>
      <p:ext uri="{BB962C8B-B14F-4D97-AF65-F5344CB8AC3E}">
        <p14:creationId xmlns:p14="http://schemas.microsoft.com/office/powerpoint/2010/main" val="23928505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E72491-ADF2-E758-2D67-C17830487C4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9F2D00B-1C86-E737-FDD9-44B5D2B77CC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8D1E15-F823-DEB9-60C8-86F263A5076B}"/>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5E7CA8CF-8799-5AAB-1E8C-2AD1F920243E}"/>
              </a:ext>
            </a:extLst>
          </p:cNvPr>
          <p:cNvSpPr>
            <a:spLocks noGrp="1"/>
          </p:cNvSpPr>
          <p:nvPr>
            <p:ph type="sldNum" sz="quarter" idx="5"/>
          </p:nvPr>
        </p:nvSpPr>
        <p:spPr/>
        <p:txBody>
          <a:bodyPr/>
          <a:lstStyle/>
          <a:p>
            <a:fld id="{AB23892D-DEB9-4D3D-82E9-81D21416B5DD}" type="slidenum">
              <a:rPr lang="en-GB" smtClean="0"/>
              <a:pPr/>
              <a:t>66</a:t>
            </a:fld>
            <a:endParaRPr lang="en-GB"/>
          </a:p>
        </p:txBody>
      </p:sp>
    </p:spTree>
    <p:extLst>
      <p:ext uri="{BB962C8B-B14F-4D97-AF65-F5344CB8AC3E}">
        <p14:creationId xmlns:p14="http://schemas.microsoft.com/office/powerpoint/2010/main" val="28125233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44FC77-8838-7362-27D3-A6ECE4889AA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E9F3660-7A60-FFDE-53AD-956C7D6B2BC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CBCEF1E-57E7-ED22-EB69-49C24BD429CC}"/>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C81A8AE1-DEB8-E248-647F-B599E54AFDFF}"/>
              </a:ext>
            </a:extLst>
          </p:cNvPr>
          <p:cNvSpPr>
            <a:spLocks noGrp="1"/>
          </p:cNvSpPr>
          <p:nvPr>
            <p:ph type="sldNum" sz="quarter" idx="5"/>
          </p:nvPr>
        </p:nvSpPr>
        <p:spPr/>
        <p:txBody>
          <a:bodyPr/>
          <a:lstStyle/>
          <a:p>
            <a:fld id="{AB23892D-DEB9-4D3D-82E9-81D21416B5DD}" type="slidenum">
              <a:rPr lang="en-GB" smtClean="0"/>
              <a:pPr/>
              <a:t>67</a:t>
            </a:fld>
            <a:endParaRPr lang="en-GB"/>
          </a:p>
        </p:txBody>
      </p:sp>
    </p:spTree>
    <p:extLst>
      <p:ext uri="{BB962C8B-B14F-4D97-AF65-F5344CB8AC3E}">
        <p14:creationId xmlns:p14="http://schemas.microsoft.com/office/powerpoint/2010/main" val="30017868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7A8FE3-5D8C-8766-836B-7A95E4DC242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81E02D-1AEC-FFD1-8B6B-EFA685681A6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D455898-91AE-7AAF-7C4D-DA0ACD1FD93B}"/>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C8B9B05-4AA0-48C2-F648-5B598FB4B84D}"/>
              </a:ext>
            </a:extLst>
          </p:cNvPr>
          <p:cNvSpPr>
            <a:spLocks noGrp="1"/>
          </p:cNvSpPr>
          <p:nvPr>
            <p:ph type="sldNum" sz="quarter" idx="5"/>
          </p:nvPr>
        </p:nvSpPr>
        <p:spPr/>
        <p:txBody>
          <a:bodyPr/>
          <a:lstStyle/>
          <a:p>
            <a:fld id="{AB23892D-DEB9-4D3D-82E9-81D21416B5DD}" type="slidenum">
              <a:rPr lang="en-GB" smtClean="0"/>
              <a:pPr/>
              <a:t>68</a:t>
            </a:fld>
            <a:endParaRPr lang="en-GB"/>
          </a:p>
        </p:txBody>
      </p:sp>
    </p:spTree>
    <p:extLst>
      <p:ext uri="{BB962C8B-B14F-4D97-AF65-F5344CB8AC3E}">
        <p14:creationId xmlns:p14="http://schemas.microsoft.com/office/powerpoint/2010/main" val="15735354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FBD575-3DDD-2AA2-F279-162441FCE4D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4DE8C4-E62C-A21C-4ED7-732AF037777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5855AD6-E727-7EA7-A4B0-64DA2070FCA9}"/>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67D9B8F4-EECE-E537-B46A-6F3D41155510}"/>
              </a:ext>
            </a:extLst>
          </p:cNvPr>
          <p:cNvSpPr>
            <a:spLocks noGrp="1"/>
          </p:cNvSpPr>
          <p:nvPr>
            <p:ph type="sldNum" sz="quarter" idx="5"/>
          </p:nvPr>
        </p:nvSpPr>
        <p:spPr/>
        <p:txBody>
          <a:bodyPr/>
          <a:lstStyle/>
          <a:p>
            <a:fld id="{AB23892D-DEB9-4D3D-82E9-81D21416B5DD}" type="slidenum">
              <a:rPr lang="en-GB" smtClean="0"/>
              <a:pPr/>
              <a:t>69</a:t>
            </a:fld>
            <a:endParaRPr lang="en-GB"/>
          </a:p>
        </p:txBody>
      </p:sp>
    </p:spTree>
    <p:extLst>
      <p:ext uri="{BB962C8B-B14F-4D97-AF65-F5344CB8AC3E}">
        <p14:creationId xmlns:p14="http://schemas.microsoft.com/office/powerpoint/2010/main" val="26889144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661841-87DA-46E9-FE95-5F78D306A1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D69D17-D123-35DC-1C3D-6C1264FF01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66C65C1-94F8-4463-6056-DC867182DCF4}"/>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13CEF532-79B8-DD19-18E0-0835FEDA0AF2}"/>
              </a:ext>
            </a:extLst>
          </p:cNvPr>
          <p:cNvSpPr>
            <a:spLocks noGrp="1"/>
          </p:cNvSpPr>
          <p:nvPr>
            <p:ph type="sldNum" sz="quarter" idx="5"/>
          </p:nvPr>
        </p:nvSpPr>
        <p:spPr/>
        <p:txBody>
          <a:bodyPr/>
          <a:lstStyle/>
          <a:p>
            <a:fld id="{AB23892D-DEB9-4D3D-82E9-81D21416B5DD}" type="slidenum">
              <a:rPr lang="en-GB" smtClean="0"/>
              <a:pPr/>
              <a:t>70</a:t>
            </a:fld>
            <a:endParaRPr lang="en-GB"/>
          </a:p>
        </p:txBody>
      </p:sp>
    </p:spTree>
    <p:extLst>
      <p:ext uri="{BB962C8B-B14F-4D97-AF65-F5344CB8AC3E}">
        <p14:creationId xmlns:p14="http://schemas.microsoft.com/office/powerpoint/2010/main" val="21263100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9FD1C5-CDE9-9AD4-A049-A854A13755F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DAD005-190F-CFA4-AD7A-8BA1CD9C433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E762C72-431C-ABE1-B9CA-F7F4F6B054FF}"/>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ECEF226-9C24-8354-869B-D24163FE72B6}"/>
              </a:ext>
            </a:extLst>
          </p:cNvPr>
          <p:cNvSpPr>
            <a:spLocks noGrp="1"/>
          </p:cNvSpPr>
          <p:nvPr>
            <p:ph type="sldNum" sz="quarter" idx="5"/>
          </p:nvPr>
        </p:nvSpPr>
        <p:spPr/>
        <p:txBody>
          <a:bodyPr/>
          <a:lstStyle/>
          <a:p>
            <a:fld id="{AB23892D-DEB9-4D3D-82E9-81D21416B5DD}" type="slidenum">
              <a:rPr lang="en-GB" smtClean="0"/>
              <a:pPr/>
              <a:t>71</a:t>
            </a:fld>
            <a:endParaRPr lang="en-GB"/>
          </a:p>
        </p:txBody>
      </p:sp>
    </p:spTree>
    <p:extLst>
      <p:ext uri="{BB962C8B-B14F-4D97-AF65-F5344CB8AC3E}">
        <p14:creationId xmlns:p14="http://schemas.microsoft.com/office/powerpoint/2010/main" val="41110236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B32136-1EF7-8A97-874F-5CDD404BE4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DBAAC3A-BB21-AD46-4E8D-B6D698EDC03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A3EB31C-D592-9B4D-4BFB-A1F26BA1E30A}"/>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AABEAF0-C4EF-C0FE-5C07-07BCF6110B76}"/>
              </a:ext>
            </a:extLst>
          </p:cNvPr>
          <p:cNvSpPr>
            <a:spLocks noGrp="1"/>
          </p:cNvSpPr>
          <p:nvPr>
            <p:ph type="sldNum" sz="quarter" idx="5"/>
          </p:nvPr>
        </p:nvSpPr>
        <p:spPr/>
        <p:txBody>
          <a:bodyPr/>
          <a:lstStyle/>
          <a:p>
            <a:fld id="{AB23892D-DEB9-4D3D-82E9-81D21416B5DD}" type="slidenum">
              <a:rPr lang="en-GB" smtClean="0"/>
              <a:pPr/>
              <a:t>72</a:t>
            </a:fld>
            <a:endParaRPr lang="en-GB"/>
          </a:p>
        </p:txBody>
      </p:sp>
    </p:spTree>
    <p:extLst>
      <p:ext uri="{BB962C8B-B14F-4D97-AF65-F5344CB8AC3E}">
        <p14:creationId xmlns:p14="http://schemas.microsoft.com/office/powerpoint/2010/main" val="13656730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81F3E5-AB56-F525-5B80-18A5287D341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C95438-DB31-EDE2-EA06-0A56FACEC7B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E20713-ED88-B1CE-3093-B2468A2BBC6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B96BDDC9-8260-2F24-169D-5770A41D7E1C}"/>
              </a:ext>
            </a:extLst>
          </p:cNvPr>
          <p:cNvSpPr>
            <a:spLocks noGrp="1"/>
          </p:cNvSpPr>
          <p:nvPr>
            <p:ph type="sldNum" sz="quarter" idx="5"/>
          </p:nvPr>
        </p:nvSpPr>
        <p:spPr/>
        <p:txBody>
          <a:bodyPr/>
          <a:lstStyle/>
          <a:p>
            <a:fld id="{AB23892D-DEB9-4D3D-82E9-81D21416B5DD}" type="slidenum">
              <a:rPr lang="en-GB" smtClean="0"/>
              <a:pPr/>
              <a:t>73</a:t>
            </a:fld>
            <a:endParaRPr lang="en-GB"/>
          </a:p>
        </p:txBody>
      </p:sp>
    </p:spTree>
    <p:extLst>
      <p:ext uri="{BB962C8B-B14F-4D97-AF65-F5344CB8AC3E}">
        <p14:creationId xmlns:p14="http://schemas.microsoft.com/office/powerpoint/2010/main" val="1876057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648948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Rounded Rectangle 4">
            <a:extLst>
              <a:ext uri="{FF2B5EF4-FFF2-40B4-BE49-F238E27FC236}">
                <a16:creationId xmlns:a16="http://schemas.microsoft.com/office/drawing/2014/main" id="{97726840-FCDC-3396-18D3-F4056FFDD25C}"/>
              </a:ext>
            </a:extLst>
          </p:cNvPr>
          <p:cNvSpPr/>
          <p:nvPr userDrawn="1"/>
        </p:nvSpPr>
        <p:spPr bwMode="auto">
          <a:xfrm>
            <a:off x="609601" y="438150"/>
            <a:ext cx="10960100"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latin typeface="Andika" panose="02000000000000000000" pitchFamily="2" charset="0"/>
              </a:rPr>
              <a:t> </a:t>
            </a:r>
          </a:p>
        </p:txBody>
      </p:sp>
      <p:sp>
        <p:nvSpPr>
          <p:cNvPr id="8" name="Title 5"/>
          <p:cNvSpPr>
            <a:spLocks noGrp="1"/>
          </p:cNvSpPr>
          <p:nvPr>
            <p:ph type="title"/>
          </p:nvPr>
        </p:nvSpPr>
        <p:spPr>
          <a:xfrm>
            <a:off x="609598" y="478895"/>
            <a:ext cx="10960100" cy="994306"/>
          </a:xfrm>
        </p:spPr>
        <p:txBody>
          <a:bodyPr>
            <a:noAutofit/>
          </a:bodyPr>
          <a:lstStyle>
            <a:lvl1pPr>
              <a:defRPr>
                <a:latin typeface="Andika" panose="02000000000000000000" pitchFamily="2" charset="0"/>
              </a:defRPr>
            </a:lvl1pPr>
          </a:lstStyle>
          <a:p>
            <a:r>
              <a:rPr lang="en-US" dirty="0"/>
              <a:t>Click to edit Master title style</a:t>
            </a:r>
            <a:endParaRPr lang="en-GB" dirty="0"/>
          </a:p>
        </p:txBody>
      </p:sp>
    </p:spTree>
    <p:extLst>
      <p:ext uri="{BB962C8B-B14F-4D97-AF65-F5344CB8AC3E}">
        <p14:creationId xmlns:p14="http://schemas.microsoft.com/office/powerpoint/2010/main" val="8962980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png"/><Relationship Id="rId7" Type="http://schemas.openxmlformats.org/officeDocument/2006/relationships/diagramColors" Target="../diagrams/colors1.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6.png"/></Relationships>
</file>

<file path=ppt/slides/_rels/slide31.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png"/><Relationship Id="rId7" Type="http://schemas.openxmlformats.org/officeDocument/2006/relationships/diagramColors" Target="../diagrams/colors2.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6.png"/></Relationships>
</file>

<file path=ppt/slides/_rels/slide32.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2.png"/><Relationship Id="rId7" Type="http://schemas.openxmlformats.org/officeDocument/2006/relationships/diagramColors" Target="../diagrams/colors3.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 Id="rId9" Type="http://schemas.openxmlformats.org/officeDocument/2006/relationships/image" Target="../media/image6.png"/></Relationships>
</file>

<file path=ppt/slides/_rels/slide33.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2.png"/><Relationship Id="rId7" Type="http://schemas.openxmlformats.org/officeDocument/2006/relationships/diagramColors" Target="../diagrams/colors4.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 Id="rId9" Type="http://schemas.openxmlformats.org/officeDocument/2006/relationships/image" Target="../media/image6.png"/></Relationships>
</file>

<file path=ppt/slides/_rels/slide34.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2.png"/><Relationship Id="rId7" Type="http://schemas.openxmlformats.org/officeDocument/2006/relationships/diagramColors" Target="../diagrams/colors5.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 Id="rId9" Type="http://schemas.openxmlformats.org/officeDocument/2006/relationships/image" Target="../media/image6.png"/></Relationships>
</file>

<file path=ppt/slides/_rels/slide35.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2.png"/><Relationship Id="rId7" Type="http://schemas.openxmlformats.org/officeDocument/2006/relationships/diagramColors" Target="../diagrams/colors6.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 Id="rId9" Type="http://schemas.openxmlformats.org/officeDocument/2006/relationships/image" Target="../media/image6.png"/></Relationships>
</file>

<file path=ppt/slides/_rels/slide36.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2.png"/><Relationship Id="rId7" Type="http://schemas.openxmlformats.org/officeDocument/2006/relationships/diagramColors" Target="../diagrams/colors7.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 Id="rId9" Type="http://schemas.openxmlformats.org/officeDocument/2006/relationships/image" Target="../media/image6.png"/></Relationships>
</file>

<file path=ppt/slides/_rels/slide37.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2.png"/><Relationship Id="rId7" Type="http://schemas.openxmlformats.org/officeDocument/2006/relationships/diagramColors" Target="../diagrams/colors8.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 Id="rId9" Type="http://schemas.openxmlformats.org/officeDocument/2006/relationships/image" Target="../media/image6.png"/></Relationships>
</file>

<file path=ppt/slides/_rels/slide38.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image" Target="../media/image2.png"/><Relationship Id="rId7" Type="http://schemas.openxmlformats.org/officeDocument/2006/relationships/diagramColors" Target="../diagrams/colors9.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 Id="rId9" Type="http://schemas.openxmlformats.org/officeDocument/2006/relationships/image" Target="../media/image6.png"/></Relationships>
</file>

<file path=ppt/slides/_rels/slide39.xml.rels><?xml version="1.0" encoding="UTF-8" standalone="yes"?>
<Relationships xmlns="http://schemas.openxmlformats.org/package/2006/relationships"><Relationship Id="rId8" Type="http://schemas.microsoft.com/office/2007/relationships/diagramDrawing" Target="../diagrams/drawing10.xml"/><Relationship Id="rId3" Type="http://schemas.openxmlformats.org/officeDocument/2006/relationships/image" Target="../media/image2.png"/><Relationship Id="rId7" Type="http://schemas.openxmlformats.org/officeDocument/2006/relationships/diagramColors" Target="../diagrams/colors10.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0.xml"/><Relationship Id="rId5" Type="http://schemas.openxmlformats.org/officeDocument/2006/relationships/diagramLayout" Target="../diagrams/layout10.xml"/><Relationship Id="rId4" Type="http://schemas.openxmlformats.org/officeDocument/2006/relationships/diagramData" Target="../diagrams/data10.xml"/><Relationship Id="rId9"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5.png"/><Relationship Id="rId4" Type="http://schemas.openxmlformats.org/officeDocument/2006/relationships/image" Target="../media/image12.png"/></Relationships>
</file>

<file path=ppt/slides/_rels/slide5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5.png"/><Relationship Id="rId4" Type="http://schemas.openxmlformats.org/officeDocument/2006/relationships/image" Target="../media/image16.png"/></Relationships>
</file>

<file path=ppt/slides/_rels/slide5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5.png"/><Relationship Id="rId4" Type="http://schemas.openxmlformats.org/officeDocument/2006/relationships/image" Target="../media/image9.png"/></Relationships>
</file>

<file path=ppt/slides/_rels/slide5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5.png"/><Relationship Id="rId4" Type="http://schemas.openxmlformats.org/officeDocument/2006/relationships/image" Target="../media/image12.png"/></Relationships>
</file>

<file path=ppt/slides/_rels/slide5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5.png"/><Relationship Id="rId4" Type="http://schemas.openxmlformats.org/officeDocument/2006/relationships/image" Target="../media/image16.png"/></Relationships>
</file>

<file path=ppt/slides/_rels/slide5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5.png"/><Relationship Id="rId4" Type="http://schemas.openxmlformats.org/officeDocument/2006/relationships/image" Target="../media/image7.png"/></Relationships>
</file>

<file path=ppt/slides/_rels/slide6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5.png"/><Relationship Id="rId4" Type="http://schemas.openxmlformats.org/officeDocument/2006/relationships/image" Target="../media/image11.png"/></Relationships>
</file>

<file path=ppt/slides/_rels/slide6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5.png"/><Relationship Id="rId4" Type="http://schemas.openxmlformats.org/officeDocument/2006/relationships/image" Target="../media/image12.png"/></Relationships>
</file>

<file path=ppt/slides/_rels/slide6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18.png"/></Relationships>
</file>

<file path=ppt/slides/_rels/slide6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18.png"/></Relationships>
</file>

<file path=ppt/slides/_rels/slide6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18.png"/></Relationships>
</file>

<file path=ppt/slides/_rels/slide6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18.png"/></Relationships>
</file>

<file path=ppt/slides/_rels/slide6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18.png"/></Relationships>
</file>

<file path=ppt/slides/_rels/slide7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18.png"/></Relationships>
</file>

<file path=ppt/slides/_rels/slide7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18.png"/></Relationships>
</file>

<file path=ppt/slides/_rels/slide7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18.png"/></Relationships>
</file>

<file path=ppt/slides/_rels/slide7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hyperlink" Target="https://forms.office.com/Pages/ResponsePage.aspx?id=KXI8YMEiwUOjgEvkVqYFjsqqRugkSxNLsNDyMI4WsoRUQUM5SjFDTThIV1EyR08zUzg4V0NCNkYxWC4u" TargetMode="Externa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Shape&#10;&#10;Description automatically generated">
            <a:extLst>
              <a:ext uri="{FF2B5EF4-FFF2-40B4-BE49-F238E27FC236}">
                <a16:creationId xmlns:a16="http://schemas.microsoft.com/office/drawing/2014/main" id="{332EBE01-C8BC-4A32-6162-0F795050A6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9" name="Picture 8" descr="A picture containing flag&#10;&#10;Description automatically generated">
            <a:extLst>
              <a:ext uri="{FF2B5EF4-FFF2-40B4-BE49-F238E27FC236}">
                <a16:creationId xmlns:a16="http://schemas.microsoft.com/office/drawing/2014/main" id="{71202639-3684-CFDB-09B0-57EB45083C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215153" y="141596"/>
            <a:ext cx="11681012"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215153" y="1679205"/>
            <a:ext cx="11681012" cy="3498029"/>
          </a:xfrm>
          <a:prstGeom prst="roundRect">
            <a:avLst>
              <a:gd name="adj" fmla="val 9121"/>
            </a:avLst>
          </a:prstGeom>
          <a:solidFill>
            <a:srgbClr val="EF8023"/>
          </a:solidFill>
        </p:spPr>
        <p:txBody>
          <a:bodyPr lIns="360000" tIns="216000" rIns="360000" bIns="144000" anchor="ctr">
            <a:noAutofit/>
          </a:bodyPr>
          <a:lstStyle/>
          <a:p>
            <a:pPr marL="0" indent="0" algn="ctr">
              <a:buNone/>
            </a:pPr>
            <a:r>
              <a:rPr lang="en-GB" dirty="0">
                <a:solidFill>
                  <a:schemeClr val="bg1"/>
                </a:solidFill>
              </a:rPr>
              <a:t>These slides have been designed to be used in PowerPoint as a </a:t>
            </a:r>
            <a:r>
              <a:rPr lang="en-GB" i="1" u="sng" dirty="0">
                <a:solidFill>
                  <a:schemeClr val="bg1"/>
                </a:solidFill>
              </a:rPr>
              <a:t>Slide Show. </a:t>
            </a: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dirty="0">
                <a:solidFill>
                  <a:schemeClr val="bg1"/>
                </a:solidFill>
              </a:rPr>
              <a:t>To open this </a:t>
            </a:r>
            <a:r>
              <a:rPr lang="en-GB" i="1" u="sng" dirty="0">
                <a:solidFill>
                  <a:schemeClr val="bg1"/>
                </a:solidFill>
              </a:rPr>
              <a:t>in Slide Show mode,</a:t>
            </a:r>
            <a:r>
              <a:rPr lang="en-GB" i="1" dirty="0">
                <a:solidFill>
                  <a:schemeClr val="bg1"/>
                </a:solidFill>
              </a:rPr>
              <a:t> please click </a:t>
            </a:r>
            <a:r>
              <a:rPr lang="en-GB" i="1" u="sng" dirty="0">
                <a:solidFill>
                  <a:schemeClr val="bg1"/>
                </a:solidFill>
              </a:rPr>
              <a:t>“Slide Show” </a:t>
            </a:r>
            <a:r>
              <a:rPr lang="en-GB" i="1" dirty="0">
                <a:solidFill>
                  <a:schemeClr val="bg1"/>
                </a:solidFill>
              </a:rPr>
              <a:t>on the menu above and then </a:t>
            </a:r>
            <a:r>
              <a:rPr lang="en-GB" i="1" u="sng" dirty="0">
                <a:solidFill>
                  <a:schemeClr val="bg1"/>
                </a:solidFill>
              </a:rPr>
              <a:t>“From Beginning”.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499156" y="413622"/>
            <a:ext cx="2092311" cy="739911"/>
          </a:xfrm>
          <a:prstGeom prst="rect">
            <a:avLst/>
          </a:prstGeom>
        </p:spPr>
      </p:pic>
      <p:sp>
        <p:nvSpPr>
          <p:cNvPr id="4" name="Rectangle: Rounded Corners 3">
            <a:hlinkClick r:id="rId5"/>
            <a:extLst>
              <a:ext uri="{FF2B5EF4-FFF2-40B4-BE49-F238E27FC236}">
                <a16:creationId xmlns:a16="http://schemas.microsoft.com/office/drawing/2014/main" id="{6B0D9DF3-0FDA-8A95-065D-04DA63B249D3}"/>
              </a:ext>
            </a:extLst>
          </p:cNvPr>
          <p:cNvSpPr/>
          <p:nvPr/>
        </p:nvSpPr>
        <p:spPr>
          <a:xfrm>
            <a:off x="7880423" y="5420411"/>
            <a:ext cx="2471383"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give feedback.</a:t>
            </a:r>
            <a:endParaRPr lang="en-GB" sz="800" b="1" dirty="0">
              <a:solidFill>
                <a:schemeClr val="bg1"/>
              </a:solidFill>
            </a:endParaRPr>
          </a:p>
        </p:txBody>
      </p:sp>
      <p:sp>
        <p:nvSpPr>
          <p:cNvPr id="5" name="Content Placeholder 2">
            <a:extLst>
              <a:ext uri="{FF2B5EF4-FFF2-40B4-BE49-F238E27FC236}">
                <a16:creationId xmlns:a16="http://schemas.microsoft.com/office/drawing/2014/main" id="{843B1764-6929-F627-BD27-65A4E477CABF}"/>
              </a:ext>
            </a:extLst>
          </p:cNvPr>
          <p:cNvSpPr txBox="1">
            <a:spLocks/>
          </p:cNvSpPr>
          <p:nvPr/>
        </p:nvSpPr>
        <p:spPr>
          <a:xfrm>
            <a:off x="215153" y="5420411"/>
            <a:ext cx="7477079" cy="1159496"/>
          </a:xfrm>
          <a:prstGeom prst="roundRect">
            <a:avLst/>
          </a:prstGeom>
          <a:solidFill>
            <a:srgbClr val="00B050"/>
          </a:solidFill>
        </p:spPr>
        <p:txBody>
          <a:bodyPr vert="horz" lIns="360000" tIns="216000" rIns="360000" bIns="144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solidFill>
                  <a:schemeClr val="bg1"/>
                </a:solidFill>
              </a:rPr>
              <a:t>We love hearing from teachers. If you have feedback on Emile,  please let us know.</a:t>
            </a:r>
          </a:p>
        </p:txBody>
      </p:sp>
      <p:pic>
        <p:nvPicPr>
          <p:cNvPr id="7" name="Picture 6">
            <a:extLst>
              <a:ext uri="{FF2B5EF4-FFF2-40B4-BE49-F238E27FC236}">
                <a16:creationId xmlns:a16="http://schemas.microsoft.com/office/drawing/2014/main" id="{026BD469-6B04-F5DB-A69B-B47A26DAEE7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42022" y="4163324"/>
            <a:ext cx="2079213" cy="2553080"/>
          </a:xfrm>
          <a:prstGeom prst="rect">
            <a:avLst/>
          </a:prstGeom>
        </p:spPr>
      </p:pic>
    </p:spTree>
    <p:extLst>
      <p:ext uri="{BB962C8B-B14F-4D97-AF65-F5344CB8AC3E}">
        <p14:creationId xmlns:p14="http://schemas.microsoft.com/office/powerpoint/2010/main" val="2755717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par>
                          <p:cTn id="8" fill="hold">
                            <p:stCondLst>
                              <p:cond delay="2000"/>
                            </p:stCondLst>
                            <p:childTnLst>
                              <p:par>
                                <p:cTn id="9" presetID="2" presetClass="entr" presetSubtype="2"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3750" fill="hold"/>
                                        <p:tgtEl>
                                          <p:spTgt spid="7"/>
                                        </p:tgtEl>
                                        <p:attrNameLst>
                                          <p:attrName>ppt_x</p:attrName>
                                        </p:attrNameLst>
                                      </p:cBhvr>
                                      <p:tavLst>
                                        <p:tav tm="0">
                                          <p:val>
                                            <p:strVal val="1+#ppt_w/2"/>
                                          </p:val>
                                        </p:tav>
                                        <p:tav tm="100000">
                                          <p:val>
                                            <p:strVal val="#ppt_x"/>
                                          </p:val>
                                        </p:tav>
                                      </p:tavLst>
                                    </p:anim>
                                    <p:anim calcmode="lin" valueType="num">
                                      <p:cBhvr additive="base">
                                        <p:cTn id="12" dur="375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77B684-E809-7ABA-C0FD-01006F945EF6}"/>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C5E97D77-6F27-E662-2EC4-F261BBEB58E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3D7DB605-1CE9-4302-AFB1-B689E2FF51DA}"/>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In the evening, Aimee wrote a letter.</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9784C23C-2B8B-CD17-FBD1-7E1483119F4A}"/>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a:t>
            </a:r>
            <a:r>
              <a:rPr lang="en-GB" sz="2000" u="sng" dirty="0">
                <a:solidFill>
                  <a:srgbClr val="FFFF00"/>
                </a:solidFill>
                <a:latin typeface="Andika" panose="02000000000000000000" pitchFamily="2" charset="0"/>
                <a:ea typeface="Andika"/>
                <a:cs typeface="Andika"/>
              </a:rPr>
              <a:t>determiners</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4b. What type of determiners are they? (</a:t>
            </a:r>
            <a:r>
              <a:rPr lang="en-GB" sz="2000" u="sng" dirty="0">
                <a:solidFill>
                  <a:srgbClr val="FF0000"/>
                </a:solidFill>
                <a:latin typeface="Andika" panose="02000000000000000000" pitchFamily="2" charset="0"/>
                <a:ea typeface="Andika"/>
                <a:cs typeface="Andika"/>
              </a:rPr>
              <a:t>Definite article</a:t>
            </a:r>
            <a:r>
              <a:rPr lang="en-GB" sz="2000" dirty="0">
                <a:solidFill>
                  <a:schemeClr val="bg1"/>
                </a:solidFill>
                <a:latin typeface="Andika" panose="02000000000000000000" pitchFamily="2" charset="0"/>
                <a:ea typeface="Andika"/>
                <a:cs typeface="Andika"/>
              </a:rPr>
              <a:t>, </a:t>
            </a:r>
            <a:r>
              <a:rPr lang="en-GB" sz="2000" u="sng" dirty="0">
                <a:solidFill>
                  <a:srgbClr val="00B0F0"/>
                </a:solidFill>
                <a:latin typeface="Andika" panose="02000000000000000000" pitchFamily="2" charset="0"/>
                <a:ea typeface="Andika"/>
                <a:cs typeface="Andika"/>
              </a:rPr>
              <a:t>indefinite article</a:t>
            </a:r>
            <a:r>
              <a:rPr lang="en-GB" sz="2000" dirty="0">
                <a:solidFill>
                  <a:schemeClr val="bg1"/>
                </a:solidFill>
                <a:latin typeface="Andika" panose="02000000000000000000" pitchFamily="2" charset="0"/>
                <a:ea typeface="Andika"/>
                <a:cs typeface="Andika"/>
              </a:rPr>
              <a:t>,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In </a:t>
            </a:r>
            <a:r>
              <a:rPr lang="en-GB" sz="2000" b="1" i="1" u="sng" dirty="0">
                <a:solidFill>
                  <a:srgbClr val="FF000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evening, Aimee wrote </a:t>
            </a:r>
            <a:r>
              <a:rPr lang="en-GB" sz="2000" b="1" i="1" u="sng" dirty="0">
                <a:solidFill>
                  <a:srgbClr val="00B0F0"/>
                </a:solidFill>
                <a:latin typeface="Andika" panose="02000000000000000000" pitchFamily="2" charset="0"/>
                <a:ea typeface="Andika"/>
                <a:cs typeface="Andika"/>
              </a:rPr>
              <a:t>a</a:t>
            </a:r>
            <a:r>
              <a:rPr lang="en-GB" sz="2000" b="1" i="1" dirty="0">
                <a:solidFill>
                  <a:schemeClr val="bg1"/>
                </a:solidFill>
                <a:latin typeface="Andika" panose="02000000000000000000" pitchFamily="2" charset="0"/>
                <a:ea typeface="Andika"/>
                <a:cs typeface="Andika"/>
              </a:rPr>
              <a:t> letter.</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55303000-9F7C-0239-F5F8-E74C11AE40B0}"/>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u="sng"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u="sng"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u="sng"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In the evening, Aimee </a:t>
            </a:r>
            <a:r>
              <a:rPr lang="en-GB" sz="2000" b="1" i="1" u="sng" dirty="0">
                <a:solidFill>
                  <a:srgbClr val="FFFF00"/>
                </a:solidFill>
                <a:latin typeface="Andika" panose="02000000000000000000" pitchFamily="2" charset="0"/>
                <a:ea typeface="Andika"/>
                <a:cs typeface="Andika"/>
              </a:rPr>
              <a:t>wrote</a:t>
            </a:r>
            <a:r>
              <a:rPr lang="en-GB" sz="2000" b="1" i="1" dirty="0">
                <a:solidFill>
                  <a:schemeClr val="bg1"/>
                </a:solidFill>
                <a:latin typeface="Andika" panose="02000000000000000000" pitchFamily="2" charset="0"/>
                <a:ea typeface="Andika"/>
                <a:cs typeface="Andika"/>
              </a:rPr>
              <a:t> a letter.</a:t>
            </a:r>
          </a:p>
        </p:txBody>
      </p:sp>
      <p:sp>
        <p:nvSpPr>
          <p:cNvPr id="6" name="Title 1">
            <a:extLst>
              <a:ext uri="{FF2B5EF4-FFF2-40B4-BE49-F238E27FC236}">
                <a16:creationId xmlns:a16="http://schemas.microsoft.com/office/drawing/2014/main" id="{FDB6E98F-CE30-9507-3946-C1E6FAD32825}"/>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u="sng"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u="sng"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plural?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u="sng" dirty="0">
                <a:solidFill>
                  <a:srgbClr val="FF0000"/>
                </a:solidFill>
                <a:latin typeface="Andika" panose="02000000000000000000" pitchFamily="2" charset="0"/>
                <a:ea typeface="Andika"/>
                <a:cs typeface="Andika"/>
              </a:rPr>
              <a:t>proper nouns</a:t>
            </a:r>
            <a:r>
              <a:rPr lang="en-GB" sz="2000" dirty="0">
                <a:solidFill>
                  <a:schemeClr val="bg1"/>
                </a:solidFill>
                <a:latin typeface="Andika" panose="02000000000000000000" pitchFamily="2" charset="0"/>
                <a:ea typeface="Andika"/>
                <a:cs typeface="Andika"/>
              </a:rPr>
              <a:t>, </a:t>
            </a:r>
            <a:r>
              <a:rPr lang="en-GB" sz="2000" u="sng" dirty="0">
                <a:solidFill>
                  <a:srgbClr val="00FF00"/>
                </a:solidFill>
                <a:latin typeface="Andika" panose="02000000000000000000" pitchFamily="2" charset="0"/>
                <a:ea typeface="Andika"/>
                <a:cs typeface="Andika"/>
              </a:rPr>
              <a:t>concrete nouns</a:t>
            </a:r>
            <a:r>
              <a:rPr lang="en-GB" sz="2000" dirty="0">
                <a:solidFill>
                  <a:schemeClr val="bg1"/>
                </a:solidFill>
                <a:latin typeface="Andika" panose="02000000000000000000" pitchFamily="2" charset="0"/>
                <a:ea typeface="Andika"/>
                <a:cs typeface="Andika"/>
              </a:rPr>
              <a:t>, </a:t>
            </a:r>
            <a:r>
              <a:rPr lang="en-GB" sz="2000" u="sng" dirty="0">
                <a:solidFill>
                  <a:srgbClr val="FF00FF"/>
                </a:solidFill>
                <a:latin typeface="Andika" panose="02000000000000000000" pitchFamily="2" charset="0"/>
                <a:ea typeface="Andika"/>
                <a:cs typeface="Andika"/>
              </a:rPr>
              <a:t>abstract nouns</a:t>
            </a:r>
            <a:r>
              <a:rPr lang="en-GB" sz="2000" dirty="0">
                <a:solidFill>
                  <a:schemeClr val="bg1"/>
                </a:solidFill>
                <a:latin typeface="Andika" panose="02000000000000000000" pitchFamily="2" charset="0"/>
                <a:ea typeface="Andika"/>
                <a:cs typeface="Andika"/>
              </a:rPr>
              <a:t> or collective nouns?</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In the </a:t>
            </a:r>
            <a:r>
              <a:rPr lang="en-GB" sz="2000" b="1" i="1" u="sng" dirty="0">
                <a:solidFill>
                  <a:srgbClr val="FF00FF"/>
                </a:solidFill>
                <a:latin typeface="Andika" panose="02000000000000000000" pitchFamily="2" charset="0"/>
                <a:ea typeface="Andika"/>
                <a:cs typeface="Andika"/>
              </a:rPr>
              <a:t>evening</a:t>
            </a:r>
            <a:r>
              <a:rPr lang="en-GB" sz="2000" b="1" i="1" dirty="0">
                <a:solidFill>
                  <a:schemeClr val="bg1"/>
                </a:solidFill>
                <a:latin typeface="Andika" panose="02000000000000000000" pitchFamily="2" charset="0"/>
                <a:ea typeface="Andika"/>
                <a:cs typeface="Andika"/>
              </a:rPr>
              <a:t>, </a:t>
            </a:r>
            <a:r>
              <a:rPr lang="en-GB" sz="2000" b="1" i="1" u="sng" dirty="0">
                <a:solidFill>
                  <a:srgbClr val="FF0000"/>
                </a:solidFill>
                <a:latin typeface="Andika" panose="02000000000000000000" pitchFamily="2" charset="0"/>
                <a:ea typeface="Andika"/>
                <a:cs typeface="Andika"/>
              </a:rPr>
              <a:t>Aimee</a:t>
            </a:r>
            <a:r>
              <a:rPr lang="en-GB" sz="2000" b="1" i="1" dirty="0">
                <a:solidFill>
                  <a:schemeClr val="bg1"/>
                </a:solidFill>
                <a:latin typeface="Andika" panose="02000000000000000000" pitchFamily="2" charset="0"/>
                <a:ea typeface="Andika"/>
                <a:cs typeface="Andika"/>
              </a:rPr>
              <a:t> wrote a </a:t>
            </a:r>
            <a:r>
              <a:rPr lang="en-GB" sz="2000" b="1" i="1" u="sng" dirty="0">
                <a:solidFill>
                  <a:srgbClr val="00FF00"/>
                </a:solidFill>
                <a:latin typeface="Andika" panose="02000000000000000000" pitchFamily="2" charset="0"/>
                <a:ea typeface="Andika"/>
                <a:cs typeface="Andika"/>
              </a:rPr>
              <a:t>letter</a:t>
            </a:r>
            <a:r>
              <a:rPr lang="en-GB" sz="2000" b="1" i="1" dirty="0">
                <a:solidFill>
                  <a:schemeClr val="bg1"/>
                </a:solidFill>
                <a:latin typeface="Andika" panose="02000000000000000000" pitchFamily="2" charset="0"/>
                <a:ea typeface="Andika"/>
                <a:cs typeface="Andika"/>
              </a:rPr>
              <a:t>.</a:t>
            </a:r>
          </a:p>
        </p:txBody>
      </p:sp>
      <p:sp>
        <p:nvSpPr>
          <p:cNvPr id="7" name="Title 1">
            <a:extLst>
              <a:ext uri="{FF2B5EF4-FFF2-40B4-BE49-F238E27FC236}">
                <a16:creationId xmlns:a16="http://schemas.microsoft.com/office/drawing/2014/main" id="{44EF510B-A65A-768E-FA93-08F6E18845F6}"/>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endParaRPr lang="en-GB" sz="2000"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This place looks amazing Aimee whispered softly</a:t>
            </a:r>
          </a:p>
        </p:txBody>
      </p:sp>
      <p:sp>
        <p:nvSpPr>
          <p:cNvPr id="8" name="Title 1">
            <a:extLst>
              <a:ext uri="{FF2B5EF4-FFF2-40B4-BE49-F238E27FC236}">
                <a16:creationId xmlns:a16="http://schemas.microsoft.com/office/drawing/2014/main" id="{28ED604D-452D-8CDB-E04D-D60E20519B0D}"/>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bike</a:t>
            </a:r>
            <a:r>
              <a:rPr lang="en-GB" sz="2000" b="1" i="1" strike="sngStrike" dirty="0">
                <a:solidFill>
                  <a:srgbClr val="FFFF00"/>
                </a:solidFill>
                <a:latin typeface="Andika" panose="02000000000000000000" pitchFamily="2" charset="0"/>
                <a:ea typeface="Andika"/>
                <a:cs typeface="Andika"/>
              </a:rPr>
              <a:t>'s</a:t>
            </a:r>
            <a:r>
              <a:rPr lang="en-GB" sz="2000" b="1" i="1" dirty="0">
                <a:solidFill>
                  <a:schemeClr val="bg1"/>
                </a:solidFill>
                <a:latin typeface="Andika" panose="02000000000000000000" pitchFamily="2" charset="0"/>
                <a:ea typeface="Andika"/>
                <a:cs typeface="Andika"/>
              </a:rPr>
              <a:t> was parked near the hill's edge.</a:t>
            </a:r>
          </a:p>
        </p:txBody>
      </p:sp>
    </p:spTree>
    <p:extLst>
      <p:ext uri="{BB962C8B-B14F-4D97-AF65-F5344CB8AC3E}">
        <p14:creationId xmlns:p14="http://schemas.microsoft.com/office/powerpoint/2010/main" val="4280344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E561A4-72EA-49F4-8F07-A1155B252509}"/>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7993535A-B5EF-6417-922F-BD50AA4223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7D8AC830-6EF9-165B-DB83-369F82AF365D}"/>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t>
            </a:r>
            <a:r>
              <a:rPr lang="en-GB" sz="2000" u="sng" dirty="0">
                <a:solidFill>
                  <a:srgbClr val="FFFF00"/>
                </a:solidFill>
                <a:latin typeface="Andika" panose="02000000000000000000" pitchFamily="2" charset="0"/>
                <a:ea typeface="Andika"/>
                <a:cs typeface="Andika"/>
              </a:rPr>
              <a:t>adverbial</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u="sng" dirty="0">
                <a:solidFill>
                  <a:srgbClr val="FFFF00"/>
                </a:solidFill>
                <a:latin typeface="Andika" panose="02000000000000000000" pitchFamily="2" charset="0"/>
                <a:ea typeface="Andika"/>
                <a:cs typeface="Andika"/>
              </a:rPr>
              <a:t>In the evening</a:t>
            </a:r>
            <a:r>
              <a:rPr lang="en-GB" sz="2000" b="1" i="1" dirty="0">
                <a:solidFill>
                  <a:schemeClr val="bg1"/>
                </a:solidFill>
                <a:latin typeface="Andika" panose="02000000000000000000" pitchFamily="2" charset="0"/>
                <a:ea typeface="Andika"/>
                <a:cs typeface="Andika"/>
              </a:rPr>
              <a:t>, Aimee wrote a letter.</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6AF27CF2-4562-08D0-0B24-10F49EBAD003}"/>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a:t>
            </a:r>
            <a:r>
              <a:rPr lang="en-GB" sz="2000" u="sng" dirty="0">
                <a:solidFill>
                  <a:srgbClr val="FFFF00"/>
                </a:solidFill>
                <a:latin typeface="Andika" panose="02000000000000000000" pitchFamily="2" charset="0"/>
                <a:ea typeface="Andika"/>
                <a:cs typeface="Andika"/>
              </a:rPr>
              <a:t>determiners</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4b. What type of determiners are they? (</a:t>
            </a:r>
            <a:r>
              <a:rPr lang="en-GB" sz="2000" u="sng" dirty="0">
                <a:solidFill>
                  <a:srgbClr val="FF0000"/>
                </a:solidFill>
                <a:latin typeface="Andika" panose="02000000000000000000" pitchFamily="2" charset="0"/>
                <a:ea typeface="Andika"/>
                <a:cs typeface="Andika"/>
              </a:rPr>
              <a:t>Definite article</a:t>
            </a:r>
            <a:r>
              <a:rPr lang="en-GB" sz="2000" dirty="0">
                <a:solidFill>
                  <a:schemeClr val="bg1"/>
                </a:solidFill>
                <a:latin typeface="Andika" panose="02000000000000000000" pitchFamily="2" charset="0"/>
                <a:ea typeface="Andika"/>
                <a:cs typeface="Andika"/>
              </a:rPr>
              <a:t>, </a:t>
            </a:r>
            <a:r>
              <a:rPr lang="en-GB" sz="2000" u="sng" dirty="0">
                <a:solidFill>
                  <a:srgbClr val="00B0F0"/>
                </a:solidFill>
                <a:latin typeface="Andika" panose="02000000000000000000" pitchFamily="2" charset="0"/>
                <a:ea typeface="Andika"/>
                <a:cs typeface="Andika"/>
              </a:rPr>
              <a:t>indefinite article</a:t>
            </a:r>
            <a:r>
              <a:rPr lang="en-GB" sz="2000" dirty="0">
                <a:solidFill>
                  <a:schemeClr val="bg1"/>
                </a:solidFill>
                <a:latin typeface="Andika" panose="02000000000000000000" pitchFamily="2" charset="0"/>
                <a:ea typeface="Andika"/>
                <a:cs typeface="Andika"/>
              </a:rPr>
              <a:t>,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In </a:t>
            </a:r>
            <a:r>
              <a:rPr lang="en-GB" sz="2000" b="1" i="1" u="sng" dirty="0">
                <a:solidFill>
                  <a:srgbClr val="FF000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evening, Aimee wrote </a:t>
            </a:r>
            <a:r>
              <a:rPr lang="en-GB" sz="2000" b="1" i="1" u="sng" dirty="0">
                <a:solidFill>
                  <a:srgbClr val="00B0F0"/>
                </a:solidFill>
                <a:latin typeface="Andika" panose="02000000000000000000" pitchFamily="2" charset="0"/>
                <a:ea typeface="Andika"/>
                <a:cs typeface="Andika"/>
              </a:rPr>
              <a:t>a</a:t>
            </a:r>
            <a:r>
              <a:rPr lang="en-GB" sz="2000" b="1" i="1" dirty="0">
                <a:solidFill>
                  <a:schemeClr val="bg1"/>
                </a:solidFill>
                <a:latin typeface="Andika" panose="02000000000000000000" pitchFamily="2" charset="0"/>
                <a:ea typeface="Andika"/>
                <a:cs typeface="Andika"/>
              </a:rPr>
              <a:t> letter.</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43A0B64B-113F-36CD-D655-D59B56DD3B35}"/>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u="sng"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u="sng"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u="sng"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In the evening, Aimee </a:t>
            </a:r>
            <a:r>
              <a:rPr lang="en-GB" sz="2000" b="1" i="1" u="sng" dirty="0">
                <a:solidFill>
                  <a:srgbClr val="FFFF00"/>
                </a:solidFill>
                <a:latin typeface="Andika" panose="02000000000000000000" pitchFamily="2" charset="0"/>
                <a:ea typeface="Andika"/>
                <a:cs typeface="Andika"/>
              </a:rPr>
              <a:t>wrote</a:t>
            </a:r>
            <a:r>
              <a:rPr lang="en-GB" sz="2000" b="1" i="1" dirty="0">
                <a:solidFill>
                  <a:schemeClr val="bg1"/>
                </a:solidFill>
                <a:latin typeface="Andika" panose="02000000000000000000" pitchFamily="2" charset="0"/>
                <a:ea typeface="Andika"/>
                <a:cs typeface="Andika"/>
              </a:rPr>
              <a:t> a letter.</a:t>
            </a:r>
          </a:p>
        </p:txBody>
      </p:sp>
      <p:sp>
        <p:nvSpPr>
          <p:cNvPr id="6" name="Title 1">
            <a:extLst>
              <a:ext uri="{FF2B5EF4-FFF2-40B4-BE49-F238E27FC236}">
                <a16:creationId xmlns:a16="http://schemas.microsoft.com/office/drawing/2014/main" id="{A38741EF-A047-AC01-843D-88F3C5774218}"/>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u="sng"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u="sng"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plural?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u="sng" dirty="0">
                <a:solidFill>
                  <a:srgbClr val="FF0000"/>
                </a:solidFill>
                <a:latin typeface="Andika" panose="02000000000000000000" pitchFamily="2" charset="0"/>
                <a:ea typeface="Andika"/>
                <a:cs typeface="Andika"/>
              </a:rPr>
              <a:t>proper nouns</a:t>
            </a:r>
            <a:r>
              <a:rPr lang="en-GB" sz="2000" dirty="0">
                <a:solidFill>
                  <a:schemeClr val="bg1"/>
                </a:solidFill>
                <a:latin typeface="Andika" panose="02000000000000000000" pitchFamily="2" charset="0"/>
                <a:ea typeface="Andika"/>
                <a:cs typeface="Andika"/>
              </a:rPr>
              <a:t>, </a:t>
            </a:r>
            <a:r>
              <a:rPr lang="en-GB" sz="2000" u="sng" dirty="0">
                <a:solidFill>
                  <a:srgbClr val="00FF00"/>
                </a:solidFill>
                <a:latin typeface="Andika" panose="02000000000000000000" pitchFamily="2" charset="0"/>
                <a:ea typeface="Andika"/>
                <a:cs typeface="Andika"/>
              </a:rPr>
              <a:t>concrete nouns</a:t>
            </a:r>
            <a:r>
              <a:rPr lang="en-GB" sz="2000" dirty="0">
                <a:solidFill>
                  <a:schemeClr val="bg1"/>
                </a:solidFill>
                <a:latin typeface="Andika" panose="02000000000000000000" pitchFamily="2" charset="0"/>
                <a:ea typeface="Andika"/>
                <a:cs typeface="Andika"/>
              </a:rPr>
              <a:t>, </a:t>
            </a:r>
            <a:r>
              <a:rPr lang="en-GB" sz="2000" u="sng" dirty="0">
                <a:solidFill>
                  <a:srgbClr val="FF00FF"/>
                </a:solidFill>
                <a:latin typeface="Andika" panose="02000000000000000000" pitchFamily="2" charset="0"/>
                <a:ea typeface="Andika"/>
                <a:cs typeface="Andika"/>
              </a:rPr>
              <a:t>abstract nouns</a:t>
            </a:r>
            <a:r>
              <a:rPr lang="en-GB" sz="2000" dirty="0">
                <a:solidFill>
                  <a:schemeClr val="bg1"/>
                </a:solidFill>
                <a:latin typeface="Andika" panose="02000000000000000000" pitchFamily="2" charset="0"/>
                <a:ea typeface="Andika"/>
                <a:cs typeface="Andika"/>
              </a:rPr>
              <a:t> or collective nouns?</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In the </a:t>
            </a:r>
            <a:r>
              <a:rPr lang="en-GB" sz="2000" b="1" i="1" u="sng" dirty="0">
                <a:solidFill>
                  <a:srgbClr val="FF00FF"/>
                </a:solidFill>
                <a:latin typeface="Andika" panose="02000000000000000000" pitchFamily="2" charset="0"/>
                <a:ea typeface="Andika"/>
                <a:cs typeface="Andika"/>
              </a:rPr>
              <a:t>evening</a:t>
            </a:r>
            <a:r>
              <a:rPr lang="en-GB" sz="2000" b="1" i="1" dirty="0">
                <a:solidFill>
                  <a:schemeClr val="bg1"/>
                </a:solidFill>
                <a:latin typeface="Andika" panose="02000000000000000000" pitchFamily="2" charset="0"/>
                <a:ea typeface="Andika"/>
                <a:cs typeface="Andika"/>
              </a:rPr>
              <a:t>, </a:t>
            </a:r>
            <a:r>
              <a:rPr lang="en-GB" sz="2000" b="1" i="1" u="sng" dirty="0">
                <a:solidFill>
                  <a:srgbClr val="FF0000"/>
                </a:solidFill>
                <a:latin typeface="Andika" panose="02000000000000000000" pitchFamily="2" charset="0"/>
                <a:ea typeface="Andika"/>
                <a:cs typeface="Andika"/>
              </a:rPr>
              <a:t>Aimee</a:t>
            </a:r>
            <a:r>
              <a:rPr lang="en-GB" sz="2000" b="1" i="1" dirty="0">
                <a:solidFill>
                  <a:schemeClr val="bg1"/>
                </a:solidFill>
                <a:latin typeface="Andika" panose="02000000000000000000" pitchFamily="2" charset="0"/>
                <a:ea typeface="Andika"/>
                <a:cs typeface="Andika"/>
              </a:rPr>
              <a:t> wrote a </a:t>
            </a:r>
            <a:r>
              <a:rPr lang="en-GB" sz="2000" b="1" i="1" u="sng" dirty="0">
                <a:solidFill>
                  <a:srgbClr val="00FF00"/>
                </a:solidFill>
                <a:latin typeface="Andika" panose="02000000000000000000" pitchFamily="2" charset="0"/>
                <a:ea typeface="Andika"/>
                <a:cs typeface="Andika"/>
              </a:rPr>
              <a:t>letter</a:t>
            </a:r>
            <a:r>
              <a:rPr lang="en-GB" sz="2000" b="1" i="1" dirty="0">
                <a:solidFill>
                  <a:schemeClr val="bg1"/>
                </a:solidFill>
                <a:latin typeface="Andika" panose="02000000000000000000" pitchFamily="2" charset="0"/>
                <a:ea typeface="Andika"/>
                <a:cs typeface="Andika"/>
              </a:rPr>
              <a:t>.</a:t>
            </a:r>
          </a:p>
        </p:txBody>
      </p:sp>
      <p:sp>
        <p:nvSpPr>
          <p:cNvPr id="7" name="Title 1">
            <a:extLst>
              <a:ext uri="{FF2B5EF4-FFF2-40B4-BE49-F238E27FC236}">
                <a16:creationId xmlns:a16="http://schemas.microsoft.com/office/drawing/2014/main" id="{58D6379E-C403-E0F8-AC06-6864D6792B66}"/>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endParaRPr lang="en-GB" sz="2000"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This place looks amazing Aimee whispered softly</a:t>
            </a:r>
          </a:p>
        </p:txBody>
      </p:sp>
      <p:sp>
        <p:nvSpPr>
          <p:cNvPr id="8" name="Title 1">
            <a:extLst>
              <a:ext uri="{FF2B5EF4-FFF2-40B4-BE49-F238E27FC236}">
                <a16:creationId xmlns:a16="http://schemas.microsoft.com/office/drawing/2014/main" id="{2B29BE03-FF7B-C6D4-39C4-ED793407F03B}"/>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bike</a:t>
            </a:r>
            <a:r>
              <a:rPr lang="en-GB" sz="2000" b="1" i="1" strike="sngStrike" dirty="0">
                <a:solidFill>
                  <a:srgbClr val="FFFF00"/>
                </a:solidFill>
                <a:latin typeface="Andika" panose="02000000000000000000" pitchFamily="2" charset="0"/>
                <a:ea typeface="Andika"/>
                <a:cs typeface="Andika"/>
              </a:rPr>
              <a:t>'s</a:t>
            </a:r>
            <a:r>
              <a:rPr lang="en-GB" sz="2000" b="1" i="1" dirty="0">
                <a:solidFill>
                  <a:schemeClr val="bg1"/>
                </a:solidFill>
                <a:latin typeface="Andika" panose="02000000000000000000" pitchFamily="2" charset="0"/>
                <a:ea typeface="Andika"/>
                <a:cs typeface="Andika"/>
              </a:rPr>
              <a:t> was parked near the hill's edge.</a:t>
            </a:r>
          </a:p>
        </p:txBody>
      </p:sp>
    </p:spTree>
    <p:extLst>
      <p:ext uri="{BB962C8B-B14F-4D97-AF65-F5344CB8AC3E}">
        <p14:creationId xmlns:p14="http://schemas.microsoft.com/office/powerpoint/2010/main" val="4050685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6BE516-8794-8D0D-EF2C-68BF73D2E7C3}"/>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BC8E236D-AF48-8E5A-B7A5-95EBAD641A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EE152A3-41C1-F0AD-0427-C81DB72D7683}"/>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t>
            </a:r>
            <a:r>
              <a:rPr lang="en-GB" sz="2000" u="sng" dirty="0">
                <a:solidFill>
                  <a:srgbClr val="FFFF00"/>
                </a:solidFill>
                <a:latin typeface="Andika" panose="02000000000000000000" pitchFamily="2" charset="0"/>
                <a:ea typeface="Andika"/>
                <a:cs typeface="Andika"/>
              </a:rPr>
              <a:t>adverbial</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5b. What type of adverbial is it (manner, place or </a:t>
            </a:r>
            <a:r>
              <a:rPr lang="en-GB" sz="2000" u="sng" dirty="0">
                <a:solidFill>
                  <a:srgbClr val="FFFF00"/>
                </a:solidFill>
                <a:latin typeface="Andika" panose="02000000000000000000" pitchFamily="2" charset="0"/>
                <a:ea typeface="Andika"/>
                <a:cs typeface="Andika"/>
              </a:rPr>
              <a:t>time</a:t>
            </a:r>
            <a:r>
              <a:rPr lang="en-GB" sz="2000" dirty="0">
                <a:solidFill>
                  <a:schemeClr val="bg1"/>
                </a:solidFill>
                <a:latin typeface="Andika" panose="02000000000000000000" pitchFamily="2" charset="0"/>
                <a:ea typeface="Andika"/>
                <a:cs typeface="Andika"/>
              </a:rPr>
              <a:t>)?</a:t>
            </a:r>
          </a:p>
          <a:p>
            <a:endParaRPr lang="en-GB" sz="2000" b="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u="sng" dirty="0">
                <a:solidFill>
                  <a:srgbClr val="FFFF00"/>
                </a:solidFill>
                <a:latin typeface="Andika" panose="02000000000000000000" pitchFamily="2" charset="0"/>
                <a:ea typeface="Andika"/>
                <a:cs typeface="Andika"/>
              </a:rPr>
              <a:t>In the evening</a:t>
            </a:r>
            <a:r>
              <a:rPr lang="en-GB" sz="2000" b="1" i="1" dirty="0">
                <a:solidFill>
                  <a:schemeClr val="bg1"/>
                </a:solidFill>
                <a:latin typeface="Andika" panose="02000000000000000000" pitchFamily="2" charset="0"/>
                <a:ea typeface="Andika"/>
                <a:cs typeface="Andika"/>
              </a:rPr>
              <a:t>, Aimee wrote a letter.</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2E9444D2-9A92-B32F-3E3C-E55A677B5925}"/>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a:t>
            </a:r>
            <a:r>
              <a:rPr lang="en-GB" sz="2000" u="sng" dirty="0">
                <a:solidFill>
                  <a:srgbClr val="FFFF00"/>
                </a:solidFill>
                <a:latin typeface="Andika" panose="02000000000000000000" pitchFamily="2" charset="0"/>
                <a:ea typeface="Andika"/>
                <a:cs typeface="Andika"/>
              </a:rPr>
              <a:t>determiners</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4b. What type of determiners are they? (</a:t>
            </a:r>
            <a:r>
              <a:rPr lang="en-GB" sz="2000" u="sng" dirty="0">
                <a:solidFill>
                  <a:srgbClr val="FF0000"/>
                </a:solidFill>
                <a:latin typeface="Andika" panose="02000000000000000000" pitchFamily="2" charset="0"/>
                <a:ea typeface="Andika"/>
                <a:cs typeface="Andika"/>
              </a:rPr>
              <a:t>Definite article</a:t>
            </a:r>
            <a:r>
              <a:rPr lang="en-GB" sz="2000" dirty="0">
                <a:solidFill>
                  <a:schemeClr val="bg1"/>
                </a:solidFill>
                <a:latin typeface="Andika" panose="02000000000000000000" pitchFamily="2" charset="0"/>
                <a:ea typeface="Andika"/>
                <a:cs typeface="Andika"/>
              </a:rPr>
              <a:t>, </a:t>
            </a:r>
            <a:r>
              <a:rPr lang="en-GB" sz="2000" u="sng" dirty="0">
                <a:solidFill>
                  <a:srgbClr val="00B0F0"/>
                </a:solidFill>
                <a:latin typeface="Andika" panose="02000000000000000000" pitchFamily="2" charset="0"/>
                <a:ea typeface="Andika"/>
                <a:cs typeface="Andika"/>
              </a:rPr>
              <a:t>indefinite article</a:t>
            </a:r>
            <a:r>
              <a:rPr lang="en-GB" sz="2000" dirty="0">
                <a:solidFill>
                  <a:schemeClr val="bg1"/>
                </a:solidFill>
                <a:latin typeface="Andika" panose="02000000000000000000" pitchFamily="2" charset="0"/>
                <a:ea typeface="Andika"/>
                <a:cs typeface="Andika"/>
              </a:rPr>
              <a:t>,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In </a:t>
            </a:r>
            <a:r>
              <a:rPr lang="en-GB" sz="2000" b="1" i="1" u="sng" dirty="0">
                <a:solidFill>
                  <a:srgbClr val="FF000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evening, Aimee wrote </a:t>
            </a:r>
            <a:r>
              <a:rPr lang="en-GB" sz="2000" b="1" i="1" u="sng" dirty="0">
                <a:solidFill>
                  <a:srgbClr val="00B0F0"/>
                </a:solidFill>
                <a:latin typeface="Andika" panose="02000000000000000000" pitchFamily="2" charset="0"/>
                <a:ea typeface="Andika"/>
                <a:cs typeface="Andika"/>
              </a:rPr>
              <a:t>a</a:t>
            </a:r>
            <a:r>
              <a:rPr lang="en-GB" sz="2000" b="1" i="1" dirty="0">
                <a:solidFill>
                  <a:schemeClr val="bg1"/>
                </a:solidFill>
                <a:latin typeface="Andika" panose="02000000000000000000" pitchFamily="2" charset="0"/>
                <a:ea typeface="Andika"/>
                <a:cs typeface="Andika"/>
              </a:rPr>
              <a:t> letter.</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FB1D3724-55D7-C662-A6B9-FC819A1D77F0}"/>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u="sng"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u="sng"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u="sng"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In the evening, Aimee </a:t>
            </a:r>
            <a:r>
              <a:rPr lang="en-GB" sz="2000" b="1" i="1" u="sng" dirty="0">
                <a:solidFill>
                  <a:srgbClr val="FFFF00"/>
                </a:solidFill>
                <a:latin typeface="Andika" panose="02000000000000000000" pitchFamily="2" charset="0"/>
                <a:ea typeface="Andika"/>
                <a:cs typeface="Andika"/>
              </a:rPr>
              <a:t>wrote</a:t>
            </a:r>
            <a:r>
              <a:rPr lang="en-GB" sz="2000" b="1" i="1" dirty="0">
                <a:solidFill>
                  <a:schemeClr val="bg1"/>
                </a:solidFill>
                <a:latin typeface="Andika" panose="02000000000000000000" pitchFamily="2" charset="0"/>
                <a:ea typeface="Andika"/>
                <a:cs typeface="Andika"/>
              </a:rPr>
              <a:t> a letter.</a:t>
            </a:r>
          </a:p>
        </p:txBody>
      </p:sp>
      <p:sp>
        <p:nvSpPr>
          <p:cNvPr id="6" name="Title 1">
            <a:extLst>
              <a:ext uri="{FF2B5EF4-FFF2-40B4-BE49-F238E27FC236}">
                <a16:creationId xmlns:a16="http://schemas.microsoft.com/office/drawing/2014/main" id="{C3CC831F-E09B-7B86-82E2-0F2ECAC67E3D}"/>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u="sng"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u="sng"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plural?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u="sng" dirty="0">
                <a:solidFill>
                  <a:srgbClr val="FF0000"/>
                </a:solidFill>
                <a:latin typeface="Andika" panose="02000000000000000000" pitchFamily="2" charset="0"/>
                <a:ea typeface="Andika"/>
                <a:cs typeface="Andika"/>
              </a:rPr>
              <a:t>proper nouns</a:t>
            </a:r>
            <a:r>
              <a:rPr lang="en-GB" sz="2000" dirty="0">
                <a:solidFill>
                  <a:schemeClr val="bg1"/>
                </a:solidFill>
                <a:latin typeface="Andika" panose="02000000000000000000" pitchFamily="2" charset="0"/>
                <a:ea typeface="Andika"/>
                <a:cs typeface="Andika"/>
              </a:rPr>
              <a:t>, </a:t>
            </a:r>
            <a:r>
              <a:rPr lang="en-GB" sz="2000" u="sng" dirty="0">
                <a:solidFill>
                  <a:srgbClr val="00FF00"/>
                </a:solidFill>
                <a:latin typeface="Andika" panose="02000000000000000000" pitchFamily="2" charset="0"/>
                <a:ea typeface="Andika"/>
                <a:cs typeface="Andika"/>
              </a:rPr>
              <a:t>concrete nouns</a:t>
            </a:r>
            <a:r>
              <a:rPr lang="en-GB" sz="2000" dirty="0">
                <a:solidFill>
                  <a:schemeClr val="bg1"/>
                </a:solidFill>
                <a:latin typeface="Andika" panose="02000000000000000000" pitchFamily="2" charset="0"/>
                <a:ea typeface="Andika"/>
                <a:cs typeface="Andika"/>
              </a:rPr>
              <a:t>, </a:t>
            </a:r>
            <a:r>
              <a:rPr lang="en-GB" sz="2000" u="sng" dirty="0">
                <a:solidFill>
                  <a:srgbClr val="FF00FF"/>
                </a:solidFill>
                <a:latin typeface="Andika" panose="02000000000000000000" pitchFamily="2" charset="0"/>
                <a:ea typeface="Andika"/>
                <a:cs typeface="Andika"/>
              </a:rPr>
              <a:t>abstract nouns</a:t>
            </a:r>
            <a:r>
              <a:rPr lang="en-GB" sz="2000" dirty="0">
                <a:solidFill>
                  <a:schemeClr val="bg1"/>
                </a:solidFill>
                <a:latin typeface="Andika" panose="02000000000000000000" pitchFamily="2" charset="0"/>
                <a:ea typeface="Andika"/>
                <a:cs typeface="Andika"/>
              </a:rPr>
              <a:t> or collective nouns?</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In the </a:t>
            </a:r>
            <a:r>
              <a:rPr lang="en-GB" sz="2000" b="1" i="1" u="sng" dirty="0">
                <a:solidFill>
                  <a:srgbClr val="FF00FF"/>
                </a:solidFill>
                <a:latin typeface="Andika" panose="02000000000000000000" pitchFamily="2" charset="0"/>
                <a:ea typeface="Andika"/>
                <a:cs typeface="Andika"/>
              </a:rPr>
              <a:t>evening</a:t>
            </a:r>
            <a:r>
              <a:rPr lang="en-GB" sz="2000" b="1" i="1" dirty="0">
                <a:solidFill>
                  <a:schemeClr val="bg1"/>
                </a:solidFill>
                <a:latin typeface="Andika" panose="02000000000000000000" pitchFamily="2" charset="0"/>
                <a:ea typeface="Andika"/>
                <a:cs typeface="Andika"/>
              </a:rPr>
              <a:t>, </a:t>
            </a:r>
            <a:r>
              <a:rPr lang="en-GB" sz="2000" b="1" i="1" u="sng" dirty="0">
                <a:solidFill>
                  <a:srgbClr val="FF0000"/>
                </a:solidFill>
                <a:latin typeface="Andika" panose="02000000000000000000" pitchFamily="2" charset="0"/>
                <a:ea typeface="Andika"/>
                <a:cs typeface="Andika"/>
              </a:rPr>
              <a:t>Aimee</a:t>
            </a:r>
            <a:r>
              <a:rPr lang="en-GB" sz="2000" b="1" i="1" dirty="0">
                <a:solidFill>
                  <a:schemeClr val="bg1"/>
                </a:solidFill>
                <a:latin typeface="Andika" panose="02000000000000000000" pitchFamily="2" charset="0"/>
                <a:ea typeface="Andika"/>
                <a:cs typeface="Andika"/>
              </a:rPr>
              <a:t> wrote a </a:t>
            </a:r>
            <a:r>
              <a:rPr lang="en-GB" sz="2000" b="1" i="1" u="sng" dirty="0">
                <a:solidFill>
                  <a:srgbClr val="00FF00"/>
                </a:solidFill>
                <a:latin typeface="Andika" panose="02000000000000000000" pitchFamily="2" charset="0"/>
                <a:ea typeface="Andika"/>
                <a:cs typeface="Andika"/>
              </a:rPr>
              <a:t>letter</a:t>
            </a:r>
            <a:r>
              <a:rPr lang="en-GB" sz="2000" b="1" i="1" dirty="0">
                <a:solidFill>
                  <a:schemeClr val="bg1"/>
                </a:solidFill>
                <a:latin typeface="Andika" panose="02000000000000000000" pitchFamily="2" charset="0"/>
                <a:ea typeface="Andika"/>
                <a:cs typeface="Andika"/>
              </a:rPr>
              <a:t>.</a:t>
            </a:r>
          </a:p>
        </p:txBody>
      </p:sp>
      <p:sp>
        <p:nvSpPr>
          <p:cNvPr id="7" name="Title 1">
            <a:extLst>
              <a:ext uri="{FF2B5EF4-FFF2-40B4-BE49-F238E27FC236}">
                <a16:creationId xmlns:a16="http://schemas.microsoft.com/office/drawing/2014/main" id="{72431C4E-CFA6-DAFC-8BFE-89CCB02DAB59}"/>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endParaRPr lang="en-GB" sz="2000"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This place looks amazing Aimee whispered softly</a:t>
            </a:r>
          </a:p>
        </p:txBody>
      </p:sp>
      <p:sp>
        <p:nvSpPr>
          <p:cNvPr id="8" name="Title 1">
            <a:extLst>
              <a:ext uri="{FF2B5EF4-FFF2-40B4-BE49-F238E27FC236}">
                <a16:creationId xmlns:a16="http://schemas.microsoft.com/office/drawing/2014/main" id="{DC87C2AF-4947-CC97-46D7-F385F2B30F3A}"/>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bike</a:t>
            </a:r>
            <a:r>
              <a:rPr lang="en-GB" sz="2000" b="1" i="1" strike="sngStrike" dirty="0">
                <a:solidFill>
                  <a:srgbClr val="FFFF00"/>
                </a:solidFill>
                <a:latin typeface="Andika" panose="02000000000000000000" pitchFamily="2" charset="0"/>
                <a:ea typeface="Andika"/>
                <a:cs typeface="Andika"/>
              </a:rPr>
              <a:t>'s</a:t>
            </a:r>
            <a:r>
              <a:rPr lang="en-GB" sz="2000" b="1" i="1" dirty="0">
                <a:solidFill>
                  <a:schemeClr val="bg1"/>
                </a:solidFill>
                <a:latin typeface="Andika" panose="02000000000000000000" pitchFamily="2" charset="0"/>
                <a:ea typeface="Andika"/>
                <a:cs typeface="Andika"/>
              </a:rPr>
              <a:t> was parked near the hill's edge.</a:t>
            </a:r>
          </a:p>
        </p:txBody>
      </p:sp>
    </p:spTree>
    <p:extLst>
      <p:ext uri="{BB962C8B-B14F-4D97-AF65-F5344CB8AC3E}">
        <p14:creationId xmlns:p14="http://schemas.microsoft.com/office/powerpoint/2010/main" val="36489779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73C3F5-7B29-267C-FF29-F7176FD1C0B7}"/>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15225D19-5AD4-8B21-CBA7-303B988DA50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BFF373DC-1416-3603-E6F1-EA3F890FF7CF}"/>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t>
            </a:r>
            <a:r>
              <a:rPr lang="en-GB" sz="2000" u="sng" dirty="0">
                <a:solidFill>
                  <a:srgbClr val="FFFF00"/>
                </a:solidFill>
                <a:latin typeface="Andika" panose="02000000000000000000" pitchFamily="2" charset="0"/>
                <a:ea typeface="Andika"/>
                <a:cs typeface="Andika"/>
              </a:rPr>
              <a:t>adverbial</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5b. What type of adverbial is it (manner, place or </a:t>
            </a:r>
            <a:r>
              <a:rPr lang="en-GB" sz="2000" u="sng" dirty="0">
                <a:solidFill>
                  <a:srgbClr val="FFFF00"/>
                </a:solidFill>
                <a:latin typeface="Andika" panose="02000000000000000000" pitchFamily="2" charset="0"/>
                <a:ea typeface="Andika"/>
                <a:cs typeface="Andika"/>
              </a:rPr>
              <a:t>time</a:t>
            </a:r>
            <a:r>
              <a:rPr lang="en-GB" sz="2000" dirty="0">
                <a:solidFill>
                  <a:schemeClr val="bg1"/>
                </a:solidFill>
                <a:latin typeface="Andika" panose="02000000000000000000" pitchFamily="2" charset="0"/>
                <a:ea typeface="Andika"/>
                <a:cs typeface="Andika"/>
              </a:rPr>
              <a:t>)?</a:t>
            </a:r>
          </a:p>
          <a:p>
            <a:endParaRPr lang="en-GB" sz="2000" b="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u="sng" dirty="0">
                <a:solidFill>
                  <a:srgbClr val="FFFF00"/>
                </a:solidFill>
                <a:latin typeface="Andika" panose="02000000000000000000" pitchFamily="2" charset="0"/>
                <a:ea typeface="Andika"/>
                <a:cs typeface="Andika"/>
              </a:rPr>
              <a:t>In the evening</a:t>
            </a:r>
            <a:r>
              <a:rPr lang="en-GB" sz="2000" b="1" i="1" dirty="0">
                <a:solidFill>
                  <a:schemeClr val="bg1"/>
                </a:solidFill>
                <a:latin typeface="Andika" panose="02000000000000000000" pitchFamily="2" charset="0"/>
                <a:ea typeface="Andika"/>
                <a:cs typeface="Andika"/>
              </a:rPr>
              <a:t>, Aimee wrote a letter.</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BDF7AABC-57BE-6270-CDEF-1CB23536E99B}"/>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a:t>
            </a:r>
            <a:r>
              <a:rPr lang="en-GB" sz="2000" u="sng" dirty="0">
                <a:solidFill>
                  <a:srgbClr val="FFFF00"/>
                </a:solidFill>
                <a:latin typeface="Andika" panose="02000000000000000000" pitchFamily="2" charset="0"/>
                <a:ea typeface="Andika"/>
                <a:cs typeface="Andika"/>
              </a:rPr>
              <a:t>determiners</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4b. What type of determiners are they? (</a:t>
            </a:r>
            <a:r>
              <a:rPr lang="en-GB" sz="2000" u="sng" dirty="0">
                <a:solidFill>
                  <a:srgbClr val="FF0000"/>
                </a:solidFill>
                <a:latin typeface="Andika" panose="02000000000000000000" pitchFamily="2" charset="0"/>
                <a:ea typeface="Andika"/>
                <a:cs typeface="Andika"/>
              </a:rPr>
              <a:t>Definite article</a:t>
            </a:r>
            <a:r>
              <a:rPr lang="en-GB" sz="2000" dirty="0">
                <a:solidFill>
                  <a:schemeClr val="bg1"/>
                </a:solidFill>
                <a:latin typeface="Andika" panose="02000000000000000000" pitchFamily="2" charset="0"/>
                <a:ea typeface="Andika"/>
                <a:cs typeface="Andika"/>
              </a:rPr>
              <a:t>, </a:t>
            </a:r>
            <a:r>
              <a:rPr lang="en-GB" sz="2000" u="sng" dirty="0">
                <a:solidFill>
                  <a:srgbClr val="00B0F0"/>
                </a:solidFill>
                <a:latin typeface="Andika" panose="02000000000000000000" pitchFamily="2" charset="0"/>
                <a:ea typeface="Andika"/>
                <a:cs typeface="Andika"/>
              </a:rPr>
              <a:t>indefinite article</a:t>
            </a:r>
            <a:r>
              <a:rPr lang="en-GB" sz="2000" dirty="0">
                <a:solidFill>
                  <a:schemeClr val="bg1"/>
                </a:solidFill>
                <a:latin typeface="Andika" panose="02000000000000000000" pitchFamily="2" charset="0"/>
                <a:ea typeface="Andika"/>
                <a:cs typeface="Andika"/>
              </a:rPr>
              <a:t>,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In </a:t>
            </a:r>
            <a:r>
              <a:rPr lang="en-GB" sz="2000" b="1" i="1" u="sng" dirty="0">
                <a:solidFill>
                  <a:srgbClr val="FF000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evening, Aimee wrote </a:t>
            </a:r>
            <a:r>
              <a:rPr lang="en-GB" sz="2000" b="1" i="1" u="sng" dirty="0">
                <a:solidFill>
                  <a:srgbClr val="00B0F0"/>
                </a:solidFill>
                <a:latin typeface="Andika" panose="02000000000000000000" pitchFamily="2" charset="0"/>
                <a:ea typeface="Andika"/>
                <a:cs typeface="Andika"/>
              </a:rPr>
              <a:t>a</a:t>
            </a:r>
            <a:r>
              <a:rPr lang="en-GB" sz="2000" b="1" i="1" dirty="0">
                <a:solidFill>
                  <a:schemeClr val="bg1"/>
                </a:solidFill>
                <a:latin typeface="Andika" panose="02000000000000000000" pitchFamily="2" charset="0"/>
                <a:ea typeface="Andika"/>
                <a:cs typeface="Andika"/>
              </a:rPr>
              <a:t> letter.</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0DAA9DA6-3A58-8430-274E-176606E55CC9}"/>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u="sng"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u="sng"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u="sng"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In the evening, Aimee </a:t>
            </a:r>
            <a:r>
              <a:rPr lang="en-GB" sz="2000" b="1" i="1" u="sng" dirty="0">
                <a:solidFill>
                  <a:srgbClr val="FFFF00"/>
                </a:solidFill>
                <a:latin typeface="Andika" panose="02000000000000000000" pitchFamily="2" charset="0"/>
                <a:ea typeface="Andika"/>
                <a:cs typeface="Andika"/>
              </a:rPr>
              <a:t>wrote</a:t>
            </a:r>
            <a:r>
              <a:rPr lang="en-GB" sz="2000" b="1" i="1" dirty="0">
                <a:solidFill>
                  <a:schemeClr val="bg1"/>
                </a:solidFill>
                <a:latin typeface="Andika" panose="02000000000000000000" pitchFamily="2" charset="0"/>
                <a:ea typeface="Andika"/>
                <a:cs typeface="Andika"/>
              </a:rPr>
              <a:t> a letter.</a:t>
            </a:r>
          </a:p>
        </p:txBody>
      </p:sp>
      <p:sp>
        <p:nvSpPr>
          <p:cNvPr id="6" name="Title 1">
            <a:extLst>
              <a:ext uri="{FF2B5EF4-FFF2-40B4-BE49-F238E27FC236}">
                <a16:creationId xmlns:a16="http://schemas.microsoft.com/office/drawing/2014/main" id="{33E81563-E24D-3470-9E7C-AC27FBEF027F}"/>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u="sng"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u="sng"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plural?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u="sng" dirty="0">
                <a:solidFill>
                  <a:srgbClr val="FF0000"/>
                </a:solidFill>
                <a:latin typeface="Andika" panose="02000000000000000000" pitchFamily="2" charset="0"/>
                <a:ea typeface="Andika"/>
                <a:cs typeface="Andika"/>
              </a:rPr>
              <a:t>proper nouns</a:t>
            </a:r>
            <a:r>
              <a:rPr lang="en-GB" sz="2000" dirty="0">
                <a:solidFill>
                  <a:schemeClr val="bg1"/>
                </a:solidFill>
                <a:latin typeface="Andika" panose="02000000000000000000" pitchFamily="2" charset="0"/>
                <a:ea typeface="Andika"/>
                <a:cs typeface="Andika"/>
              </a:rPr>
              <a:t>, </a:t>
            </a:r>
            <a:r>
              <a:rPr lang="en-GB" sz="2000" u="sng" dirty="0">
                <a:solidFill>
                  <a:srgbClr val="00FF00"/>
                </a:solidFill>
                <a:latin typeface="Andika" panose="02000000000000000000" pitchFamily="2" charset="0"/>
                <a:ea typeface="Andika"/>
                <a:cs typeface="Andika"/>
              </a:rPr>
              <a:t>concrete nouns</a:t>
            </a:r>
            <a:r>
              <a:rPr lang="en-GB" sz="2000" dirty="0">
                <a:solidFill>
                  <a:schemeClr val="bg1"/>
                </a:solidFill>
                <a:latin typeface="Andika" panose="02000000000000000000" pitchFamily="2" charset="0"/>
                <a:ea typeface="Andika"/>
                <a:cs typeface="Andika"/>
              </a:rPr>
              <a:t>, </a:t>
            </a:r>
            <a:r>
              <a:rPr lang="en-GB" sz="2000" u="sng" dirty="0">
                <a:solidFill>
                  <a:srgbClr val="FF00FF"/>
                </a:solidFill>
                <a:latin typeface="Andika" panose="02000000000000000000" pitchFamily="2" charset="0"/>
                <a:ea typeface="Andika"/>
                <a:cs typeface="Andika"/>
              </a:rPr>
              <a:t>abstract nouns</a:t>
            </a:r>
            <a:r>
              <a:rPr lang="en-GB" sz="2000" dirty="0">
                <a:solidFill>
                  <a:schemeClr val="bg1"/>
                </a:solidFill>
                <a:latin typeface="Andika" panose="02000000000000000000" pitchFamily="2" charset="0"/>
                <a:ea typeface="Andika"/>
                <a:cs typeface="Andika"/>
              </a:rPr>
              <a:t> or collective nouns?</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In the </a:t>
            </a:r>
            <a:r>
              <a:rPr lang="en-GB" sz="2000" b="1" i="1" u="sng" dirty="0">
                <a:solidFill>
                  <a:srgbClr val="FF00FF"/>
                </a:solidFill>
                <a:latin typeface="Andika" panose="02000000000000000000" pitchFamily="2" charset="0"/>
                <a:ea typeface="Andika"/>
                <a:cs typeface="Andika"/>
              </a:rPr>
              <a:t>evening</a:t>
            </a:r>
            <a:r>
              <a:rPr lang="en-GB" sz="2000" b="1" i="1" dirty="0">
                <a:solidFill>
                  <a:schemeClr val="bg1"/>
                </a:solidFill>
                <a:latin typeface="Andika" panose="02000000000000000000" pitchFamily="2" charset="0"/>
                <a:ea typeface="Andika"/>
                <a:cs typeface="Andika"/>
              </a:rPr>
              <a:t>, </a:t>
            </a:r>
            <a:r>
              <a:rPr lang="en-GB" sz="2000" b="1" i="1" u="sng" dirty="0">
                <a:solidFill>
                  <a:srgbClr val="FF0000"/>
                </a:solidFill>
                <a:latin typeface="Andika" panose="02000000000000000000" pitchFamily="2" charset="0"/>
                <a:ea typeface="Andika"/>
                <a:cs typeface="Andika"/>
              </a:rPr>
              <a:t>Aimee</a:t>
            </a:r>
            <a:r>
              <a:rPr lang="en-GB" sz="2000" b="1" i="1" dirty="0">
                <a:solidFill>
                  <a:schemeClr val="bg1"/>
                </a:solidFill>
                <a:latin typeface="Andika" panose="02000000000000000000" pitchFamily="2" charset="0"/>
                <a:ea typeface="Andika"/>
                <a:cs typeface="Andika"/>
              </a:rPr>
              <a:t> wrote a </a:t>
            </a:r>
            <a:r>
              <a:rPr lang="en-GB" sz="2000" b="1" i="1" u="sng" dirty="0">
                <a:solidFill>
                  <a:srgbClr val="00FF00"/>
                </a:solidFill>
                <a:latin typeface="Andika" panose="02000000000000000000" pitchFamily="2" charset="0"/>
                <a:ea typeface="Andika"/>
                <a:cs typeface="Andika"/>
              </a:rPr>
              <a:t>letter</a:t>
            </a:r>
            <a:r>
              <a:rPr lang="en-GB" sz="2000" b="1" i="1" dirty="0">
                <a:solidFill>
                  <a:schemeClr val="bg1"/>
                </a:solidFill>
                <a:latin typeface="Andika" panose="02000000000000000000" pitchFamily="2" charset="0"/>
                <a:ea typeface="Andika"/>
                <a:cs typeface="Andika"/>
              </a:rPr>
              <a:t>.</a:t>
            </a:r>
          </a:p>
        </p:txBody>
      </p:sp>
      <p:sp>
        <p:nvSpPr>
          <p:cNvPr id="7" name="Title 1">
            <a:extLst>
              <a:ext uri="{FF2B5EF4-FFF2-40B4-BE49-F238E27FC236}">
                <a16:creationId xmlns:a16="http://schemas.microsoft.com/office/drawing/2014/main" id="{FE120809-80C1-4162-B7C6-23627B85568B}"/>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endParaRPr lang="en-GB" sz="2000"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This place looks amazing Aimee whispered softly</a:t>
            </a:r>
          </a:p>
        </p:txBody>
      </p:sp>
      <p:sp>
        <p:nvSpPr>
          <p:cNvPr id="8" name="Title 1">
            <a:extLst>
              <a:ext uri="{FF2B5EF4-FFF2-40B4-BE49-F238E27FC236}">
                <a16:creationId xmlns:a16="http://schemas.microsoft.com/office/drawing/2014/main" id="{C046F585-CE28-7BE4-D8C0-30458EA399FE}"/>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bike</a:t>
            </a:r>
            <a:r>
              <a:rPr lang="en-GB" sz="2000" b="1" i="1" strike="sngStrike" dirty="0">
                <a:solidFill>
                  <a:srgbClr val="FFFF00"/>
                </a:solidFill>
                <a:latin typeface="Andika" panose="02000000000000000000" pitchFamily="2" charset="0"/>
                <a:ea typeface="Andika"/>
                <a:cs typeface="Andika"/>
              </a:rPr>
              <a:t>'s</a:t>
            </a:r>
            <a:r>
              <a:rPr lang="en-GB" sz="2000" b="1" i="1" dirty="0">
                <a:solidFill>
                  <a:schemeClr val="bg1"/>
                </a:solidFill>
                <a:latin typeface="Andika" panose="02000000000000000000" pitchFamily="2" charset="0"/>
                <a:ea typeface="Andika"/>
                <a:cs typeface="Andika"/>
              </a:rPr>
              <a:t> was parked near the hill's edge.</a:t>
            </a:r>
          </a:p>
        </p:txBody>
      </p:sp>
    </p:spTree>
    <p:extLst>
      <p:ext uri="{BB962C8B-B14F-4D97-AF65-F5344CB8AC3E}">
        <p14:creationId xmlns:p14="http://schemas.microsoft.com/office/powerpoint/2010/main" val="3198170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8DC2D6-B5F4-7BD4-BC07-61682D284BEF}"/>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EBD055CC-6DA4-F4F1-3E63-D202548268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42932612-78D5-5BDA-2F55-859F83286EAA}"/>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t>
            </a:r>
            <a:r>
              <a:rPr lang="en-GB" sz="2000" u="sng" dirty="0">
                <a:solidFill>
                  <a:srgbClr val="FFFF00"/>
                </a:solidFill>
                <a:latin typeface="Andika" panose="02000000000000000000" pitchFamily="2" charset="0"/>
                <a:ea typeface="Andika"/>
                <a:cs typeface="Andika"/>
              </a:rPr>
              <a:t>adverbial</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5b. What type of adverbial is it (manner, place or </a:t>
            </a:r>
            <a:r>
              <a:rPr lang="en-GB" sz="2000" u="sng" dirty="0">
                <a:solidFill>
                  <a:srgbClr val="FFFF00"/>
                </a:solidFill>
                <a:latin typeface="Andika" panose="02000000000000000000" pitchFamily="2" charset="0"/>
                <a:ea typeface="Andika"/>
                <a:cs typeface="Andika"/>
              </a:rPr>
              <a:t>time</a:t>
            </a:r>
            <a:r>
              <a:rPr lang="en-GB" sz="2000" dirty="0">
                <a:solidFill>
                  <a:schemeClr val="bg1"/>
                </a:solidFill>
                <a:latin typeface="Andika" panose="02000000000000000000" pitchFamily="2" charset="0"/>
                <a:ea typeface="Andika"/>
                <a:cs typeface="Andika"/>
              </a:rPr>
              <a:t>)?</a:t>
            </a:r>
          </a:p>
          <a:p>
            <a:endParaRPr lang="en-GB" sz="2000" b="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u="sng" dirty="0">
                <a:solidFill>
                  <a:srgbClr val="FFFF00"/>
                </a:solidFill>
                <a:latin typeface="Andika" panose="02000000000000000000" pitchFamily="2" charset="0"/>
                <a:ea typeface="Andika"/>
                <a:cs typeface="Andika"/>
              </a:rPr>
              <a:t>In the evening</a:t>
            </a:r>
            <a:r>
              <a:rPr lang="en-GB" sz="2000" b="1" i="1" dirty="0">
                <a:solidFill>
                  <a:schemeClr val="bg1"/>
                </a:solidFill>
                <a:latin typeface="Andika" panose="02000000000000000000" pitchFamily="2" charset="0"/>
                <a:ea typeface="Andika"/>
                <a:cs typeface="Andika"/>
              </a:rPr>
              <a:t>, Aimee wrote a letter.</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9576C771-1102-BFBC-83E4-E1C2B77A4742}"/>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a:t>
            </a:r>
            <a:r>
              <a:rPr lang="en-GB" sz="2000" u="sng" dirty="0">
                <a:solidFill>
                  <a:srgbClr val="FFFF00"/>
                </a:solidFill>
                <a:latin typeface="Andika" panose="02000000000000000000" pitchFamily="2" charset="0"/>
                <a:ea typeface="Andika"/>
                <a:cs typeface="Andika"/>
              </a:rPr>
              <a:t>determiners</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4b. What type of determiners are they? (</a:t>
            </a:r>
            <a:r>
              <a:rPr lang="en-GB" sz="2000" u="sng" dirty="0">
                <a:solidFill>
                  <a:srgbClr val="FF0000"/>
                </a:solidFill>
                <a:latin typeface="Andika" panose="02000000000000000000" pitchFamily="2" charset="0"/>
                <a:ea typeface="Andika"/>
                <a:cs typeface="Andika"/>
              </a:rPr>
              <a:t>Definite article</a:t>
            </a:r>
            <a:r>
              <a:rPr lang="en-GB" sz="2000" dirty="0">
                <a:solidFill>
                  <a:schemeClr val="bg1"/>
                </a:solidFill>
                <a:latin typeface="Andika" panose="02000000000000000000" pitchFamily="2" charset="0"/>
                <a:ea typeface="Andika"/>
                <a:cs typeface="Andika"/>
              </a:rPr>
              <a:t>, </a:t>
            </a:r>
            <a:r>
              <a:rPr lang="en-GB" sz="2000" u="sng" dirty="0">
                <a:solidFill>
                  <a:srgbClr val="00B0F0"/>
                </a:solidFill>
                <a:latin typeface="Andika" panose="02000000000000000000" pitchFamily="2" charset="0"/>
                <a:ea typeface="Andika"/>
                <a:cs typeface="Andika"/>
              </a:rPr>
              <a:t>indefinite article</a:t>
            </a:r>
            <a:r>
              <a:rPr lang="en-GB" sz="2000" dirty="0">
                <a:solidFill>
                  <a:schemeClr val="bg1"/>
                </a:solidFill>
                <a:latin typeface="Andika" panose="02000000000000000000" pitchFamily="2" charset="0"/>
                <a:ea typeface="Andika"/>
                <a:cs typeface="Andika"/>
              </a:rPr>
              <a:t>,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In </a:t>
            </a:r>
            <a:r>
              <a:rPr lang="en-GB" sz="2000" b="1" i="1" u="sng" dirty="0">
                <a:solidFill>
                  <a:srgbClr val="FF000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evening, Aimee wrote </a:t>
            </a:r>
            <a:r>
              <a:rPr lang="en-GB" sz="2000" b="1" i="1" u="sng" dirty="0">
                <a:solidFill>
                  <a:srgbClr val="00B0F0"/>
                </a:solidFill>
                <a:latin typeface="Andika" panose="02000000000000000000" pitchFamily="2" charset="0"/>
                <a:ea typeface="Andika"/>
                <a:cs typeface="Andika"/>
              </a:rPr>
              <a:t>a</a:t>
            </a:r>
            <a:r>
              <a:rPr lang="en-GB" sz="2000" b="1" i="1" dirty="0">
                <a:solidFill>
                  <a:schemeClr val="bg1"/>
                </a:solidFill>
                <a:latin typeface="Andika" panose="02000000000000000000" pitchFamily="2" charset="0"/>
                <a:ea typeface="Andika"/>
                <a:cs typeface="Andika"/>
              </a:rPr>
              <a:t> letter.</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5988117E-0E60-EB52-7527-C55455353E3E}"/>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u="sng"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u="sng"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u="sng"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In the evening, Aimee </a:t>
            </a:r>
            <a:r>
              <a:rPr lang="en-GB" sz="2000" b="1" i="1" u="sng" dirty="0">
                <a:solidFill>
                  <a:srgbClr val="FFFF00"/>
                </a:solidFill>
                <a:latin typeface="Andika" panose="02000000000000000000" pitchFamily="2" charset="0"/>
                <a:ea typeface="Andika"/>
                <a:cs typeface="Andika"/>
              </a:rPr>
              <a:t>wrote</a:t>
            </a:r>
            <a:r>
              <a:rPr lang="en-GB" sz="2000" b="1" i="1" dirty="0">
                <a:solidFill>
                  <a:schemeClr val="bg1"/>
                </a:solidFill>
                <a:latin typeface="Andika" panose="02000000000000000000" pitchFamily="2" charset="0"/>
                <a:ea typeface="Andika"/>
                <a:cs typeface="Andika"/>
              </a:rPr>
              <a:t> a letter.</a:t>
            </a:r>
          </a:p>
        </p:txBody>
      </p:sp>
      <p:sp>
        <p:nvSpPr>
          <p:cNvPr id="6" name="Title 1">
            <a:extLst>
              <a:ext uri="{FF2B5EF4-FFF2-40B4-BE49-F238E27FC236}">
                <a16:creationId xmlns:a16="http://schemas.microsoft.com/office/drawing/2014/main" id="{E0168C66-BD86-BF4E-489A-C99AAA8CFE53}"/>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u="sng"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u="sng"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plural?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u="sng" dirty="0">
                <a:solidFill>
                  <a:srgbClr val="FF0000"/>
                </a:solidFill>
                <a:latin typeface="Andika" panose="02000000000000000000" pitchFamily="2" charset="0"/>
                <a:ea typeface="Andika"/>
                <a:cs typeface="Andika"/>
              </a:rPr>
              <a:t>proper nouns</a:t>
            </a:r>
            <a:r>
              <a:rPr lang="en-GB" sz="2000" dirty="0">
                <a:solidFill>
                  <a:schemeClr val="bg1"/>
                </a:solidFill>
                <a:latin typeface="Andika" panose="02000000000000000000" pitchFamily="2" charset="0"/>
                <a:ea typeface="Andika"/>
                <a:cs typeface="Andika"/>
              </a:rPr>
              <a:t>, </a:t>
            </a:r>
            <a:r>
              <a:rPr lang="en-GB" sz="2000" u="sng" dirty="0">
                <a:solidFill>
                  <a:srgbClr val="00FF00"/>
                </a:solidFill>
                <a:latin typeface="Andika" panose="02000000000000000000" pitchFamily="2" charset="0"/>
                <a:ea typeface="Andika"/>
                <a:cs typeface="Andika"/>
              </a:rPr>
              <a:t>concrete nouns</a:t>
            </a:r>
            <a:r>
              <a:rPr lang="en-GB" sz="2000" dirty="0">
                <a:solidFill>
                  <a:schemeClr val="bg1"/>
                </a:solidFill>
                <a:latin typeface="Andika" panose="02000000000000000000" pitchFamily="2" charset="0"/>
                <a:ea typeface="Andika"/>
                <a:cs typeface="Andika"/>
              </a:rPr>
              <a:t>, </a:t>
            </a:r>
            <a:r>
              <a:rPr lang="en-GB" sz="2000" u="sng" dirty="0">
                <a:solidFill>
                  <a:srgbClr val="FF00FF"/>
                </a:solidFill>
                <a:latin typeface="Andika" panose="02000000000000000000" pitchFamily="2" charset="0"/>
                <a:ea typeface="Andika"/>
                <a:cs typeface="Andika"/>
              </a:rPr>
              <a:t>abstract nouns</a:t>
            </a:r>
            <a:r>
              <a:rPr lang="en-GB" sz="2000" dirty="0">
                <a:solidFill>
                  <a:schemeClr val="bg1"/>
                </a:solidFill>
                <a:latin typeface="Andika" panose="02000000000000000000" pitchFamily="2" charset="0"/>
                <a:ea typeface="Andika"/>
                <a:cs typeface="Andika"/>
              </a:rPr>
              <a:t> or collective nouns?</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In the </a:t>
            </a:r>
            <a:r>
              <a:rPr lang="en-GB" sz="2000" b="1" i="1" u="sng" dirty="0">
                <a:solidFill>
                  <a:srgbClr val="FF00FF"/>
                </a:solidFill>
                <a:latin typeface="Andika" panose="02000000000000000000" pitchFamily="2" charset="0"/>
                <a:ea typeface="Andika"/>
                <a:cs typeface="Andika"/>
              </a:rPr>
              <a:t>evening</a:t>
            </a:r>
            <a:r>
              <a:rPr lang="en-GB" sz="2000" b="1" i="1" dirty="0">
                <a:solidFill>
                  <a:schemeClr val="bg1"/>
                </a:solidFill>
                <a:latin typeface="Andika" panose="02000000000000000000" pitchFamily="2" charset="0"/>
                <a:ea typeface="Andika"/>
                <a:cs typeface="Andika"/>
              </a:rPr>
              <a:t>, </a:t>
            </a:r>
            <a:r>
              <a:rPr lang="en-GB" sz="2000" b="1" i="1" u="sng" dirty="0">
                <a:solidFill>
                  <a:srgbClr val="FF0000"/>
                </a:solidFill>
                <a:latin typeface="Andika" panose="02000000000000000000" pitchFamily="2" charset="0"/>
                <a:ea typeface="Andika"/>
                <a:cs typeface="Andika"/>
              </a:rPr>
              <a:t>Aimee</a:t>
            </a:r>
            <a:r>
              <a:rPr lang="en-GB" sz="2000" b="1" i="1" dirty="0">
                <a:solidFill>
                  <a:schemeClr val="bg1"/>
                </a:solidFill>
                <a:latin typeface="Andika" panose="02000000000000000000" pitchFamily="2" charset="0"/>
                <a:ea typeface="Andika"/>
                <a:cs typeface="Andika"/>
              </a:rPr>
              <a:t> wrote a </a:t>
            </a:r>
            <a:r>
              <a:rPr lang="en-GB" sz="2000" b="1" i="1" u="sng" dirty="0">
                <a:solidFill>
                  <a:srgbClr val="00FF00"/>
                </a:solidFill>
                <a:latin typeface="Andika" panose="02000000000000000000" pitchFamily="2" charset="0"/>
                <a:ea typeface="Andika"/>
                <a:cs typeface="Andika"/>
              </a:rPr>
              <a:t>letter</a:t>
            </a:r>
            <a:r>
              <a:rPr lang="en-GB" sz="2000" b="1" i="1" dirty="0">
                <a:solidFill>
                  <a:schemeClr val="bg1"/>
                </a:solidFill>
                <a:latin typeface="Andika" panose="02000000000000000000" pitchFamily="2" charset="0"/>
                <a:ea typeface="Andika"/>
                <a:cs typeface="Andika"/>
              </a:rPr>
              <a:t>.</a:t>
            </a:r>
          </a:p>
        </p:txBody>
      </p:sp>
      <p:sp>
        <p:nvSpPr>
          <p:cNvPr id="7" name="Title 1">
            <a:extLst>
              <a:ext uri="{FF2B5EF4-FFF2-40B4-BE49-F238E27FC236}">
                <a16:creationId xmlns:a16="http://schemas.microsoft.com/office/drawing/2014/main" id="{6D8F1DDD-42FD-AE45-7BC7-51303BC72425}"/>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endParaRPr lang="en-GB" sz="2000"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This place looks amazing</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Aimee whispered softly</a:t>
            </a:r>
          </a:p>
        </p:txBody>
      </p:sp>
      <p:sp>
        <p:nvSpPr>
          <p:cNvPr id="8" name="Title 1">
            <a:extLst>
              <a:ext uri="{FF2B5EF4-FFF2-40B4-BE49-F238E27FC236}">
                <a16:creationId xmlns:a16="http://schemas.microsoft.com/office/drawing/2014/main" id="{079F20A7-B9F3-5A38-B16F-88204E6DD39E}"/>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bike</a:t>
            </a:r>
            <a:r>
              <a:rPr lang="en-GB" sz="2000" b="1" i="1" strike="sngStrike" dirty="0">
                <a:solidFill>
                  <a:srgbClr val="FFFF00"/>
                </a:solidFill>
                <a:latin typeface="Andika" panose="02000000000000000000" pitchFamily="2" charset="0"/>
                <a:ea typeface="Andika"/>
                <a:cs typeface="Andika"/>
              </a:rPr>
              <a:t>'s</a:t>
            </a:r>
            <a:r>
              <a:rPr lang="en-GB" sz="2000" b="1" i="1" dirty="0">
                <a:solidFill>
                  <a:schemeClr val="bg1"/>
                </a:solidFill>
                <a:latin typeface="Andika" panose="02000000000000000000" pitchFamily="2" charset="0"/>
                <a:ea typeface="Andika"/>
                <a:cs typeface="Andika"/>
              </a:rPr>
              <a:t> was parked near the hill's edge.</a:t>
            </a:r>
          </a:p>
        </p:txBody>
      </p:sp>
    </p:spTree>
    <p:extLst>
      <p:ext uri="{BB962C8B-B14F-4D97-AF65-F5344CB8AC3E}">
        <p14:creationId xmlns:p14="http://schemas.microsoft.com/office/powerpoint/2010/main" val="3353623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7BAB0E-7BF6-97DC-B9DC-322B63688FA8}"/>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017012EC-123B-C549-9DC0-51CFF214250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3BEFAA2E-7954-7062-4A7B-ABC7CA9F6DE6}"/>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t>
            </a:r>
            <a:r>
              <a:rPr lang="en-GB" sz="2000" u="sng" dirty="0">
                <a:solidFill>
                  <a:srgbClr val="FFFF00"/>
                </a:solidFill>
                <a:latin typeface="Andika" panose="02000000000000000000" pitchFamily="2" charset="0"/>
                <a:ea typeface="Andika"/>
                <a:cs typeface="Andika"/>
              </a:rPr>
              <a:t>adverbial</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5b. What type of adverbial is it (manner, place or </a:t>
            </a:r>
            <a:r>
              <a:rPr lang="en-GB" sz="2000" u="sng" dirty="0">
                <a:solidFill>
                  <a:srgbClr val="FFFF00"/>
                </a:solidFill>
                <a:latin typeface="Andika" panose="02000000000000000000" pitchFamily="2" charset="0"/>
                <a:ea typeface="Andika"/>
                <a:cs typeface="Andika"/>
              </a:rPr>
              <a:t>time</a:t>
            </a:r>
            <a:r>
              <a:rPr lang="en-GB" sz="2000" dirty="0">
                <a:solidFill>
                  <a:schemeClr val="bg1"/>
                </a:solidFill>
                <a:latin typeface="Andika" panose="02000000000000000000" pitchFamily="2" charset="0"/>
                <a:ea typeface="Andika"/>
                <a:cs typeface="Andika"/>
              </a:rPr>
              <a:t>)?</a:t>
            </a:r>
          </a:p>
          <a:p>
            <a:endParaRPr lang="en-GB" sz="2000" b="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u="sng" dirty="0">
                <a:solidFill>
                  <a:srgbClr val="FFFF00"/>
                </a:solidFill>
                <a:latin typeface="Andika" panose="02000000000000000000" pitchFamily="2" charset="0"/>
                <a:ea typeface="Andika"/>
                <a:cs typeface="Andika"/>
              </a:rPr>
              <a:t>In the evening</a:t>
            </a:r>
            <a:r>
              <a:rPr lang="en-GB" sz="2000" b="1" i="1" dirty="0">
                <a:solidFill>
                  <a:schemeClr val="bg1"/>
                </a:solidFill>
                <a:latin typeface="Andika" panose="02000000000000000000" pitchFamily="2" charset="0"/>
                <a:ea typeface="Andika"/>
                <a:cs typeface="Andika"/>
              </a:rPr>
              <a:t>, Aimee wrote a letter.</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CA7F4CA5-FCF0-FF31-DD64-37C3DFBACAF7}"/>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a:t>
            </a:r>
            <a:r>
              <a:rPr lang="en-GB" sz="2000" u="sng" dirty="0">
                <a:solidFill>
                  <a:srgbClr val="FFFF00"/>
                </a:solidFill>
                <a:latin typeface="Andika" panose="02000000000000000000" pitchFamily="2" charset="0"/>
                <a:ea typeface="Andika"/>
                <a:cs typeface="Andika"/>
              </a:rPr>
              <a:t>determiners</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4b. What type of determiners are they? (</a:t>
            </a:r>
            <a:r>
              <a:rPr lang="en-GB" sz="2000" u="sng" dirty="0">
                <a:solidFill>
                  <a:srgbClr val="FF0000"/>
                </a:solidFill>
                <a:latin typeface="Andika" panose="02000000000000000000" pitchFamily="2" charset="0"/>
                <a:ea typeface="Andika"/>
                <a:cs typeface="Andika"/>
              </a:rPr>
              <a:t>Definite article</a:t>
            </a:r>
            <a:r>
              <a:rPr lang="en-GB" sz="2000" dirty="0">
                <a:solidFill>
                  <a:schemeClr val="bg1"/>
                </a:solidFill>
                <a:latin typeface="Andika" panose="02000000000000000000" pitchFamily="2" charset="0"/>
                <a:ea typeface="Andika"/>
                <a:cs typeface="Andika"/>
              </a:rPr>
              <a:t>, </a:t>
            </a:r>
            <a:r>
              <a:rPr lang="en-GB" sz="2000" u="sng" dirty="0">
                <a:solidFill>
                  <a:srgbClr val="00B0F0"/>
                </a:solidFill>
                <a:latin typeface="Andika" panose="02000000000000000000" pitchFamily="2" charset="0"/>
                <a:ea typeface="Andika"/>
                <a:cs typeface="Andika"/>
              </a:rPr>
              <a:t>indefinite article</a:t>
            </a:r>
            <a:r>
              <a:rPr lang="en-GB" sz="2000" dirty="0">
                <a:solidFill>
                  <a:schemeClr val="bg1"/>
                </a:solidFill>
                <a:latin typeface="Andika" panose="02000000000000000000" pitchFamily="2" charset="0"/>
                <a:ea typeface="Andika"/>
                <a:cs typeface="Andika"/>
              </a:rPr>
              <a:t>,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In </a:t>
            </a:r>
            <a:r>
              <a:rPr lang="en-GB" sz="2000" b="1" i="1" u="sng" dirty="0">
                <a:solidFill>
                  <a:srgbClr val="FF000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evening, Aimee wrote </a:t>
            </a:r>
            <a:r>
              <a:rPr lang="en-GB" sz="2000" b="1" i="1" u="sng" dirty="0">
                <a:solidFill>
                  <a:srgbClr val="00B0F0"/>
                </a:solidFill>
                <a:latin typeface="Andika" panose="02000000000000000000" pitchFamily="2" charset="0"/>
                <a:ea typeface="Andika"/>
                <a:cs typeface="Andika"/>
              </a:rPr>
              <a:t>a</a:t>
            </a:r>
            <a:r>
              <a:rPr lang="en-GB" sz="2000" b="1" i="1" dirty="0">
                <a:solidFill>
                  <a:schemeClr val="bg1"/>
                </a:solidFill>
                <a:latin typeface="Andika" panose="02000000000000000000" pitchFamily="2" charset="0"/>
                <a:ea typeface="Andika"/>
                <a:cs typeface="Andika"/>
              </a:rPr>
              <a:t> letter.</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FA72F5AD-EDEC-6AE3-3A70-0C88B612B7DD}"/>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u="sng"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u="sng"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u="sng"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In the evening, Aimee </a:t>
            </a:r>
            <a:r>
              <a:rPr lang="en-GB" sz="2000" b="1" i="1" u="sng" dirty="0">
                <a:solidFill>
                  <a:srgbClr val="FFFF00"/>
                </a:solidFill>
                <a:latin typeface="Andika" panose="02000000000000000000" pitchFamily="2" charset="0"/>
                <a:ea typeface="Andika"/>
                <a:cs typeface="Andika"/>
              </a:rPr>
              <a:t>wrote</a:t>
            </a:r>
            <a:r>
              <a:rPr lang="en-GB" sz="2000" b="1" i="1" dirty="0">
                <a:solidFill>
                  <a:schemeClr val="bg1"/>
                </a:solidFill>
                <a:latin typeface="Andika" panose="02000000000000000000" pitchFamily="2" charset="0"/>
                <a:ea typeface="Andika"/>
                <a:cs typeface="Andika"/>
              </a:rPr>
              <a:t> a letter.</a:t>
            </a:r>
          </a:p>
        </p:txBody>
      </p:sp>
      <p:sp>
        <p:nvSpPr>
          <p:cNvPr id="6" name="Title 1">
            <a:extLst>
              <a:ext uri="{FF2B5EF4-FFF2-40B4-BE49-F238E27FC236}">
                <a16:creationId xmlns:a16="http://schemas.microsoft.com/office/drawing/2014/main" id="{444FFC9B-F297-4748-29CC-0B8FBA800BF4}"/>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u="sng"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u="sng"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plural?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u="sng" dirty="0">
                <a:solidFill>
                  <a:srgbClr val="FF0000"/>
                </a:solidFill>
                <a:latin typeface="Andika" panose="02000000000000000000" pitchFamily="2" charset="0"/>
                <a:ea typeface="Andika"/>
                <a:cs typeface="Andika"/>
              </a:rPr>
              <a:t>proper nouns</a:t>
            </a:r>
            <a:r>
              <a:rPr lang="en-GB" sz="2000" dirty="0">
                <a:solidFill>
                  <a:schemeClr val="bg1"/>
                </a:solidFill>
                <a:latin typeface="Andika" panose="02000000000000000000" pitchFamily="2" charset="0"/>
                <a:ea typeface="Andika"/>
                <a:cs typeface="Andika"/>
              </a:rPr>
              <a:t>, </a:t>
            </a:r>
            <a:r>
              <a:rPr lang="en-GB" sz="2000" u="sng" dirty="0">
                <a:solidFill>
                  <a:srgbClr val="00FF00"/>
                </a:solidFill>
                <a:latin typeface="Andika" panose="02000000000000000000" pitchFamily="2" charset="0"/>
                <a:ea typeface="Andika"/>
                <a:cs typeface="Andika"/>
              </a:rPr>
              <a:t>concrete nouns</a:t>
            </a:r>
            <a:r>
              <a:rPr lang="en-GB" sz="2000" dirty="0">
                <a:solidFill>
                  <a:schemeClr val="bg1"/>
                </a:solidFill>
                <a:latin typeface="Andika" panose="02000000000000000000" pitchFamily="2" charset="0"/>
                <a:ea typeface="Andika"/>
                <a:cs typeface="Andika"/>
              </a:rPr>
              <a:t>, </a:t>
            </a:r>
            <a:r>
              <a:rPr lang="en-GB" sz="2000" u="sng" dirty="0">
                <a:solidFill>
                  <a:srgbClr val="FF00FF"/>
                </a:solidFill>
                <a:latin typeface="Andika" panose="02000000000000000000" pitchFamily="2" charset="0"/>
                <a:ea typeface="Andika"/>
                <a:cs typeface="Andika"/>
              </a:rPr>
              <a:t>abstract nouns</a:t>
            </a:r>
            <a:r>
              <a:rPr lang="en-GB" sz="2000" dirty="0">
                <a:solidFill>
                  <a:schemeClr val="bg1"/>
                </a:solidFill>
                <a:latin typeface="Andika" panose="02000000000000000000" pitchFamily="2" charset="0"/>
                <a:ea typeface="Andika"/>
                <a:cs typeface="Andika"/>
              </a:rPr>
              <a:t> or collective nouns?</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In the </a:t>
            </a:r>
            <a:r>
              <a:rPr lang="en-GB" sz="2000" b="1" i="1" u="sng" dirty="0">
                <a:solidFill>
                  <a:srgbClr val="FF00FF"/>
                </a:solidFill>
                <a:latin typeface="Andika" panose="02000000000000000000" pitchFamily="2" charset="0"/>
                <a:ea typeface="Andika"/>
                <a:cs typeface="Andika"/>
              </a:rPr>
              <a:t>evening</a:t>
            </a:r>
            <a:r>
              <a:rPr lang="en-GB" sz="2000" b="1" i="1" dirty="0">
                <a:solidFill>
                  <a:schemeClr val="bg1"/>
                </a:solidFill>
                <a:latin typeface="Andika" panose="02000000000000000000" pitchFamily="2" charset="0"/>
                <a:ea typeface="Andika"/>
                <a:cs typeface="Andika"/>
              </a:rPr>
              <a:t>, </a:t>
            </a:r>
            <a:r>
              <a:rPr lang="en-GB" sz="2000" b="1" i="1" u="sng" dirty="0">
                <a:solidFill>
                  <a:srgbClr val="FF0000"/>
                </a:solidFill>
                <a:latin typeface="Andika" panose="02000000000000000000" pitchFamily="2" charset="0"/>
                <a:ea typeface="Andika"/>
                <a:cs typeface="Andika"/>
              </a:rPr>
              <a:t>Aimee</a:t>
            </a:r>
            <a:r>
              <a:rPr lang="en-GB" sz="2000" b="1" i="1" dirty="0">
                <a:solidFill>
                  <a:schemeClr val="bg1"/>
                </a:solidFill>
                <a:latin typeface="Andika" panose="02000000000000000000" pitchFamily="2" charset="0"/>
                <a:ea typeface="Andika"/>
                <a:cs typeface="Andika"/>
              </a:rPr>
              <a:t> wrote a </a:t>
            </a:r>
            <a:r>
              <a:rPr lang="en-GB" sz="2000" b="1" i="1" u="sng" dirty="0">
                <a:solidFill>
                  <a:srgbClr val="00FF00"/>
                </a:solidFill>
                <a:latin typeface="Andika" panose="02000000000000000000" pitchFamily="2" charset="0"/>
                <a:ea typeface="Andika"/>
                <a:cs typeface="Andika"/>
              </a:rPr>
              <a:t>letter</a:t>
            </a:r>
            <a:r>
              <a:rPr lang="en-GB" sz="2000" b="1" i="1" dirty="0">
                <a:solidFill>
                  <a:schemeClr val="bg1"/>
                </a:solidFill>
                <a:latin typeface="Andika" panose="02000000000000000000" pitchFamily="2" charset="0"/>
                <a:ea typeface="Andika"/>
                <a:cs typeface="Andika"/>
              </a:rPr>
              <a:t>.</a:t>
            </a:r>
          </a:p>
        </p:txBody>
      </p:sp>
      <p:sp>
        <p:nvSpPr>
          <p:cNvPr id="7" name="Title 1">
            <a:extLst>
              <a:ext uri="{FF2B5EF4-FFF2-40B4-BE49-F238E27FC236}">
                <a16:creationId xmlns:a16="http://schemas.microsoft.com/office/drawing/2014/main" id="{31DBAF0F-3670-ECC2-C52E-40D20867DB5A}"/>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endParaRPr lang="en-GB" sz="2000"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This place looks amazing</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a:t>
            </a:r>
            <a:br>
              <a:rPr lang="en-GB" sz="2000" b="1" i="1" dirty="0">
                <a:solidFill>
                  <a:schemeClr val="bg1"/>
                </a:solidFill>
                <a:latin typeface="Andika" panose="02000000000000000000" pitchFamily="2" charset="0"/>
                <a:ea typeface="Andika"/>
                <a:cs typeface="Andika"/>
              </a:rPr>
            </a:br>
            <a:r>
              <a:rPr lang="en-GB" sz="2000" b="1" i="1" dirty="0">
                <a:solidFill>
                  <a:schemeClr val="bg1"/>
                </a:solidFill>
                <a:latin typeface="Andika" panose="02000000000000000000" pitchFamily="2" charset="0"/>
                <a:ea typeface="Andika"/>
                <a:cs typeface="Andika"/>
              </a:rPr>
              <a:t>Aimee whispered softly</a:t>
            </a:r>
          </a:p>
        </p:txBody>
      </p:sp>
      <p:sp>
        <p:nvSpPr>
          <p:cNvPr id="8" name="Title 1">
            <a:extLst>
              <a:ext uri="{FF2B5EF4-FFF2-40B4-BE49-F238E27FC236}">
                <a16:creationId xmlns:a16="http://schemas.microsoft.com/office/drawing/2014/main" id="{DCCEC3D8-7A21-659D-8614-3D6D59E02D44}"/>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bike</a:t>
            </a:r>
            <a:r>
              <a:rPr lang="en-GB" sz="2000" b="1" i="1" strike="sngStrike" dirty="0">
                <a:solidFill>
                  <a:srgbClr val="FFFF00"/>
                </a:solidFill>
                <a:latin typeface="Andika" panose="02000000000000000000" pitchFamily="2" charset="0"/>
                <a:ea typeface="Andika"/>
                <a:cs typeface="Andika"/>
              </a:rPr>
              <a:t>'s</a:t>
            </a:r>
            <a:r>
              <a:rPr lang="en-GB" sz="2000" b="1" i="1" dirty="0">
                <a:solidFill>
                  <a:schemeClr val="bg1"/>
                </a:solidFill>
                <a:latin typeface="Andika" panose="02000000000000000000" pitchFamily="2" charset="0"/>
                <a:ea typeface="Andika"/>
                <a:cs typeface="Andika"/>
              </a:rPr>
              <a:t> was parked near the hill's edge.</a:t>
            </a:r>
          </a:p>
        </p:txBody>
      </p:sp>
    </p:spTree>
    <p:extLst>
      <p:ext uri="{BB962C8B-B14F-4D97-AF65-F5344CB8AC3E}">
        <p14:creationId xmlns:p14="http://schemas.microsoft.com/office/powerpoint/2010/main" val="2628500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C73FAF-4558-0A92-21DD-8A3F5A798130}"/>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D7AFA049-F435-44FE-0614-A6858837238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6666305-4CCB-3793-6FAB-6228B67FE189}"/>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t>
            </a:r>
            <a:r>
              <a:rPr lang="en-GB" sz="2000" u="sng" dirty="0">
                <a:solidFill>
                  <a:srgbClr val="FFFF00"/>
                </a:solidFill>
                <a:latin typeface="Andika" panose="02000000000000000000" pitchFamily="2" charset="0"/>
                <a:ea typeface="Andika"/>
                <a:cs typeface="Andika"/>
              </a:rPr>
              <a:t>adverbial</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5b. What type of adverbial is it (manner, place or </a:t>
            </a:r>
            <a:r>
              <a:rPr lang="en-GB" sz="2000" u="sng" dirty="0">
                <a:solidFill>
                  <a:srgbClr val="FFFF00"/>
                </a:solidFill>
                <a:latin typeface="Andika" panose="02000000000000000000" pitchFamily="2" charset="0"/>
                <a:ea typeface="Andika"/>
                <a:cs typeface="Andika"/>
              </a:rPr>
              <a:t>time</a:t>
            </a:r>
            <a:r>
              <a:rPr lang="en-GB" sz="2000" dirty="0">
                <a:solidFill>
                  <a:schemeClr val="bg1"/>
                </a:solidFill>
                <a:latin typeface="Andika" panose="02000000000000000000" pitchFamily="2" charset="0"/>
                <a:ea typeface="Andika"/>
                <a:cs typeface="Andika"/>
              </a:rPr>
              <a:t>)?</a:t>
            </a:r>
          </a:p>
          <a:p>
            <a:endParaRPr lang="en-GB" sz="2000" b="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u="sng" dirty="0">
                <a:solidFill>
                  <a:srgbClr val="FFFF00"/>
                </a:solidFill>
                <a:latin typeface="Andika" panose="02000000000000000000" pitchFamily="2" charset="0"/>
                <a:ea typeface="Andika"/>
                <a:cs typeface="Andika"/>
              </a:rPr>
              <a:t>In the evening</a:t>
            </a:r>
            <a:r>
              <a:rPr lang="en-GB" sz="2000" b="1" i="1" dirty="0">
                <a:solidFill>
                  <a:schemeClr val="bg1"/>
                </a:solidFill>
                <a:latin typeface="Andika" panose="02000000000000000000" pitchFamily="2" charset="0"/>
                <a:ea typeface="Andika"/>
                <a:cs typeface="Andika"/>
              </a:rPr>
              <a:t>, Aimee wrote a letter.</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F00BE4DD-F0F1-8BD0-45C7-DBF0F474F150}"/>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a:t>
            </a:r>
            <a:r>
              <a:rPr lang="en-GB" sz="2000" u="sng" dirty="0">
                <a:solidFill>
                  <a:srgbClr val="FFFF00"/>
                </a:solidFill>
                <a:latin typeface="Andika" panose="02000000000000000000" pitchFamily="2" charset="0"/>
                <a:ea typeface="Andika"/>
                <a:cs typeface="Andika"/>
              </a:rPr>
              <a:t>determiners</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4b. What type of determiners are they? (</a:t>
            </a:r>
            <a:r>
              <a:rPr lang="en-GB" sz="2000" u="sng" dirty="0">
                <a:solidFill>
                  <a:srgbClr val="FF0000"/>
                </a:solidFill>
                <a:latin typeface="Andika" panose="02000000000000000000" pitchFamily="2" charset="0"/>
                <a:ea typeface="Andika"/>
                <a:cs typeface="Andika"/>
              </a:rPr>
              <a:t>Definite article</a:t>
            </a:r>
            <a:r>
              <a:rPr lang="en-GB" sz="2000" dirty="0">
                <a:solidFill>
                  <a:schemeClr val="bg1"/>
                </a:solidFill>
                <a:latin typeface="Andika" panose="02000000000000000000" pitchFamily="2" charset="0"/>
                <a:ea typeface="Andika"/>
                <a:cs typeface="Andika"/>
              </a:rPr>
              <a:t>, </a:t>
            </a:r>
            <a:r>
              <a:rPr lang="en-GB" sz="2000" u="sng" dirty="0">
                <a:solidFill>
                  <a:srgbClr val="00B0F0"/>
                </a:solidFill>
                <a:latin typeface="Andika" panose="02000000000000000000" pitchFamily="2" charset="0"/>
                <a:ea typeface="Andika"/>
                <a:cs typeface="Andika"/>
              </a:rPr>
              <a:t>indefinite article</a:t>
            </a:r>
            <a:r>
              <a:rPr lang="en-GB" sz="2000" dirty="0">
                <a:solidFill>
                  <a:schemeClr val="bg1"/>
                </a:solidFill>
                <a:latin typeface="Andika" panose="02000000000000000000" pitchFamily="2" charset="0"/>
                <a:ea typeface="Andika"/>
                <a:cs typeface="Andika"/>
              </a:rPr>
              <a:t>,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In </a:t>
            </a:r>
            <a:r>
              <a:rPr lang="en-GB" sz="2000" b="1" i="1" u="sng" dirty="0">
                <a:solidFill>
                  <a:srgbClr val="FF000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evening, Aimee wrote </a:t>
            </a:r>
            <a:r>
              <a:rPr lang="en-GB" sz="2000" b="1" i="1" u="sng" dirty="0">
                <a:solidFill>
                  <a:srgbClr val="00B0F0"/>
                </a:solidFill>
                <a:latin typeface="Andika" panose="02000000000000000000" pitchFamily="2" charset="0"/>
                <a:ea typeface="Andika"/>
                <a:cs typeface="Andika"/>
              </a:rPr>
              <a:t>a</a:t>
            </a:r>
            <a:r>
              <a:rPr lang="en-GB" sz="2000" b="1" i="1" dirty="0">
                <a:solidFill>
                  <a:schemeClr val="bg1"/>
                </a:solidFill>
                <a:latin typeface="Andika" panose="02000000000000000000" pitchFamily="2" charset="0"/>
                <a:ea typeface="Andika"/>
                <a:cs typeface="Andika"/>
              </a:rPr>
              <a:t> letter.</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B10E1EAD-F229-757A-1D88-462B541A671D}"/>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u="sng"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u="sng"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u="sng"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In the evening, Aimee </a:t>
            </a:r>
            <a:r>
              <a:rPr lang="en-GB" sz="2000" b="1" i="1" u="sng" dirty="0">
                <a:solidFill>
                  <a:srgbClr val="FFFF00"/>
                </a:solidFill>
                <a:latin typeface="Andika" panose="02000000000000000000" pitchFamily="2" charset="0"/>
                <a:ea typeface="Andika"/>
                <a:cs typeface="Andika"/>
              </a:rPr>
              <a:t>wrote</a:t>
            </a:r>
            <a:r>
              <a:rPr lang="en-GB" sz="2000" b="1" i="1" dirty="0">
                <a:solidFill>
                  <a:schemeClr val="bg1"/>
                </a:solidFill>
                <a:latin typeface="Andika" panose="02000000000000000000" pitchFamily="2" charset="0"/>
                <a:ea typeface="Andika"/>
                <a:cs typeface="Andika"/>
              </a:rPr>
              <a:t> a letter.</a:t>
            </a:r>
          </a:p>
        </p:txBody>
      </p:sp>
      <p:sp>
        <p:nvSpPr>
          <p:cNvPr id="6" name="Title 1">
            <a:extLst>
              <a:ext uri="{FF2B5EF4-FFF2-40B4-BE49-F238E27FC236}">
                <a16:creationId xmlns:a16="http://schemas.microsoft.com/office/drawing/2014/main" id="{7CEAB7DE-5F30-7EDB-844B-9EFF7A95B681}"/>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u="sng"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u="sng"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plural?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u="sng" dirty="0">
                <a:solidFill>
                  <a:srgbClr val="FF0000"/>
                </a:solidFill>
                <a:latin typeface="Andika" panose="02000000000000000000" pitchFamily="2" charset="0"/>
                <a:ea typeface="Andika"/>
                <a:cs typeface="Andika"/>
              </a:rPr>
              <a:t>proper nouns</a:t>
            </a:r>
            <a:r>
              <a:rPr lang="en-GB" sz="2000" dirty="0">
                <a:solidFill>
                  <a:schemeClr val="bg1"/>
                </a:solidFill>
                <a:latin typeface="Andika" panose="02000000000000000000" pitchFamily="2" charset="0"/>
                <a:ea typeface="Andika"/>
                <a:cs typeface="Andika"/>
              </a:rPr>
              <a:t>, </a:t>
            </a:r>
            <a:r>
              <a:rPr lang="en-GB" sz="2000" u="sng" dirty="0">
                <a:solidFill>
                  <a:srgbClr val="00FF00"/>
                </a:solidFill>
                <a:latin typeface="Andika" panose="02000000000000000000" pitchFamily="2" charset="0"/>
                <a:ea typeface="Andika"/>
                <a:cs typeface="Andika"/>
              </a:rPr>
              <a:t>concrete nouns</a:t>
            </a:r>
            <a:r>
              <a:rPr lang="en-GB" sz="2000" dirty="0">
                <a:solidFill>
                  <a:schemeClr val="bg1"/>
                </a:solidFill>
                <a:latin typeface="Andika" panose="02000000000000000000" pitchFamily="2" charset="0"/>
                <a:ea typeface="Andika"/>
                <a:cs typeface="Andika"/>
              </a:rPr>
              <a:t>, </a:t>
            </a:r>
            <a:r>
              <a:rPr lang="en-GB" sz="2000" u="sng" dirty="0">
                <a:solidFill>
                  <a:srgbClr val="FF00FF"/>
                </a:solidFill>
                <a:latin typeface="Andika" panose="02000000000000000000" pitchFamily="2" charset="0"/>
                <a:ea typeface="Andika"/>
                <a:cs typeface="Andika"/>
              </a:rPr>
              <a:t>abstract nouns</a:t>
            </a:r>
            <a:r>
              <a:rPr lang="en-GB" sz="2000" dirty="0">
                <a:solidFill>
                  <a:schemeClr val="bg1"/>
                </a:solidFill>
                <a:latin typeface="Andika" panose="02000000000000000000" pitchFamily="2" charset="0"/>
                <a:ea typeface="Andika"/>
                <a:cs typeface="Andika"/>
              </a:rPr>
              <a:t> or collective nouns?</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In the </a:t>
            </a:r>
            <a:r>
              <a:rPr lang="en-GB" sz="2000" b="1" i="1" u="sng" dirty="0">
                <a:solidFill>
                  <a:srgbClr val="FF00FF"/>
                </a:solidFill>
                <a:latin typeface="Andika" panose="02000000000000000000" pitchFamily="2" charset="0"/>
                <a:ea typeface="Andika"/>
                <a:cs typeface="Andika"/>
              </a:rPr>
              <a:t>evening</a:t>
            </a:r>
            <a:r>
              <a:rPr lang="en-GB" sz="2000" b="1" i="1" dirty="0">
                <a:solidFill>
                  <a:schemeClr val="bg1"/>
                </a:solidFill>
                <a:latin typeface="Andika" panose="02000000000000000000" pitchFamily="2" charset="0"/>
                <a:ea typeface="Andika"/>
                <a:cs typeface="Andika"/>
              </a:rPr>
              <a:t>, </a:t>
            </a:r>
            <a:r>
              <a:rPr lang="en-GB" sz="2000" b="1" i="1" u="sng" dirty="0">
                <a:solidFill>
                  <a:srgbClr val="FF0000"/>
                </a:solidFill>
                <a:latin typeface="Andika" panose="02000000000000000000" pitchFamily="2" charset="0"/>
                <a:ea typeface="Andika"/>
                <a:cs typeface="Andika"/>
              </a:rPr>
              <a:t>Aimee</a:t>
            </a:r>
            <a:r>
              <a:rPr lang="en-GB" sz="2000" b="1" i="1" dirty="0">
                <a:solidFill>
                  <a:schemeClr val="bg1"/>
                </a:solidFill>
                <a:latin typeface="Andika" panose="02000000000000000000" pitchFamily="2" charset="0"/>
                <a:ea typeface="Andika"/>
                <a:cs typeface="Andika"/>
              </a:rPr>
              <a:t> wrote a </a:t>
            </a:r>
            <a:r>
              <a:rPr lang="en-GB" sz="2000" b="1" i="1" u="sng" dirty="0">
                <a:solidFill>
                  <a:srgbClr val="00FF00"/>
                </a:solidFill>
                <a:latin typeface="Andika" panose="02000000000000000000" pitchFamily="2" charset="0"/>
                <a:ea typeface="Andika"/>
                <a:cs typeface="Andika"/>
              </a:rPr>
              <a:t>letter</a:t>
            </a:r>
            <a:r>
              <a:rPr lang="en-GB" sz="2000" b="1" i="1" dirty="0">
                <a:solidFill>
                  <a:schemeClr val="bg1"/>
                </a:solidFill>
                <a:latin typeface="Andika" panose="02000000000000000000" pitchFamily="2" charset="0"/>
                <a:ea typeface="Andika"/>
                <a:cs typeface="Andika"/>
              </a:rPr>
              <a:t>.</a:t>
            </a:r>
          </a:p>
        </p:txBody>
      </p:sp>
      <p:sp>
        <p:nvSpPr>
          <p:cNvPr id="7" name="Title 1">
            <a:extLst>
              <a:ext uri="{FF2B5EF4-FFF2-40B4-BE49-F238E27FC236}">
                <a16:creationId xmlns:a16="http://schemas.microsoft.com/office/drawing/2014/main" id="{3313D83C-959F-4A52-A5B8-0E3F4961F0C9}"/>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endParaRPr lang="en-GB" sz="2000"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This place looks amazing</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a:t>
            </a:r>
            <a:br>
              <a:rPr lang="en-GB" sz="2000" b="1" i="1" dirty="0">
                <a:solidFill>
                  <a:schemeClr val="bg1"/>
                </a:solidFill>
                <a:latin typeface="Andika" panose="02000000000000000000" pitchFamily="2" charset="0"/>
                <a:ea typeface="Andika"/>
                <a:cs typeface="Andika"/>
              </a:rPr>
            </a:br>
            <a:r>
              <a:rPr lang="en-GB" sz="2000" b="1" i="1" dirty="0">
                <a:solidFill>
                  <a:schemeClr val="bg1"/>
                </a:solidFill>
                <a:latin typeface="Andika" panose="02000000000000000000" pitchFamily="2" charset="0"/>
                <a:ea typeface="Andika"/>
                <a:cs typeface="Andika"/>
              </a:rPr>
              <a:t>Aimee whispered softly</a:t>
            </a:r>
            <a:r>
              <a:rPr lang="en-GB" sz="2000" b="1" i="1" dirty="0">
                <a:solidFill>
                  <a:srgbClr val="FFFF00"/>
                </a:solidFill>
                <a:latin typeface="Andika" panose="02000000000000000000" pitchFamily="2" charset="0"/>
                <a:ea typeface="Andika"/>
                <a:cs typeface="Andika"/>
              </a:rPr>
              <a:t>.</a:t>
            </a:r>
          </a:p>
        </p:txBody>
      </p:sp>
      <p:sp>
        <p:nvSpPr>
          <p:cNvPr id="8" name="Title 1">
            <a:extLst>
              <a:ext uri="{FF2B5EF4-FFF2-40B4-BE49-F238E27FC236}">
                <a16:creationId xmlns:a16="http://schemas.microsoft.com/office/drawing/2014/main" id="{AC95D30A-BC3A-81C1-6FBB-674BD0B093D4}"/>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bike</a:t>
            </a:r>
            <a:r>
              <a:rPr lang="en-GB" sz="2000" b="1" i="1" strike="sngStrike" dirty="0">
                <a:solidFill>
                  <a:srgbClr val="FFFF00"/>
                </a:solidFill>
                <a:latin typeface="Andika" panose="02000000000000000000" pitchFamily="2" charset="0"/>
                <a:ea typeface="Andika"/>
                <a:cs typeface="Andika"/>
              </a:rPr>
              <a:t>'s</a:t>
            </a:r>
            <a:r>
              <a:rPr lang="en-GB" sz="2000" b="1" i="1" dirty="0">
                <a:solidFill>
                  <a:schemeClr val="bg1"/>
                </a:solidFill>
                <a:latin typeface="Andika" panose="02000000000000000000" pitchFamily="2" charset="0"/>
                <a:ea typeface="Andika"/>
                <a:cs typeface="Andika"/>
              </a:rPr>
              <a:t> was parked near the hill's edge.</a:t>
            </a:r>
          </a:p>
        </p:txBody>
      </p:sp>
    </p:spTree>
    <p:extLst>
      <p:ext uri="{BB962C8B-B14F-4D97-AF65-F5344CB8AC3E}">
        <p14:creationId xmlns:p14="http://schemas.microsoft.com/office/powerpoint/2010/main" val="245531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12F41B-C847-69A8-8010-9EE580CFFDFC}"/>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20F58078-3F2A-F0A5-3C6B-18FAAF1B30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4" name="Title 1">
            <a:extLst>
              <a:ext uri="{FF2B5EF4-FFF2-40B4-BE49-F238E27FC236}">
                <a16:creationId xmlns:a16="http://schemas.microsoft.com/office/drawing/2014/main" id="{4A2A3D15-5625-4BC5-287F-0CE77FF5CDCE}"/>
              </a:ext>
            </a:extLst>
          </p:cNvPr>
          <p:cNvSpPr txBox="1">
            <a:spLocks/>
          </p:cNvSpPr>
          <p:nvPr/>
        </p:nvSpPr>
        <p:spPr>
          <a:xfrm>
            <a:off x="247651" y="3065356"/>
            <a:ext cx="11744324"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Curiously, Scrambler is scanning a frozen moon, which is transmitting signals.</a:t>
            </a:r>
          </a:p>
        </p:txBody>
      </p:sp>
      <p:sp>
        <p:nvSpPr>
          <p:cNvPr id="7" name="Title 1">
            <a:extLst>
              <a:ext uri="{FF2B5EF4-FFF2-40B4-BE49-F238E27FC236}">
                <a16:creationId xmlns:a16="http://schemas.microsoft.com/office/drawing/2014/main" id="{21E6207E-4027-9B89-58E7-6DD4FF6E112E}"/>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nouns? </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C050D0BC-587B-CD65-AA87-A4EEF99EC315}"/>
              </a:ext>
            </a:extLst>
          </p:cNvPr>
          <p:cNvSpPr txBox="1">
            <a:spLocks/>
          </p:cNvSpPr>
          <p:nvPr/>
        </p:nvSpPr>
        <p:spPr>
          <a:xfrm>
            <a:off x="2419350" y="4837895"/>
            <a:ext cx="8610600"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Nouns</a:t>
            </a:r>
            <a:endParaRPr lang="en-GB" sz="3200" dirty="0">
              <a:solidFill>
                <a:schemeClr val="bg1"/>
              </a:solidFill>
              <a:latin typeface="+mn-lt"/>
              <a:ea typeface="Andika"/>
              <a:cs typeface="Andika"/>
            </a:endParaRPr>
          </a:p>
        </p:txBody>
      </p:sp>
      <p:sp>
        <p:nvSpPr>
          <p:cNvPr id="16" name="Arrow: Right 15">
            <a:extLst>
              <a:ext uri="{FF2B5EF4-FFF2-40B4-BE49-F238E27FC236}">
                <a16:creationId xmlns:a16="http://schemas.microsoft.com/office/drawing/2014/main" id="{919B7F75-8C7B-51D0-BB29-C7A787C12F9C}"/>
              </a:ext>
            </a:extLst>
          </p:cNvPr>
          <p:cNvSpPr/>
          <p:nvPr/>
        </p:nvSpPr>
        <p:spPr>
          <a:xfrm rot="16200000">
            <a:off x="10172347" y="4112119"/>
            <a:ext cx="1186510" cy="232332"/>
          </a:xfrm>
          <a:prstGeom prst="rightArrow">
            <a:avLst>
              <a:gd name="adj1" fmla="val 50000"/>
              <a:gd name="adj2" fmla="val 133168"/>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Arrow: Right 5">
            <a:extLst>
              <a:ext uri="{FF2B5EF4-FFF2-40B4-BE49-F238E27FC236}">
                <a16:creationId xmlns:a16="http://schemas.microsoft.com/office/drawing/2014/main" id="{4E27BE74-AB06-8A1E-2C69-6164B3368FC0}"/>
              </a:ext>
            </a:extLst>
          </p:cNvPr>
          <p:cNvSpPr/>
          <p:nvPr/>
        </p:nvSpPr>
        <p:spPr>
          <a:xfrm rot="16200000">
            <a:off x="6254392" y="4135304"/>
            <a:ext cx="1172849" cy="232332"/>
          </a:xfrm>
          <a:prstGeom prst="rightArrow">
            <a:avLst>
              <a:gd name="adj1" fmla="val 50000"/>
              <a:gd name="adj2" fmla="val 133168"/>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Arrow: Right 7">
            <a:extLst>
              <a:ext uri="{FF2B5EF4-FFF2-40B4-BE49-F238E27FC236}">
                <a16:creationId xmlns:a16="http://schemas.microsoft.com/office/drawing/2014/main" id="{D7ED1473-BCD5-3075-4FD3-711240ACD595}"/>
              </a:ext>
            </a:extLst>
          </p:cNvPr>
          <p:cNvSpPr/>
          <p:nvPr/>
        </p:nvSpPr>
        <p:spPr>
          <a:xfrm rot="16200000">
            <a:off x="2251026" y="4105288"/>
            <a:ext cx="1172849" cy="232332"/>
          </a:xfrm>
          <a:prstGeom prst="rightArrow">
            <a:avLst>
              <a:gd name="adj1" fmla="val 50000"/>
              <a:gd name="adj2" fmla="val 133168"/>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62807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6" grpId="0" animBg="1"/>
      <p:bldP spid="6" grpId="0" animBg="1"/>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372D57-3B63-19A8-0BFF-7DC7DB72FB15}"/>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92CA841D-EB9D-78C2-213F-442A7A666D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13" name="Title 1">
            <a:extLst>
              <a:ext uri="{FF2B5EF4-FFF2-40B4-BE49-F238E27FC236}">
                <a16:creationId xmlns:a16="http://schemas.microsoft.com/office/drawing/2014/main" id="{71C534C8-8DEA-03DE-CFC5-49873D72C030}"/>
              </a:ext>
            </a:extLst>
          </p:cNvPr>
          <p:cNvSpPr txBox="1">
            <a:spLocks/>
          </p:cNvSpPr>
          <p:nvPr/>
        </p:nvSpPr>
        <p:spPr>
          <a:xfrm>
            <a:off x="247651" y="3065356"/>
            <a:ext cx="11744324"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Curiously, Scrambler is scanning a frozen moon, which is transmitting signals.</a:t>
            </a:r>
          </a:p>
        </p:txBody>
      </p:sp>
      <p:sp>
        <p:nvSpPr>
          <p:cNvPr id="7" name="Title 1">
            <a:extLst>
              <a:ext uri="{FF2B5EF4-FFF2-40B4-BE49-F238E27FC236}">
                <a16:creationId xmlns:a16="http://schemas.microsoft.com/office/drawing/2014/main" id="{D30D9A98-C26F-4BB2-0F65-E88778B9BE7A}"/>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nouns? </a:t>
            </a:r>
            <a:endParaRPr lang="en-GB" sz="3200" dirty="0">
              <a:solidFill>
                <a:schemeClr val="bg1"/>
              </a:solidFill>
              <a:latin typeface="+mn-lt"/>
              <a:ea typeface="Andika"/>
              <a:cs typeface="Andika"/>
            </a:endParaRPr>
          </a:p>
        </p:txBody>
      </p:sp>
      <p:sp>
        <p:nvSpPr>
          <p:cNvPr id="2" name="Title 1">
            <a:extLst>
              <a:ext uri="{FF2B5EF4-FFF2-40B4-BE49-F238E27FC236}">
                <a16:creationId xmlns:a16="http://schemas.microsoft.com/office/drawing/2014/main" id="{8F62A2AE-8495-24E3-5830-481768CBA3B7}"/>
              </a:ext>
            </a:extLst>
          </p:cNvPr>
          <p:cNvSpPr txBox="1">
            <a:spLocks/>
          </p:cNvSpPr>
          <p:nvPr/>
        </p:nvSpPr>
        <p:spPr>
          <a:xfrm>
            <a:off x="697058" y="1187694"/>
            <a:ext cx="78659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Which nouns are </a:t>
            </a:r>
            <a:r>
              <a:rPr lang="en-GB" sz="2400" dirty="0">
                <a:solidFill>
                  <a:srgbClr val="00B0F0"/>
                </a:solidFill>
                <a:latin typeface="+mn-lt"/>
                <a:ea typeface="Andika"/>
                <a:cs typeface="Andika"/>
              </a:rPr>
              <a:t>singular</a:t>
            </a:r>
            <a:r>
              <a:rPr lang="en-GB" sz="2400" dirty="0">
                <a:solidFill>
                  <a:schemeClr val="bg1"/>
                </a:solidFill>
                <a:latin typeface="+mn-lt"/>
                <a:ea typeface="Andika"/>
                <a:cs typeface="Andika"/>
              </a:rPr>
              <a:t>, and which are </a:t>
            </a:r>
            <a:r>
              <a:rPr lang="en-GB" sz="2400" dirty="0">
                <a:solidFill>
                  <a:srgbClr val="FFC000"/>
                </a:solidFill>
                <a:latin typeface="+mn-lt"/>
                <a:ea typeface="Andika"/>
                <a:cs typeface="Andika"/>
              </a:rPr>
              <a:t>plural</a:t>
            </a:r>
            <a:r>
              <a:rPr lang="en-GB" sz="2400" dirty="0">
                <a:solidFill>
                  <a:schemeClr val="bg1"/>
                </a:solidFill>
                <a:latin typeface="+mn-lt"/>
                <a:ea typeface="Andika"/>
                <a:cs typeface="Andika"/>
              </a:rPr>
              <a:t>? </a:t>
            </a:r>
            <a:endParaRPr lang="en-GB" sz="3200" dirty="0">
              <a:solidFill>
                <a:schemeClr val="bg1"/>
              </a:solidFill>
              <a:latin typeface="+mn-lt"/>
              <a:ea typeface="Andika"/>
              <a:cs typeface="Andika"/>
            </a:endParaRPr>
          </a:p>
        </p:txBody>
      </p:sp>
      <p:sp>
        <p:nvSpPr>
          <p:cNvPr id="5" name="Title 1">
            <a:extLst>
              <a:ext uri="{FF2B5EF4-FFF2-40B4-BE49-F238E27FC236}">
                <a16:creationId xmlns:a16="http://schemas.microsoft.com/office/drawing/2014/main" id="{8B4934EF-9723-3B8E-62B9-2DB253DE0AE4}"/>
              </a:ext>
            </a:extLst>
          </p:cNvPr>
          <p:cNvSpPr txBox="1">
            <a:spLocks/>
          </p:cNvSpPr>
          <p:nvPr/>
        </p:nvSpPr>
        <p:spPr>
          <a:xfrm>
            <a:off x="2514600" y="4795837"/>
            <a:ext cx="4935071" cy="619125"/>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Singular nouns</a:t>
            </a:r>
            <a:endParaRPr lang="en-GB" sz="3200" dirty="0">
              <a:solidFill>
                <a:schemeClr val="bg1"/>
              </a:solidFill>
              <a:latin typeface="+mn-lt"/>
              <a:ea typeface="Andika"/>
              <a:cs typeface="Andika"/>
            </a:endParaRPr>
          </a:p>
        </p:txBody>
      </p:sp>
      <p:sp>
        <p:nvSpPr>
          <p:cNvPr id="21" name="Title 1">
            <a:extLst>
              <a:ext uri="{FF2B5EF4-FFF2-40B4-BE49-F238E27FC236}">
                <a16:creationId xmlns:a16="http://schemas.microsoft.com/office/drawing/2014/main" id="{657C278E-31CD-C374-695A-9F2412DC84DD}"/>
              </a:ext>
            </a:extLst>
          </p:cNvPr>
          <p:cNvSpPr txBox="1">
            <a:spLocks/>
          </p:cNvSpPr>
          <p:nvPr/>
        </p:nvSpPr>
        <p:spPr>
          <a:xfrm>
            <a:off x="9760714" y="4821540"/>
            <a:ext cx="2009775" cy="61912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Plural noun</a:t>
            </a:r>
            <a:endParaRPr lang="en-GB" sz="3200" dirty="0">
              <a:solidFill>
                <a:schemeClr val="bg1"/>
              </a:solidFill>
              <a:latin typeface="+mn-lt"/>
              <a:ea typeface="Andika"/>
              <a:cs typeface="Andika"/>
            </a:endParaRPr>
          </a:p>
        </p:txBody>
      </p:sp>
      <p:sp>
        <p:nvSpPr>
          <p:cNvPr id="19" name="Arrow: Right 18">
            <a:extLst>
              <a:ext uri="{FF2B5EF4-FFF2-40B4-BE49-F238E27FC236}">
                <a16:creationId xmlns:a16="http://schemas.microsoft.com/office/drawing/2014/main" id="{7A1731EB-AB87-4997-902C-32874A7725D8}"/>
              </a:ext>
            </a:extLst>
          </p:cNvPr>
          <p:cNvSpPr/>
          <p:nvPr/>
        </p:nvSpPr>
        <p:spPr>
          <a:xfrm rot="16200000">
            <a:off x="10202457" y="4108116"/>
            <a:ext cx="1128155" cy="230466"/>
          </a:xfrm>
          <a:prstGeom prst="rightArrow">
            <a:avLst>
              <a:gd name="adj1" fmla="val 50000"/>
              <a:gd name="adj2" fmla="val 133168"/>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Arrow: Right 8">
            <a:extLst>
              <a:ext uri="{FF2B5EF4-FFF2-40B4-BE49-F238E27FC236}">
                <a16:creationId xmlns:a16="http://schemas.microsoft.com/office/drawing/2014/main" id="{A9B6B212-B436-C83A-E89B-EE5E651350E0}"/>
              </a:ext>
            </a:extLst>
          </p:cNvPr>
          <p:cNvSpPr/>
          <p:nvPr/>
        </p:nvSpPr>
        <p:spPr>
          <a:xfrm rot="16200000">
            <a:off x="6454638" y="4127153"/>
            <a:ext cx="1139210" cy="232332"/>
          </a:xfrm>
          <a:prstGeom prst="rightArrow">
            <a:avLst>
              <a:gd name="adj1" fmla="val 50000"/>
              <a:gd name="adj2" fmla="val 133168"/>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Arrow: Right 19">
            <a:extLst>
              <a:ext uri="{FF2B5EF4-FFF2-40B4-BE49-F238E27FC236}">
                <a16:creationId xmlns:a16="http://schemas.microsoft.com/office/drawing/2014/main" id="{3D9534A4-6AEA-4C8E-6EE9-900BD01E8A52}"/>
              </a:ext>
            </a:extLst>
          </p:cNvPr>
          <p:cNvSpPr/>
          <p:nvPr/>
        </p:nvSpPr>
        <p:spPr>
          <a:xfrm rot="16200000">
            <a:off x="2251026" y="4084836"/>
            <a:ext cx="1172849" cy="232332"/>
          </a:xfrm>
          <a:prstGeom prst="rightArrow">
            <a:avLst>
              <a:gd name="adj1" fmla="val 50000"/>
              <a:gd name="adj2" fmla="val 133168"/>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Arrow: Right 14">
            <a:extLst>
              <a:ext uri="{FF2B5EF4-FFF2-40B4-BE49-F238E27FC236}">
                <a16:creationId xmlns:a16="http://schemas.microsoft.com/office/drawing/2014/main" id="{1D702248-D16A-4895-A592-D6D4C8208927}"/>
              </a:ext>
            </a:extLst>
          </p:cNvPr>
          <p:cNvSpPr/>
          <p:nvPr/>
        </p:nvSpPr>
        <p:spPr>
          <a:xfrm rot="16200000">
            <a:off x="6421325" y="4169584"/>
            <a:ext cx="1172849" cy="232332"/>
          </a:xfrm>
          <a:prstGeom prst="rightArrow">
            <a:avLst>
              <a:gd name="adj1" fmla="val 50000"/>
              <a:gd name="adj2" fmla="val 133168"/>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Arrow: Right 15">
            <a:extLst>
              <a:ext uri="{FF2B5EF4-FFF2-40B4-BE49-F238E27FC236}">
                <a16:creationId xmlns:a16="http://schemas.microsoft.com/office/drawing/2014/main" id="{255BC5C6-16F8-5FA2-4C1D-E076129D6255}"/>
              </a:ext>
            </a:extLst>
          </p:cNvPr>
          <p:cNvSpPr/>
          <p:nvPr/>
        </p:nvSpPr>
        <p:spPr>
          <a:xfrm rot="16200000">
            <a:off x="2251026" y="4105288"/>
            <a:ext cx="1172849" cy="232332"/>
          </a:xfrm>
          <a:prstGeom prst="rightArrow">
            <a:avLst>
              <a:gd name="adj1" fmla="val 50000"/>
              <a:gd name="adj2" fmla="val 133168"/>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Arrow: Right 16">
            <a:extLst>
              <a:ext uri="{FF2B5EF4-FFF2-40B4-BE49-F238E27FC236}">
                <a16:creationId xmlns:a16="http://schemas.microsoft.com/office/drawing/2014/main" id="{63EFE5CB-7EF2-F107-D110-95046AC34D96}"/>
              </a:ext>
            </a:extLst>
          </p:cNvPr>
          <p:cNvSpPr/>
          <p:nvPr/>
        </p:nvSpPr>
        <p:spPr>
          <a:xfrm rot="16200000">
            <a:off x="10172347" y="4112119"/>
            <a:ext cx="1186510" cy="232332"/>
          </a:xfrm>
          <a:prstGeom prst="rightArrow">
            <a:avLst>
              <a:gd name="adj1" fmla="val 50000"/>
              <a:gd name="adj2" fmla="val 133168"/>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351437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xit" presetSubtype="0" fill="hold" grpId="0" nodeType="withEffect">
                                  <p:stCondLst>
                                    <p:cond delay="0"/>
                                  </p:stCondLst>
                                  <p:childTnLst>
                                    <p:animEffect transition="out" filter="fade">
                                      <p:cBhvr>
                                        <p:cTn id="20" dur="500"/>
                                        <p:tgtEl>
                                          <p:spTgt spid="16"/>
                                        </p:tgtEl>
                                      </p:cBhvr>
                                    </p:animEffect>
                                    <p:set>
                                      <p:cBhvr>
                                        <p:cTn id="21" dur="1" fill="hold">
                                          <p:stCondLst>
                                            <p:cond delay="499"/>
                                          </p:stCondLst>
                                        </p:cTn>
                                        <p:tgtEl>
                                          <p:spTgt spid="16"/>
                                        </p:tgtEl>
                                        <p:attrNameLst>
                                          <p:attrName>style.visibility</p:attrName>
                                        </p:attrNameLst>
                                      </p:cBhvr>
                                      <p:to>
                                        <p:strVal val="hidden"/>
                                      </p:to>
                                    </p:set>
                                  </p:childTnLst>
                                </p:cTn>
                              </p:par>
                              <p:par>
                                <p:cTn id="22" presetID="10" presetClass="exit" presetSubtype="0" fill="hold" grpId="0" nodeType="withEffect">
                                  <p:stCondLst>
                                    <p:cond delay="0"/>
                                  </p:stCondLst>
                                  <p:childTnLst>
                                    <p:animEffect transition="out" filter="fade">
                                      <p:cBhvr>
                                        <p:cTn id="23" dur="500"/>
                                        <p:tgtEl>
                                          <p:spTgt spid="15"/>
                                        </p:tgtEl>
                                      </p:cBhvr>
                                    </p:animEffect>
                                    <p:set>
                                      <p:cBhvr>
                                        <p:cTn id="24" dur="1" fill="hold">
                                          <p:stCondLst>
                                            <p:cond delay="499"/>
                                          </p:stCondLst>
                                        </p:cTn>
                                        <p:tgtEl>
                                          <p:spTgt spid="15"/>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par>
                                <p:cTn id="33" presetID="10" presetClass="exit" presetSubtype="0" fill="hold" grpId="0" nodeType="withEffect">
                                  <p:stCondLst>
                                    <p:cond delay="0"/>
                                  </p:stCondLst>
                                  <p:childTnLst>
                                    <p:animEffect transition="out" filter="fade">
                                      <p:cBhvr>
                                        <p:cTn id="34" dur="500"/>
                                        <p:tgtEl>
                                          <p:spTgt spid="17"/>
                                        </p:tgtEl>
                                      </p:cBhvr>
                                    </p:animEffect>
                                    <p:set>
                                      <p:cBhvr>
                                        <p:cTn id="35"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21" grpId="0" animBg="1"/>
      <p:bldP spid="19" grpId="0" animBg="1"/>
      <p:bldP spid="9" grpId="0" animBg="1"/>
      <p:bldP spid="20" grpId="0" animBg="1"/>
      <p:bldP spid="15" grpId="0" animBg="1"/>
      <p:bldP spid="16" grpId="0" animBg="1"/>
      <p:bldP spid="1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104758-ECA3-1871-0A4B-54F4E85A2A23}"/>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172C2461-35E0-723B-BD16-F7ABDF7F8D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5" name="Title 1">
            <a:extLst>
              <a:ext uri="{FF2B5EF4-FFF2-40B4-BE49-F238E27FC236}">
                <a16:creationId xmlns:a16="http://schemas.microsoft.com/office/drawing/2014/main" id="{3B82F56B-F4F9-4D00-1117-A2C5A03D91DF}"/>
              </a:ext>
            </a:extLst>
          </p:cNvPr>
          <p:cNvSpPr txBox="1">
            <a:spLocks/>
          </p:cNvSpPr>
          <p:nvPr/>
        </p:nvSpPr>
        <p:spPr>
          <a:xfrm>
            <a:off x="247651" y="3065356"/>
            <a:ext cx="11744324"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Curiously, Scrambler is scanning a frozen moon, which is transmitting signals.</a:t>
            </a:r>
          </a:p>
        </p:txBody>
      </p:sp>
      <p:sp>
        <p:nvSpPr>
          <p:cNvPr id="7" name="Title 1">
            <a:extLst>
              <a:ext uri="{FF2B5EF4-FFF2-40B4-BE49-F238E27FC236}">
                <a16:creationId xmlns:a16="http://schemas.microsoft.com/office/drawing/2014/main" id="{7A682E5B-BE9E-11D7-7E57-38046CA460CB}"/>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nouns? </a:t>
            </a:r>
            <a:endParaRPr lang="en-GB" sz="3200" dirty="0">
              <a:solidFill>
                <a:schemeClr val="bg1"/>
              </a:solidFill>
              <a:latin typeface="+mn-lt"/>
              <a:ea typeface="Andika"/>
              <a:cs typeface="Andika"/>
            </a:endParaRPr>
          </a:p>
        </p:txBody>
      </p:sp>
      <p:sp>
        <p:nvSpPr>
          <p:cNvPr id="2" name="Title 1">
            <a:extLst>
              <a:ext uri="{FF2B5EF4-FFF2-40B4-BE49-F238E27FC236}">
                <a16:creationId xmlns:a16="http://schemas.microsoft.com/office/drawing/2014/main" id="{F8C3A7EC-1237-8EDC-0415-57D24C252BB5}"/>
              </a:ext>
            </a:extLst>
          </p:cNvPr>
          <p:cNvSpPr txBox="1">
            <a:spLocks/>
          </p:cNvSpPr>
          <p:nvPr/>
        </p:nvSpPr>
        <p:spPr>
          <a:xfrm>
            <a:off x="697058" y="1187694"/>
            <a:ext cx="78659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Which nouns are </a:t>
            </a:r>
            <a:r>
              <a:rPr lang="en-GB" sz="2400" dirty="0">
                <a:solidFill>
                  <a:srgbClr val="00B0F0"/>
                </a:solidFill>
                <a:latin typeface="+mn-lt"/>
                <a:ea typeface="Andika"/>
                <a:cs typeface="Andika"/>
              </a:rPr>
              <a:t>singular</a:t>
            </a:r>
            <a:r>
              <a:rPr lang="en-GB" sz="2400" dirty="0">
                <a:solidFill>
                  <a:schemeClr val="bg1"/>
                </a:solidFill>
                <a:latin typeface="+mn-lt"/>
                <a:ea typeface="Andika"/>
                <a:cs typeface="Andika"/>
              </a:rPr>
              <a:t>, and which are </a:t>
            </a:r>
            <a:r>
              <a:rPr lang="en-GB" sz="2400" dirty="0">
                <a:solidFill>
                  <a:srgbClr val="FFC000"/>
                </a:solidFill>
                <a:latin typeface="+mn-lt"/>
                <a:ea typeface="Andika"/>
                <a:cs typeface="Andika"/>
              </a:rPr>
              <a:t>plural</a:t>
            </a:r>
            <a:r>
              <a:rPr lang="en-GB" sz="2400" dirty="0">
                <a:solidFill>
                  <a:schemeClr val="bg1"/>
                </a:solidFill>
                <a:latin typeface="+mn-lt"/>
                <a:ea typeface="Andika"/>
                <a:cs typeface="Andika"/>
              </a:rPr>
              <a:t>? </a:t>
            </a:r>
            <a:endParaRPr lang="en-GB" sz="3200" dirty="0">
              <a:solidFill>
                <a:schemeClr val="bg1"/>
              </a:solidFill>
              <a:latin typeface="+mn-lt"/>
              <a:ea typeface="Andika"/>
              <a:cs typeface="Andika"/>
            </a:endParaRPr>
          </a:p>
        </p:txBody>
      </p:sp>
      <p:sp>
        <p:nvSpPr>
          <p:cNvPr id="6" name="Title 1">
            <a:extLst>
              <a:ext uri="{FF2B5EF4-FFF2-40B4-BE49-F238E27FC236}">
                <a16:creationId xmlns:a16="http://schemas.microsoft.com/office/drawing/2014/main" id="{1296119B-D686-29CC-2269-C900CF3A70AD}"/>
              </a:ext>
            </a:extLst>
          </p:cNvPr>
          <p:cNvSpPr txBox="1">
            <a:spLocks/>
          </p:cNvSpPr>
          <p:nvPr/>
        </p:nvSpPr>
        <p:spPr>
          <a:xfrm>
            <a:off x="697058" y="1983770"/>
            <a:ext cx="11285392"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type of nouns are they? </a:t>
            </a:r>
            <a:endParaRPr lang="en-GB" sz="3200" dirty="0">
              <a:solidFill>
                <a:schemeClr val="bg1"/>
              </a:solidFill>
              <a:latin typeface="+mn-lt"/>
              <a:ea typeface="Andika"/>
              <a:cs typeface="Andika"/>
            </a:endParaRPr>
          </a:p>
        </p:txBody>
      </p:sp>
      <p:sp>
        <p:nvSpPr>
          <p:cNvPr id="9" name="Title 1">
            <a:extLst>
              <a:ext uri="{FF2B5EF4-FFF2-40B4-BE49-F238E27FC236}">
                <a16:creationId xmlns:a16="http://schemas.microsoft.com/office/drawing/2014/main" id="{43CA4914-5DAB-1A7E-28C5-E8A00A83E8D6}"/>
              </a:ext>
            </a:extLst>
          </p:cNvPr>
          <p:cNvSpPr txBox="1">
            <a:spLocks/>
          </p:cNvSpPr>
          <p:nvPr/>
        </p:nvSpPr>
        <p:spPr>
          <a:xfrm>
            <a:off x="5794185" y="4872175"/>
            <a:ext cx="2445844" cy="619125"/>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Common noun</a:t>
            </a:r>
            <a:endParaRPr lang="en-GB" sz="3200" dirty="0">
              <a:solidFill>
                <a:schemeClr val="bg1"/>
              </a:solidFill>
              <a:latin typeface="+mn-lt"/>
              <a:ea typeface="Andika"/>
              <a:cs typeface="Andika"/>
            </a:endParaRPr>
          </a:p>
        </p:txBody>
      </p:sp>
      <p:sp>
        <p:nvSpPr>
          <p:cNvPr id="20" name="Arrow: Right 19">
            <a:extLst>
              <a:ext uri="{FF2B5EF4-FFF2-40B4-BE49-F238E27FC236}">
                <a16:creationId xmlns:a16="http://schemas.microsoft.com/office/drawing/2014/main" id="{3385D5FD-A0DC-BE27-A3E7-C03798DA31E9}"/>
              </a:ext>
            </a:extLst>
          </p:cNvPr>
          <p:cNvSpPr/>
          <p:nvPr/>
        </p:nvSpPr>
        <p:spPr>
          <a:xfrm rot="16200000">
            <a:off x="2247036" y="4056557"/>
            <a:ext cx="1172849" cy="305357"/>
          </a:xfrm>
          <a:prstGeom prst="rightArrow">
            <a:avLst>
              <a:gd name="adj1" fmla="val 50000"/>
              <a:gd name="adj2" fmla="val 133168"/>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Title 1">
            <a:extLst>
              <a:ext uri="{FF2B5EF4-FFF2-40B4-BE49-F238E27FC236}">
                <a16:creationId xmlns:a16="http://schemas.microsoft.com/office/drawing/2014/main" id="{5B5C9E23-0519-EF13-D1E4-B1545B3450FA}"/>
              </a:ext>
            </a:extLst>
          </p:cNvPr>
          <p:cNvSpPr txBox="1">
            <a:spLocks/>
          </p:cNvSpPr>
          <p:nvPr/>
        </p:nvSpPr>
        <p:spPr>
          <a:xfrm>
            <a:off x="1828574" y="4820097"/>
            <a:ext cx="2009775" cy="61912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Proper noun</a:t>
            </a:r>
            <a:endParaRPr lang="en-GB" sz="3200" dirty="0">
              <a:solidFill>
                <a:schemeClr val="bg1"/>
              </a:solidFill>
              <a:latin typeface="+mn-lt"/>
              <a:ea typeface="Andika"/>
              <a:cs typeface="Andika"/>
            </a:endParaRPr>
          </a:p>
        </p:txBody>
      </p:sp>
      <p:sp>
        <p:nvSpPr>
          <p:cNvPr id="16" name="Arrow: Right 15">
            <a:extLst>
              <a:ext uri="{FF2B5EF4-FFF2-40B4-BE49-F238E27FC236}">
                <a16:creationId xmlns:a16="http://schemas.microsoft.com/office/drawing/2014/main" id="{DB37C4EB-6262-02E9-F2BA-757A7A3DFE8B}"/>
              </a:ext>
            </a:extLst>
          </p:cNvPr>
          <p:cNvSpPr/>
          <p:nvPr/>
        </p:nvSpPr>
        <p:spPr>
          <a:xfrm rot="16200000">
            <a:off x="6437033" y="4141077"/>
            <a:ext cx="1160149" cy="232333"/>
          </a:xfrm>
          <a:prstGeom prst="rightArrow">
            <a:avLst>
              <a:gd name="adj1" fmla="val 50000"/>
              <a:gd name="adj2" fmla="val 133168"/>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Arrow: Right 11">
            <a:extLst>
              <a:ext uri="{FF2B5EF4-FFF2-40B4-BE49-F238E27FC236}">
                <a16:creationId xmlns:a16="http://schemas.microsoft.com/office/drawing/2014/main" id="{D431E6DB-75EE-646A-DC9B-232F80081205}"/>
              </a:ext>
            </a:extLst>
          </p:cNvPr>
          <p:cNvSpPr/>
          <p:nvPr/>
        </p:nvSpPr>
        <p:spPr>
          <a:xfrm rot="16200000">
            <a:off x="6434134" y="4141078"/>
            <a:ext cx="1172849" cy="232332"/>
          </a:xfrm>
          <a:prstGeom prst="rightArrow">
            <a:avLst>
              <a:gd name="adj1" fmla="val 50000"/>
              <a:gd name="adj2" fmla="val 133168"/>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Arrow: Right 12">
            <a:extLst>
              <a:ext uri="{FF2B5EF4-FFF2-40B4-BE49-F238E27FC236}">
                <a16:creationId xmlns:a16="http://schemas.microsoft.com/office/drawing/2014/main" id="{049805EB-FD72-43F8-AC77-E7D75FF72483}"/>
              </a:ext>
            </a:extLst>
          </p:cNvPr>
          <p:cNvSpPr/>
          <p:nvPr/>
        </p:nvSpPr>
        <p:spPr>
          <a:xfrm rot="16200000">
            <a:off x="2251026" y="4105288"/>
            <a:ext cx="1172849" cy="232332"/>
          </a:xfrm>
          <a:prstGeom prst="rightArrow">
            <a:avLst>
              <a:gd name="adj1" fmla="val 50000"/>
              <a:gd name="adj2" fmla="val 133168"/>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Arrow: Right 16">
            <a:extLst>
              <a:ext uri="{FF2B5EF4-FFF2-40B4-BE49-F238E27FC236}">
                <a16:creationId xmlns:a16="http://schemas.microsoft.com/office/drawing/2014/main" id="{FEE69777-B880-869C-955D-EE8AAB6115DC}"/>
              </a:ext>
            </a:extLst>
          </p:cNvPr>
          <p:cNvSpPr/>
          <p:nvPr/>
        </p:nvSpPr>
        <p:spPr>
          <a:xfrm rot="16200000">
            <a:off x="10172347" y="4112119"/>
            <a:ext cx="1186510" cy="232332"/>
          </a:xfrm>
          <a:prstGeom prst="rightArrow">
            <a:avLst>
              <a:gd name="adj1" fmla="val 50000"/>
              <a:gd name="adj2" fmla="val 133168"/>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itle 1">
            <a:extLst>
              <a:ext uri="{FF2B5EF4-FFF2-40B4-BE49-F238E27FC236}">
                <a16:creationId xmlns:a16="http://schemas.microsoft.com/office/drawing/2014/main" id="{733B7DDC-3764-F64D-2492-34AF98D21865}"/>
              </a:ext>
            </a:extLst>
          </p:cNvPr>
          <p:cNvSpPr txBox="1">
            <a:spLocks/>
          </p:cNvSpPr>
          <p:nvPr/>
        </p:nvSpPr>
        <p:spPr>
          <a:xfrm>
            <a:off x="9546131" y="4820097"/>
            <a:ext cx="2445844" cy="619125"/>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Common noun</a:t>
            </a:r>
            <a:endParaRPr lang="en-GB" sz="3200" dirty="0">
              <a:solidFill>
                <a:schemeClr val="bg1"/>
              </a:solidFill>
              <a:latin typeface="+mn-lt"/>
              <a:ea typeface="Andika"/>
              <a:cs typeface="Andika"/>
            </a:endParaRPr>
          </a:p>
        </p:txBody>
      </p:sp>
      <p:sp>
        <p:nvSpPr>
          <p:cNvPr id="19" name="Arrow: Right 18">
            <a:extLst>
              <a:ext uri="{FF2B5EF4-FFF2-40B4-BE49-F238E27FC236}">
                <a16:creationId xmlns:a16="http://schemas.microsoft.com/office/drawing/2014/main" id="{1F507D79-CA89-32F3-258B-24A212EA7F29}"/>
              </a:ext>
            </a:extLst>
          </p:cNvPr>
          <p:cNvSpPr/>
          <p:nvPr/>
        </p:nvSpPr>
        <p:spPr>
          <a:xfrm rot="16200000">
            <a:off x="10188978" y="4111155"/>
            <a:ext cx="1160149" cy="232333"/>
          </a:xfrm>
          <a:prstGeom prst="rightArrow">
            <a:avLst>
              <a:gd name="adj1" fmla="val 50000"/>
              <a:gd name="adj2" fmla="val 133168"/>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91186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par>
                                <p:cTn id="16" presetID="10" presetClass="exit" presetSubtype="0" fill="hold" grpId="0" nodeType="withEffect">
                                  <p:stCondLst>
                                    <p:cond delay="0"/>
                                  </p:stCondLst>
                                  <p:childTnLst>
                                    <p:animEffect transition="out" filter="fade">
                                      <p:cBhvr>
                                        <p:cTn id="17" dur="500"/>
                                        <p:tgtEl>
                                          <p:spTgt spid="13"/>
                                        </p:tgtEl>
                                      </p:cBhvr>
                                    </p:animEffect>
                                    <p:set>
                                      <p:cBhvr>
                                        <p:cTn id="18" dur="1" fill="hold">
                                          <p:stCondLst>
                                            <p:cond delay="499"/>
                                          </p:stCondLst>
                                        </p:cTn>
                                        <p:tgtEl>
                                          <p:spTgt spid="13"/>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par>
                                <p:cTn id="27" presetID="10" presetClass="exit" presetSubtype="0" fill="hold" grpId="0" nodeType="withEffect">
                                  <p:stCondLst>
                                    <p:cond delay="0"/>
                                  </p:stCondLst>
                                  <p:childTnLst>
                                    <p:animEffect transition="out" filter="fade">
                                      <p:cBhvr>
                                        <p:cTn id="28" dur="500"/>
                                        <p:tgtEl>
                                          <p:spTgt spid="12"/>
                                        </p:tgtEl>
                                      </p:cBhvr>
                                    </p:animEffect>
                                    <p:set>
                                      <p:cBhvr>
                                        <p:cTn id="29" dur="1" fill="hold">
                                          <p:stCondLst>
                                            <p:cond delay="499"/>
                                          </p:stCondLst>
                                        </p:cTn>
                                        <p:tgtEl>
                                          <p:spTgt spid="12"/>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20" grpId="0" animBg="1"/>
      <p:bldP spid="22" grpId="0" animBg="1"/>
      <p:bldP spid="16" grpId="0" animBg="1"/>
      <p:bldP spid="12" grpId="0" animBg="1"/>
      <p:bldP spid="13" grpId="0" animBg="1"/>
      <p:bldP spid="18" grpId="0" animBg="1"/>
      <p:bldP spid="1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12F41B-C847-69A8-8010-9EE580CFFDFC}"/>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20F58078-3F2A-F0A5-3C6B-18FAAF1B30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4AE1793B-855A-D438-70DB-D4EFE42AE019}"/>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In the evening, Aimee wrote a letter.</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4A2A3D15-5625-4BC5-287F-0CE77FF5CDCE}"/>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determiners? </a:t>
            </a:r>
          </a:p>
          <a:p>
            <a:r>
              <a:rPr lang="en-GB" sz="2000" dirty="0">
                <a:solidFill>
                  <a:schemeClr val="bg1"/>
                </a:solidFill>
                <a:latin typeface="Andika" panose="02000000000000000000" pitchFamily="2" charset="0"/>
                <a:ea typeface="Andika"/>
                <a:cs typeface="Andika"/>
              </a:rPr>
              <a:t>4b. What type of determiners are they?(Definite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In the evening, Aimee wrote a letter.</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2C150731-CE11-6D02-196A-7E3D96340872}"/>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verb in this sentence? </a:t>
            </a:r>
          </a:p>
          <a:p>
            <a:r>
              <a:rPr lang="en-GB" sz="2000" dirty="0">
                <a:solidFill>
                  <a:schemeClr val="bg1"/>
                </a:solidFill>
                <a:latin typeface="Andika" panose="02000000000000000000" pitchFamily="2" charset="0"/>
                <a:ea typeface="Andika"/>
                <a:cs typeface="Andika"/>
              </a:rPr>
              <a:t>2b. What tense is the verb – past/present/future and simple/progressive/perfect?</a:t>
            </a:r>
          </a:p>
          <a:p>
            <a:endParaRPr lang="en-GB" sz="2000"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In the evening, Aimee wrote a letter.</a:t>
            </a:r>
          </a:p>
        </p:txBody>
      </p:sp>
      <p:sp>
        <p:nvSpPr>
          <p:cNvPr id="6" name="Title 1">
            <a:extLst>
              <a:ext uri="{FF2B5EF4-FFF2-40B4-BE49-F238E27FC236}">
                <a16:creationId xmlns:a16="http://schemas.microsoft.com/office/drawing/2014/main" id="{2DBEC471-0676-EB86-E762-FF34B1DF2F82}"/>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nouns?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singular, and which are plural?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proper nouns, concrete nouns, abstract nouns or collective nouns?</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In the evening, Aimee wrote a letter.</a:t>
            </a:r>
          </a:p>
        </p:txBody>
      </p:sp>
      <p:sp>
        <p:nvSpPr>
          <p:cNvPr id="7" name="Title 1">
            <a:extLst>
              <a:ext uri="{FF2B5EF4-FFF2-40B4-BE49-F238E27FC236}">
                <a16:creationId xmlns:a16="http://schemas.microsoft.com/office/drawing/2014/main" id="{CBAA5C22-506E-E6EA-6429-50A5405F573E}"/>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endParaRPr lang="en-GB" sz="2000"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This place looks amazing Aimee whispered softly</a:t>
            </a:r>
          </a:p>
        </p:txBody>
      </p:sp>
      <p:sp>
        <p:nvSpPr>
          <p:cNvPr id="8" name="Title 1">
            <a:extLst>
              <a:ext uri="{FF2B5EF4-FFF2-40B4-BE49-F238E27FC236}">
                <a16:creationId xmlns:a16="http://schemas.microsoft.com/office/drawing/2014/main" id="{BF110914-FD3D-5B84-7D50-BFF50056045C}"/>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bike's was parked near the hill's edge.</a:t>
            </a:r>
          </a:p>
        </p:txBody>
      </p:sp>
    </p:spTree>
    <p:extLst>
      <p:ext uri="{BB962C8B-B14F-4D97-AF65-F5344CB8AC3E}">
        <p14:creationId xmlns:p14="http://schemas.microsoft.com/office/powerpoint/2010/main" val="1631653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3A8CF6-5031-21A3-34A5-94036DC33469}"/>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A7DC8F60-7DC7-CB71-D2FE-EA351B42B4D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5" name="Title 1">
            <a:extLst>
              <a:ext uri="{FF2B5EF4-FFF2-40B4-BE49-F238E27FC236}">
                <a16:creationId xmlns:a16="http://schemas.microsoft.com/office/drawing/2014/main" id="{3A202A00-8B2D-BB86-59FA-8484D9D61C9E}"/>
              </a:ext>
            </a:extLst>
          </p:cNvPr>
          <p:cNvSpPr txBox="1">
            <a:spLocks/>
          </p:cNvSpPr>
          <p:nvPr/>
        </p:nvSpPr>
        <p:spPr>
          <a:xfrm>
            <a:off x="247651" y="3065356"/>
            <a:ext cx="11744324"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Curiously, Scrambler is scanning a frozen moon, which is transmitting signals.</a:t>
            </a:r>
          </a:p>
        </p:txBody>
      </p:sp>
      <p:sp>
        <p:nvSpPr>
          <p:cNvPr id="7" name="Title 1">
            <a:extLst>
              <a:ext uri="{FF2B5EF4-FFF2-40B4-BE49-F238E27FC236}">
                <a16:creationId xmlns:a16="http://schemas.microsoft.com/office/drawing/2014/main" id="{1A352216-B763-98C8-DDE2-44EF8F9E5262}"/>
              </a:ext>
            </a:extLst>
          </p:cNvPr>
          <p:cNvSpPr txBox="1">
            <a:spLocks/>
          </p:cNvSpPr>
          <p:nvPr/>
        </p:nvSpPr>
        <p:spPr>
          <a:xfrm>
            <a:off x="697058" y="447675"/>
            <a:ext cx="7246792"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type of word is “which”?</a:t>
            </a:r>
            <a:endParaRPr lang="en-GB" sz="3200" dirty="0">
              <a:solidFill>
                <a:schemeClr val="bg1"/>
              </a:solidFill>
              <a:latin typeface="+mn-lt"/>
              <a:ea typeface="Andika"/>
              <a:cs typeface="Andika"/>
            </a:endParaRPr>
          </a:p>
        </p:txBody>
      </p:sp>
      <p:sp>
        <p:nvSpPr>
          <p:cNvPr id="6" name="Title 1">
            <a:extLst>
              <a:ext uri="{FF2B5EF4-FFF2-40B4-BE49-F238E27FC236}">
                <a16:creationId xmlns:a16="http://schemas.microsoft.com/office/drawing/2014/main" id="{1FA300DF-F0B3-E53F-3251-8CB1AC56F399}"/>
              </a:ext>
            </a:extLst>
          </p:cNvPr>
          <p:cNvSpPr txBox="1">
            <a:spLocks/>
          </p:cNvSpPr>
          <p:nvPr/>
        </p:nvSpPr>
        <p:spPr>
          <a:xfrm>
            <a:off x="7124699" y="4904897"/>
            <a:ext cx="1638301" cy="762478"/>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Relative pronoun</a:t>
            </a:r>
            <a:endParaRPr lang="en-GB" sz="3200" dirty="0">
              <a:solidFill>
                <a:schemeClr val="bg1"/>
              </a:solidFill>
              <a:latin typeface="+mn-lt"/>
              <a:ea typeface="Andika"/>
              <a:cs typeface="Andika"/>
            </a:endParaRPr>
          </a:p>
        </p:txBody>
      </p:sp>
      <p:sp>
        <p:nvSpPr>
          <p:cNvPr id="10" name="Arrow: Right 9">
            <a:extLst>
              <a:ext uri="{FF2B5EF4-FFF2-40B4-BE49-F238E27FC236}">
                <a16:creationId xmlns:a16="http://schemas.microsoft.com/office/drawing/2014/main" id="{1F214F13-7CFE-674D-DCAB-414D9E9D0DB2}"/>
              </a:ext>
            </a:extLst>
          </p:cNvPr>
          <p:cNvSpPr/>
          <p:nvPr/>
        </p:nvSpPr>
        <p:spPr>
          <a:xfrm rot="16200000">
            <a:off x="7335670" y="4166689"/>
            <a:ext cx="1216359" cy="260057"/>
          </a:xfrm>
          <a:prstGeom prst="rightArrow">
            <a:avLst>
              <a:gd name="adj1" fmla="val 50000"/>
              <a:gd name="adj2" fmla="val 133168"/>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00B0F0"/>
              </a:solidFill>
            </a:endParaRPr>
          </a:p>
        </p:txBody>
      </p:sp>
    </p:spTree>
    <p:extLst>
      <p:ext uri="{BB962C8B-B14F-4D97-AF65-F5344CB8AC3E}">
        <p14:creationId xmlns:p14="http://schemas.microsoft.com/office/powerpoint/2010/main" val="3126749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5FF05D-9A93-81C9-537A-FF9CA29D20DF}"/>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C2C56E1E-B83A-5457-F298-3175956F85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4" name="Title 1">
            <a:extLst>
              <a:ext uri="{FF2B5EF4-FFF2-40B4-BE49-F238E27FC236}">
                <a16:creationId xmlns:a16="http://schemas.microsoft.com/office/drawing/2014/main" id="{CE014FC3-6EC1-72D5-37E6-550034932EB3}"/>
              </a:ext>
            </a:extLst>
          </p:cNvPr>
          <p:cNvSpPr txBox="1">
            <a:spLocks/>
          </p:cNvSpPr>
          <p:nvPr/>
        </p:nvSpPr>
        <p:spPr>
          <a:xfrm>
            <a:off x="247651" y="3065356"/>
            <a:ext cx="11744324"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Curiously, Scrambler is scanning a frozen moon, which is transmitting signals.</a:t>
            </a:r>
          </a:p>
        </p:txBody>
      </p:sp>
      <p:sp>
        <p:nvSpPr>
          <p:cNvPr id="7" name="Title 1">
            <a:extLst>
              <a:ext uri="{FF2B5EF4-FFF2-40B4-BE49-F238E27FC236}">
                <a16:creationId xmlns:a16="http://schemas.microsoft.com/office/drawing/2014/main" id="{5120B23E-32DB-4D11-083A-72593EB29D01}"/>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verbs? </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0CDE286C-4D27-4974-30FA-3E757E08A046}"/>
              </a:ext>
            </a:extLst>
          </p:cNvPr>
          <p:cNvSpPr txBox="1">
            <a:spLocks/>
          </p:cNvSpPr>
          <p:nvPr/>
        </p:nvSpPr>
        <p:spPr>
          <a:xfrm>
            <a:off x="3122287" y="5228467"/>
            <a:ext cx="1990725" cy="61912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Verb</a:t>
            </a:r>
            <a:endParaRPr lang="en-GB" sz="3200" dirty="0">
              <a:solidFill>
                <a:schemeClr val="bg1"/>
              </a:solidFill>
              <a:latin typeface="+mn-lt"/>
              <a:ea typeface="Andika"/>
              <a:cs typeface="Andika"/>
            </a:endParaRPr>
          </a:p>
        </p:txBody>
      </p:sp>
      <p:sp>
        <p:nvSpPr>
          <p:cNvPr id="14" name="Arrow: Right 13">
            <a:extLst>
              <a:ext uri="{FF2B5EF4-FFF2-40B4-BE49-F238E27FC236}">
                <a16:creationId xmlns:a16="http://schemas.microsoft.com/office/drawing/2014/main" id="{C66ACBA7-0368-6DDC-193F-128F84D8A6C0}"/>
              </a:ext>
            </a:extLst>
          </p:cNvPr>
          <p:cNvSpPr/>
          <p:nvPr/>
        </p:nvSpPr>
        <p:spPr>
          <a:xfrm rot="16200000">
            <a:off x="3364852" y="4294828"/>
            <a:ext cx="1505597" cy="320720"/>
          </a:xfrm>
          <a:prstGeom prst="rightArrow">
            <a:avLst>
              <a:gd name="adj1" fmla="val 50000"/>
              <a:gd name="adj2" fmla="val 133168"/>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itle 1">
            <a:extLst>
              <a:ext uri="{FF2B5EF4-FFF2-40B4-BE49-F238E27FC236}">
                <a16:creationId xmlns:a16="http://schemas.microsoft.com/office/drawing/2014/main" id="{4F0D5508-3E23-EFB8-3380-5C6AE9923A28}"/>
              </a:ext>
            </a:extLst>
          </p:cNvPr>
          <p:cNvSpPr txBox="1">
            <a:spLocks/>
          </p:cNvSpPr>
          <p:nvPr/>
        </p:nvSpPr>
        <p:spPr>
          <a:xfrm>
            <a:off x="7827288" y="5207987"/>
            <a:ext cx="1990725" cy="61912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Verb</a:t>
            </a:r>
            <a:endParaRPr lang="en-GB" sz="3200" dirty="0">
              <a:solidFill>
                <a:schemeClr val="bg1"/>
              </a:solidFill>
              <a:latin typeface="+mn-lt"/>
              <a:ea typeface="Andika"/>
              <a:cs typeface="Andika"/>
            </a:endParaRPr>
          </a:p>
        </p:txBody>
      </p:sp>
      <p:sp>
        <p:nvSpPr>
          <p:cNvPr id="6" name="Arrow: Right 5">
            <a:extLst>
              <a:ext uri="{FF2B5EF4-FFF2-40B4-BE49-F238E27FC236}">
                <a16:creationId xmlns:a16="http://schemas.microsoft.com/office/drawing/2014/main" id="{62DD0DBC-F540-8D65-66BC-25BD4E5D49E5}"/>
              </a:ext>
            </a:extLst>
          </p:cNvPr>
          <p:cNvSpPr/>
          <p:nvPr/>
        </p:nvSpPr>
        <p:spPr>
          <a:xfrm rot="16200000">
            <a:off x="8087836" y="4294828"/>
            <a:ext cx="1505597" cy="320720"/>
          </a:xfrm>
          <a:prstGeom prst="rightArrow">
            <a:avLst>
              <a:gd name="adj1" fmla="val 50000"/>
              <a:gd name="adj2" fmla="val 133168"/>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03086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4" grpId="0" animBg="1"/>
      <p:bldP spid="5" grpId="0" animBg="1"/>
      <p:bldP spid="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64F5DA-4F66-E038-4496-B0BB266828BA}"/>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A448BDBF-E084-1103-C39B-1C425EF257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4" name="Title 1">
            <a:extLst>
              <a:ext uri="{FF2B5EF4-FFF2-40B4-BE49-F238E27FC236}">
                <a16:creationId xmlns:a16="http://schemas.microsoft.com/office/drawing/2014/main" id="{AADECB9E-367F-8F36-37FB-2B0823B5EE16}"/>
              </a:ext>
            </a:extLst>
          </p:cNvPr>
          <p:cNvSpPr txBox="1">
            <a:spLocks/>
          </p:cNvSpPr>
          <p:nvPr/>
        </p:nvSpPr>
        <p:spPr>
          <a:xfrm>
            <a:off x="247651" y="3065356"/>
            <a:ext cx="11744324"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Curiously, Scrambler is scanning a frozen moon, which is transmitting signals.</a:t>
            </a:r>
          </a:p>
        </p:txBody>
      </p:sp>
      <p:sp>
        <p:nvSpPr>
          <p:cNvPr id="7" name="Title 1">
            <a:extLst>
              <a:ext uri="{FF2B5EF4-FFF2-40B4-BE49-F238E27FC236}">
                <a16:creationId xmlns:a16="http://schemas.microsoft.com/office/drawing/2014/main" id="{82BF60BE-3355-9595-BBF5-290A687000FA}"/>
              </a:ext>
            </a:extLst>
          </p:cNvPr>
          <p:cNvSpPr txBox="1">
            <a:spLocks/>
          </p:cNvSpPr>
          <p:nvPr/>
        </p:nvSpPr>
        <p:spPr>
          <a:xfrm>
            <a:off x="697058" y="447675"/>
            <a:ext cx="6409912"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any auxiliary verbs? </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A579D18E-CAF9-E4D4-E364-8616A79411EB}"/>
              </a:ext>
            </a:extLst>
          </p:cNvPr>
          <p:cNvSpPr txBox="1">
            <a:spLocks/>
          </p:cNvSpPr>
          <p:nvPr/>
        </p:nvSpPr>
        <p:spPr>
          <a:xfrm>
            <a:off x="2568652" y="5207987"/>
            <a:ext cx="2360758" cy="61912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Auxiliary verb</a:t>
            </a:r>
            <a:endParaRPr lang="en-GB" sz="3200" dirty="0">
              <a:solidFill>
                <a:schemeClr val="bg1"/>
              </a:solidFill>
              <a:latin typeface="+mn-lt"/>
              <a:ea typeface="Andika"/>
              <a:cs typeface="Andika"/>
            </a:endParaRPr>
          </a:p>
        </p:txBody>
      </p:sp>
      <p:sp>
        <p:nvSpPr>
          <p:cNvPr id="14" name="Arrow: Right 13">
            <a:extLst>
              <a:ext uri="{FF2B5EF4-FFF2-40B4-BE49-F238E27FC236}">
                <a16:creationId xmlns:a16="http://schemas.microsoft.com/office/drawing/2014/main" id="{55888697-7B4A-034B-507E-B59F51FFEB12}"/>
              </a:ext>
            </a:extLst>
          </p:cNvPr>
          <p:cNvSpPr/>
          <p:nvPr/>
        </p:nvSpPr>
        <p:spPr>
          <a:xfrm rot="16200000">
            <a:off x="2996233" y="4231451"/>
            <a:ext cx="1505597" cy="320720"/>
          </a:xfrm>
          <a:prstGeom prst="rightArrow">
            <a:avLst>
              <a:gd name="adj1" fmla="val 50000"/>
              <a:gd name="adj2" fmla="val 133168"/>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itle 1">
            <a:extLst>
              <a:ext uri="{FF2B5EF4-FFF2-40B4-BE49-F238E27FC236}">
                <a16:creationId xmlns:a16="http://schemas.microsoft.com/office/drawing/2014/main" id="{66953158-CC40-266C-0856-76D832E2812C}"/>
              </a:ext>
            </a:extLst>
          </p:cNvPr>
          <p:cNvSpPr txBox="1">
            <a:spLocks/>
          </p:cNvSpPr>
          <p:nvPr/>
        </p:nvSpPr>
        <p:spPr>
          <a:xfrm>
            <a:off x="7307172" y="5207987"/>
            <a:ext cx="2360758" cy="61912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Auxiliary verb</a:t>
            </a:r>
            <a:endParaRPr lang="en-GB" sz="3200" dirty="0">
              <a:solidFill>
                <a:schemeClr val="bg1"/>
              </a:solidFill>
              <a:latin typeface="+mn-lt"/>
              <a:ea typeface="Andika"/>
              <a:cs typeface="Andika"/>
            </a:endParaRPr>
          </a:p>
        </p:txBody>
      </p:sp>
      <p:sp>
        <p:nvSpPr>
          <p:cNvPr id="6" name="Arrow: Right 5">
            <a:extLst>
              <a:ext uri="{FF2B5EF4-FFF2-40B4-BE49-F238E27FC236}">
                <a16:creationId xmlns:a16="http://schemas.microsoft.com/office/drawing/2014/main" id="{75DD35AF-2499-A343-6467-3C1D3F795A43}"/>
              </a:ext>
            </a:extLst>
          </p:cNvPr>
          <p:cNvSpPr/>
          <p:nvPr/>
        </p:nvSpPr>
        <p:spPr>
          <a:xfrm rot="16200000">
            <a:off x="7734753" y="4231451"/>
            <a:ext cx="1505597" cy="320720"/>
          </a:xfrm>
          <a:prstGeom prst="rightArrow">
            <a:avLst>
              <a:gd name="adj1" fmla="val 50000"/>
              <a:gd name="adj2" fmla="val 133168"/>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609852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4" grpId="0" animBg="1"/>
      <p:bldP spid="5" grpId="0" animBg="1"/>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41F33C-A984-F570-DDB8-4718C97139F5}"/>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6BDB8D4A-7592-EFA0-A57E-F8D995ECBE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9" name="Title 1">
            <a:extLst>
              <a:ext uri="{FF2B5EF4-FFF2-40B4-BE49-F238E27FC236}">
                <a16:creationId xmlns:a16="http://schemas.microsoft.com/office/drawing/2014/main" id="{4B4C6E20-58CC-C95A-B2BA-6825D090582F}"/>
              </a:ext>
            </a:extLst>
          </p:cNvPr>
          <p:cNvSpPr txBox="1">
            <a:spLocks/>
          </p:cNvSpPr>
          <p:nvPr/>
        </p:nvSpPr>
        <p:spPr>
          <a:xfrm>
            <a:off x="247651" y="3065356"/>
            <a:ext cx="11744324"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Curiously, Scrambler is scanning a frozen moon, which is transmitting signals.</a:t>
            </a:r>
          </a:p>
        </p:txBody>
      </p:sp>
      <p:sp>
        <p:nvSpPr>
          <p:cNvPr id="7" name="Title 1">
            <a:extLst>
              <a:ext uri="{FF2B5EF4-FFF2-40B4-BE49-F238E27FC236}">
                <a16:creationId xmlns:a16="http://schemas.microsoft.com/office/drawing/2014/main" id="{D05949B0-3903-0A01-09C2-B78A3BD3C3C5}"/>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verbs? </a:t>
            </a:r>
            <a:endParaRPr lang="en-GB" sz="3200" dirty="0">
              <a:solidFill>
                <a:schemeClr val="bg1"/>
              </a:solidFill>
              <a:latin typeface="+mn-lt"/>
              <a:ea typeface="Andika"/>
              <a:cs typeface="Andika"/>
            </a:endParaRPr>
          </a:p>
        </p:txBody>
      </p:sp>
      <p:sp>
        <p:nvSpPr>
          <p:cNvPr id="5" name="Title 1">
            <a:extLst>
              <a:ext uri="{FF2B5EF4-FFF2-40B4-BE49-F238E27FC236}">
                <a16:creationId xmlns:a16="http://schemas.microsoft.com/office/drawing/2014/main" id="{B723C93D-EFEE-43D8-5F2D-F0D5DBF215FF}"/>
              </a:ext>
            </a:extLst>
          </p:cNvPr>
          <p:cNvSpPr txBox="1">
            <a:spLocks/>
          </p:cNvSpPr>
          <p:nvPr/>
        </p:nvSpPr>
        <p:spPr>
          <a:xfrm>
            <a:off x="697058" y="1265131"/>
            <a:ext cx="11285392" cy="906568"/>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In what tense are the verbs – past, present or future </a:t>
            </a:r>
            <a:br>
              <a:rPr lang="en-GB" sz="2400" dirty="0">
                <a:solidFill>
                  <a:schemeClr val="bg1"/>
                </a:solidFill>
                <a:latin typeface="+mn-lt"/>
                <a:ea typeface="Andika"/>
                <a:cs typeface="Andika"/>
              </a:rPr>
            </a:br>
            <a:r>
              <a:rPr lang="en-GB" sz="2400" dirty="0">
                <a:solidFill>
                  <a:schemeClr val="bg1"/>
                </a:solidFill>
                <a:latin typeface="+mn-lt"/>
                <a:ea typeface="Andika"/>
                <a:cs typeface="Andika"/>
              </a:rPr>
              <a:t>– progressive, simple or perfect - ?</a:t>
            </a:r>
            <a:endParaRPr lang="en-GB" sz="3200" dirty="0">
              <a:solidFill>
                <a:schemeClr val="bg1"/>
              </a:solidFill>
              <a:latin typeface="+mn-lt"/>
              <a:ea typeface="Andika"/>
              <a:cs typeface="Andika"/>
            </a:endParaRPr>
          </a:p>
        </p:txBody>
      </p:sp>
      <p:sp>
        <p:nvSpPr>
          <p:cNvPr id="14" name="Title 1">
            <a:extLst>
              <a:ext uri="{FF2B5EF4-FFF2-40B4-BE49-F238E27FC236}">
                <a16:creationId xmlns:a16="http://schemas.microsoft.com/office/drawing/2014/main" id="{81E8B9C2-15CB-CEC0-D79D-29030873966C}"/>
              </a:ext>
            </a:extLst>
          </p:cNvPr>
          <p:cNvSpPr txBox="1">
            <a:spLocks/>
          </p:cNvSpPr>
          <p:nvPr/>
        </p:nvSpPr>
        <p:spPr>
          <a:xfrm>
            <a:off x="3600450" y="2331932"/>
            <a:ext cx="1609726" cy="1012768"/>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mn-lt"/>
                <a:ea typeface="Andika"/>
                <a:cs typeface="Andika"/>
              </a:rPr>
              <a:t>Present </a:t>
            </a:r>
          </a:p>
          <a:p>
            <a:pPr algn="ctr"/>
            <a:r>
              <a:rPr lang="en-GB" sz="1800" dirty="0">
                <a:solidFill>
                  <a:schemeClr val="bg1"/>
                </a:solidFill>
                <a:latin typeface="+mn-lt"/>
                <a:ea typeface="Andika"/>
                <a:cs typeface="Andika"/>
              </a:rPr>
              <a:t>progressive tense</a:t>
            </a:r>
            <a:endParaRPr lang="en-GB" sz="2400" dirty="0">
              <a:solidFill>
                <a:schemeClr val="bg1"/>
              </a:solidFill>
              <a:latin typeface="+mn-lt"/>
              <a:ea typeface="Andika"/>
              <a:cs typeface="Andika"/>
            </a:endParaRPr>
          </a:p>
        </p:txBody>
      </p:sp>
      <p:sp>
        <p:nvSpPr>
          <p:cNvPr id="8" name="Title 1">
            <a:extLst>
              <a:ext uri="{FF2B5EF4-FFF2-40B4-BE49-F238E27FC236}">
                <a16:creationId xmlns:a16="http://schemas.microsoft.com/office/drawing/2014/main" id="{F29B72A9-197D-9014-9842-BEE94E9F34CF}"/>
              </a:ext>
            </a:extLst>
          </p:cNvPr>
          <p:cNvSpPr txBox="1">
            <a:spLocks/>
          </p:cNvSpPr>
          <p:nvPr/>
        </p:nvSpPr>
        <p:spPr>
          <a:xfrm>
            <a:off x="8810626" y="2348994"/>
            <a:ext cx="1590675" cy="906568"/>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Present progressive tense</a:t>
            </a:r>
            <a:endParaRPr lang="en-GB" sz="28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4171AE3D-255E-2AA4-F201-E837831F180D}"/>
              </a:ext>
            </a:extLst>
          </p:cNvPr>
          <p:cNvSpPr txBox="1">
            <a:spLocks/>
          </p:cNvSpPr>
          <p:nvPr/>
        </p:nvSpPr>
        <p:spPr>
          <a:xfrm>
            <a:off x="3122287" y="5207987"/>
            <a:ext cx="1990725" cy="61912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Verb</a:t>
            </a:r>
            <a:endParaRPr lang="en-GB" sz="3200" dirty="0">
              <a:solidFill>
                <a:schemeClr val="bg1"/>
              </a:solidFill>
              <a:latin typeface="+mn-lt"/>
              <a:ea typeface="Andika"/>
              <a:cs typeface="Andika"/>
            </a:endParaRPr>
          </a:p>
        </p:txBody>
      </p:sp>
      <p:sp>
        <p:nvSpPr>
          <p:cNvPr id="13" name="Arrow: Right 12">
            <a:extLst>
              <a:ext uri="{FF2B5EF4-FFF2-40B4-BE49-F238E27FC236}">
                <a16:creationId xmlns:a16="http://schemas.microsoft.com/office/drawing/2014/main" id="{0EE8567E-FC44-F3E8-C529-821CD87EAD0F}"/>
              </a:ext>
            </a:extLst>
          </p:cNvPr>
          <p:cNvSpPr/>
          <p:nvPr/>
        </p:nvSpPr>
        <p:spPr>
          <a:xfrm rot="16200000">
            <a:off x="3364852" y="4294828"/>
            <a:ext cx="1505597" cy="320720"/>
          </a:xfrm>
          <a:prstGeom prst="rightArrow">
            <a:avLst>
              <a:gd name="adj1" fmla="val 50000"/>
              <a:gd name="adj2" fmla="val 133168"/>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itle 1">
            <a:extLst>
              <a:ext uri="{FF2B5EF4-FFF2-40B4-BE49-F238E27FC236}">
                <a16:creationId xmlns:a16="http://schemas.microsoft.com/office/drawing/2014/main" id="{1E64EA46-461D-CABD-AE99-93876595D671}"/>
              </a:ext>
            </a:extLst>
          </p:cNvPr>
          <p:cNvSpPr txBox="1">
            <a:spLocks/>
          </p:cNvSpPr>
          <p:nvPr/>
        </p:nvSpPr>
        <p:spPr>
          <a:xfrm>
            <a:off x="8680274" y="5228467"/>
            <a:ext cx="1990725" cy="61912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Verb</a:t>
            </a:r>
            <a:endParaRPr lang="en-GB" sz="3200" dirty="0">
              <a:solidFill>
                <a:schemeClr val="bg1"/>
              </a:solidFill>
              <a:latin typeface="+mn-lt"/>
              <a:ea typeface="Andika"/>
              <a:cs typeface="Andika"/>
            </a:endParaRPr>
          </a:p>
        </p:txBody>
      </p:sp>
      <p:sp>
        <p:nvSpPr>
          <p:cNvPr id="16" name="Arrow: Right 15">
            <a:extLst>
              <a:ext uri="{FF2B5EF4-FFF2-40B4-BE49-F238E27FC236}">
                <a16:creationId xmlns:a16="http://schemas.microsoft.com/office/drawing/2014/main" id="{F516B5B2-30A7-667D-CC4B-B940DC9240EE}"/>
              </a:ext>
            </a:extLst>
          </p:cNvPr>
          <p:cNvSpPr/>
          <p:nvPr/>
        </p:nvSpPr>
        <p:spPr>
          <a:xfrm rot="16200000">
            <a:off x="8922839" y="4294829"/>
            <a:ext cx="1505597" cy="320720"/>
          </a:xfrm>
          <a:prstGeom prst="rightArrow">
            <a:avLst>
              <a:gd name="adj1" fmla="val 50000"/>
              <a:gd name="adj2" fmla="val 133168"/>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405372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4" grpId="0" animBg="1"/>
      <p:bldP spid="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855480-9DD7-D7E5-B8FC-7191C9F811E0}"/>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D89F22FD-CB88-BAAB-4185-0AADD26D24A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5" name="Title 1">
            <a:extLst>
              <a:ext uri="{FF2B5EF4-FFF2-40B4-BE49-F238E27FC236}">
                <a16:creationId xmlns:a16="http://schemas.microsoft.com/office/drawing/2014/main" id="{2B7F6603-E7A4-4D25-9EF4-AF703996A0A3}"/>
              </a:ext>
            </a:extLst>
          </p:cNvPr>
          <p:cNvSpPr txBox="1">
            <a:spLocks/>
          </p:cNvSpPr>
          <p:nvPr/>
        </p:nvSpPr>
        <p:spPr>
          <a:xfrm>
            <a:off x="247651" y="3065356"/>
            <a:ext cx="11744324"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Curiously, Scrambler is scanning a frozen moon, which is transmitting signals.</a:t>
            </a:r>
          </a:p>
        </p:txBody>
      </p:sp>
      <p:sp>
        <p:nvSpPr>
          <p:cNvPr id="7" name="Title 1">
            <a:extLst>
              <a:ext uri="{FF2B5EF4-FFF2-40B4-BE49-F238E27FC236}">
                <a16:creationId xmlns:a16="http://schemas.microsoft.com/office/drawing/2014/main" id="{20BF06C6-6F7E-948C-8E8E-D15E7075F787}"/>
              </a:ext>
            </a:extLst>
          </p:cNvPr>
          <p:cNvSpPr txBox="1">
            <a:spLocks/>
          </p:cNvSpPr>
          <p:nvPr/>
        </p:nvSpPr>
        <p:spPr>
          <a:xfrm>
            <a:off x="697058" y="447675"/>
            <a:ext cx="7246792"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type of word is “Curiously”? </a:t>
            </a:r>
            <a:endParaRPr lang="en-GB" sz="3200" dirty="0">
              <a:solidFill>
                <a:schemeClr val="bg1"/>
              </a:solidFill>
              <a:latin typeface="+mn-lt"/>
              <a:ea typeface="Andika"/>
              <a:cs typeface="Andika"/>
            </a:endParaRPr>
          </a:p>
        </p:txBody>
      </p:sp>
      <p:sp>
        <p:nvSpPr>
          <p:cNvPr id="2" name="Title 1">
            <a:extLst>
              <a:ext uri="{FF2B5EF4-FFF2-40B4-BE49-F238E27FC236}">
                <a16:creationId xmlns:a16="http://schemas.microsoft.com/office/drawing/2014/main" id="{6383AE3B-B2C1-BB18-F622-FACD0879CA77}"/>
              </a:ext>
            </a:extLst>
          </p:cNvPr>
          <p:cNvSpPr txBox="1">
            <a:spLocks/>
          </p:cNvSpPr>
          <p:nvPr/>
        </p:nvSpPr>
        <p:spPr>
          <a:xfrm>
            <a:off x="106548" y="4968496"/>
            <a:ext cx="2319922" cy="619125"/>
          </a:xfrm>
          <a:prstGeom prst="roundRect">
            <a:avLst>
              <a:gd name="adj" fmla="val 8408"/>
            </a:avLst>
          </a:prstGeom>
          <a:solidFill>
            <a:srgbClr val="EB216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Adverb</a:t>
            </a:r>
            <a:endParaRPr lang="en-GB" sz="3200" dirty="0">
              <a:solidFill>
                <a:schemeClr val="bg1"/>
              </a:solidFill>
              <a:latin typeface="+mn-lt"/>
              <a:ea typeface="Andika"/>
              <a:cs typeface="Andika"/>
            </a:endParaRPr>
          </a:p>
        </p:txBody>
      </p:sp>
      <p:sp>
        <p:nvSpPr>
          <p:cNvPr id="4" name="Arrow: Right 3">
            <a:extLst>
              <a:ext uri="{FF2B5EF4-FFF2-40B4-BE49-F238E27FC236}">
                <a16:creationId xmlns:a16="http://schemas.microsoft.com/office/drawing/2014/main" id="{C44CF8D2-B09B-E5CC-9B72-EE2382E492DD}"/>
              </a:ext>
            </a:extLst>
          </p:cNvPr>
          <p:cNvSpPr/>
          <p:nvPr/>
        </p:nvSpPr>
        <p:spPr>
          <a:xfrm rot="16200000">
            <a:off x="479723" y="4196460"/>
            <a:ext cx="1313515" cy="260057"/>
          </a:xfrm>
          <a:prstGeom prst="rightArrow">
            <a:avLst>
              <a:gd name="adj1" fmla="val 50000"/>
              <a:gd name="adj2" fmla="val 133168"/>
            </a:avLst>
          </a:prstGeom>
          <a:solidFill>
            <a:srgbClr val="EB21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758527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DB9BB5-3949-9B3D-E002-44A6E59592F4}"/>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14D59AC9-9E96-7A1E-E6FF-190F74B0217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8" name="Title 1">
            <a:extLst>
              <a:ext uri="{FF2B5EF4-FFF2-40B4-BE49-F238E27FC236}">
                <a16:creationId xmlns:a16="http://schemas.microsoft.com/office/drawing/2014/main" id="{6B9DFC87-CE9C-49C9-8F15-FEE4F0E525B1}"/>
              </a:ext>
            </a:extLst>
          </p:cNvPr>
          <p:cNvSpPr txBox="1">
            <a:spLocks/>
          </p:cNvSpPr>
          <p:nvPr/>
        </p:nvSpPr>
        <p:spPr>
          <a:xfrm>
            <a:off x="238126" y="3065356"/>
            <a:ext cx="11744324"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ea typeface="Andika"/>
                <a:cs typeface="Andika"/>
              </a:rPr>
              <a:t>Curiously, Scrambler is scanning a frozen moon, which is transmitting signals.</a:t>
            </a:r>
          </a:p>
        </p:txBody>
      </p:sp>
      <p:sp>
        <p:nvSpPr>
          <p:cNvPr id="7" name="Title 1">
            <a:extLst>
              <a:ext uri="{FF2B5EF4-FFF2-40B4-BE49-F238E27FC236}">
                <a16:creationId xmlns:a16="http://schemas.microsoft.com/office/drawing/2014/main" id="{6842E97F-9B7E-C600-8EA6-C7EADA4310F1}"/>
              </a:ext>
            </a:extLst>
          </p:cNvPr>
          <p:cNvSpPr txBox="1">
            <a:spLocks/>
          </p:cNvSpPr>
          <p:nvPr/>
        </p:nvSpPr>
        <p:spPr>
          <a:xfrm>
            <a:off x="697058" y="447675"/>
            <a:ext cx="81326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Why is there a comma (,) near the start of the sentence?</a:t>
            </a:r>
            <a:endParaRPr lang="en-GB" sz="3200" dirty="0">
              <a:solidFill>
                <a:schemeClr val="bg1"/>
              </a:solidFill>
              <a:latin typeface="+mn-lt"/>
              <a:ea typeface="Andika"/>
              <a:cs typeface="Andika"/>
            </a:endParaRPr>
          </a:p>
        </p:txBody>
      </p:sp>
      <p:sp>
        <p:nvSpPr>
          <p:cNvPr id="2" name="Title 1">
            <a:extLst>
              <a:ext uri="{FF2B5EF4-FFF2-40B4-BE49-F238E27FC236}">
                <a16:creationId xmlns:a16="http://schemas.microsoft.com/office/drawing/2014/main" id="{6A3489E0-0846-D94A-0503-A0DFEA312CDB}"/>
              </a:ext>
            </a:extLst>
          </p:cNvPr>
          <p:cNvSpPr txBox="1">
            <a:spLocks/>
          </p:cNvSpPr>
          <p:nvPr/>
        </p:nvSpPr>
        <p:spPr>
          <a:xfrm>
            <a:off x="697058" y="1219760"/>
            <a:ext cx="9208942"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type of phrase is </a:t>
            </a:r>
            <a:r>
              <a:rPr lang="en-GB" sz="2400">
                <a:solidFill>
                  <a:schemeClr val="bg1"/>
                </a:solidFill>
                <a:latin typeface="+mn-lt"/>
                <a:ea typeface="Andika"/>
                <a:cs typeface="Andika"/>
              </a:rPr>
              <a:t>“Curiously”?</a:t>
            </a:r>
            <a:endParaRPr lang="en-GB" sz="3200"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F5BB9F0C-9537-245C-C996-5CD1E9E27474}"/>
              </a:ext>
            </a:extLst>
          </p:cNvPr>
          <p:cNvSpPr txBox="1">
            <a:spLocks/>
          </p:cNvSpPr>
          <p:nvPr/>
        </p:nvSpPr>
        <p:spPr>
          <a:xfrm>
            <a:off x="238126" y="2438401"/>
            <a:ext cx="2105024" cy="700928"/>
          </a:xfrm>
          <a:prstGeom prst="roundRect">
            <a:avLst>
              <a:gd name="adj" fmla="val 8408"/>
            </a:avLst>
          </a:prstGeom>
          <a:solidFill>
            <a:srgbClr val="FFFF00"/>
          </a:solidFill>
          <a:ln>
            <a:solidFill>
              <a:schemeClr val="bg1"/>
            </a:solidFill>
          </a:ln>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rgbClr val="002060"/>
                </a:solidFill>
                <a:latin typeface="+mn-lt"/>
                <a:ea typeface="Andika"/>
                <a:cs typeface="Andika"/>
              </a:rPr>
              <a:t>Fronted adverbial</a:t>
            </a:r>
            <a:endParaRPr lang="en-GB" sz="3200" dirty="0">
              <a:solidFill>
                <a:srgbClr val="002060"/>
              </a:solidFill>
              <a:latin typeface="+mn-lt"/>
              <a:ea typeface="Andika"/>
              <a:cs typeface="Andika"/>
            </a:endParaRPr>
          </a:p>
        </p:txBody>
      </p:sp>
      <p:sp>
        <p:nvSpPr>
          <p:cNvPr id="9" name="Oval 8">
            <a:extLst>
              <a:ext uri="{FF2B5EF4-FFF2-40B4-BE49-F238E27FC236}">
                <a16:creationId xmlns:a16="http://schemas.microsoft.com/office/drawing/2014/main" id="{48564ABD-CB2F-D4C0-A25E-E0FBDA6AC44E}"/>
              </a:ext>
            </a:extLst>
          </p:cNvPr>
          <p:cNvSpPr/>
          <p:nvPr/>
        </p:nvSpPr>
        <p:spPr>
          <a:xfrm>
            <a:off x="1854319" y="3443555"/>
            <a:ext cx="295275" cy="318801"/>
          </a:xfrm>
          <a:prstGeom prst="ellipse">
            <a:avLst/>
          </a:prstGeom>
          <a:noFill/>
          <a:ln w="38100">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466784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386609-3A41-DCD4-1F52-75333937E396}"/>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98A89FAD-97C1-F156-A750-0E31329433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5" name="Title 1">
            <a:extLst>
              <a:ext uri="{FF2B5EF4-FFF2-40B4-BE49-F238E27FC236}">
                <a16:creationId xmlns:a16="http://schemas.microsoft.com/office/drawing/2014/main" id="{9A5FA8A2-7DC3-C4EC-40CA-59672CD98ADC}"/>
              </a:ext>
            </a:extLst>
          </p:cNvPr>
          <p:cNvSpPr txBox="1">
            <a:spLocks/>
          </p:cNvSpPr>
          <p:nvPr/>
        </p:nvSpPr>
        <p:spPr>
          <a:xfrm>
            <a:off x="247651" y="3065356"/>
            <a:ext cx="11744324"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Curiously, Scrambler is scanning a frozen moon, which is transmitting signals.</a:t>
            </a:r>
          </a:p>
        </p:txBody>
      </p:sp>
      <p:sp>
        <p:nvSpPr>
          <p:cNvPr id="7" name="Title 1">
            <a:extLst>
              <a:ext uri="{FF2B5EF4-FFF2-40B4-BE49-F238E27FC236}">
                <a16:creationId xmlns:a16="http://schemas.microsoft.com/office/drawing/2014/main" id="{EA1C9A7B-51CA-2842-820F-A18B62F4687B}"/>
              </a:ext>
            </a:extLst>
          </p:cNvPr>
          <p:cNvSpPr txBox="1">
            <a:spLocks/>
          </p:cNvSpPr>
          <p:nvPr/>
        </p:nvSpPr>
        <p:spPr>
          <a:xfrm>
            <a:off x="697058" y="447675"/>
            <a:ext cx="7246792"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type of word is “frozen”? </a:t>
            </a:r>
            <a:endParaRPr lang="en-GB" sz="3200" dirty="0">
              <a:solidFill>
                <a:schemeClr val="bg1"/>
              </a:solidFill>
              <a:latin typeface="+mn-lt"/>
              <a:ea typeface="Andika"/>
              <a:cs typeface="Andika"/>
            </a:endParaRPr>
          </a:p>
        </p:txBody>
      </p:sp>
      <p:sp>
        <p:nvSpPr>
          <p:cNvPr id="2" name="Title 1">
            <a:extLst>
              <a:ext uri="{FF2B5EF4-FFF2-40B4-BE49-F238E27FC236}">
                <a16:creationId xmlns:a16="http://schemas.microsoft.com/office/drawing/2014/main" id="{33028CCF-0B1C-0118-539E-479C714D93B4}"/>
              </a:ext>
            </a:extLst>
          </p:cNvPr>
          <p:cNvSpPr txBox="1">
            <a:spLocks/>
          </p:cNvSpPr>
          <p:nvPr/>
        </p:nvSpPr>
        <p:spPr>
          <a:xfrm>
            <a:off x="4829175" y="4921431"/>
            <a:ext cx="2076450" cy="619125"/>
          </a:xfrm>
          <a:prstGeom prst="roundRect">
            <a:avLst>
              <a:gd name="adj" fmla="val 8408"/>
            </a:avLst>
          </a:prstGeom>
          <a:solidFill>
            <a:srgbClr val="EB216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Adjective</a:t>
            </a:r>
            <a:endParaRPr lang="en-GB" sz="3200" dirty="0">
              <a:solidFill>
                <a:schemeClr val="bg1"/>
              </a:solidFill>
              <a:latin typeface="+mn-lt"/>
              <a:ea typeface="Andika"/>
              <a:cs typeface="Andika"/>
            </a:endParaRPr>
          </a:p>
        </p:txBody>
      </p:sp>
      <p:sp>
        <p:nvSpPr>
          <p:cNvPr id="4" name="Arrow: Right 3">
            <a:extLst>
              <a:ext uri="{FF2B5EF4-FFF2-40B4-BE49-F238E27FC236}">
                <a16:creationId xmlns:a16="http://schemas.microsoft.com/office/drawing/2014/main" id="{63FDAC85-DCF1-2EDC-8279-228FAC42A058}"/>
              </a:ext>
            </a:extLst>
          </p:cNvPr>
          <p:cNvSpPr/>
          <p:nvPr/>
        </p:nvSpPr>
        <p:spPr>
          <a:xfrm rot="16200000">
            <a:off x="5340671" y="4172928"/>
            <a:ext cx="1313515" cy="260057"/>
          </a:xfrm>
          <a:prstGeom prst="rightArrow">
            <a:avLst>
              <a:gd name="adj1" fmla="val 50000"/>
              <a:gd name="adj2" fmla="val 133168"/>
            </a:avLst>
          </a:prstGeom>
          <a:solidFill>
            <a:srgbClr val="EB21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24517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680B78-D3A0-F03F-D490-9C97CEB859BF}"/>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6611E338-113C-9694-3594-1891763AA9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2" name="Title 1">
            <a:extLst>
              <a:ext uri="{FF2B5EF4-FFF2-40B4-BE49-F238E27FC236}">
                <a16:creationId xmlns:a16="http://schemas.microsoft.com/office/drawing/2014/main" id="{4310D4EC-6162-744C-1C53-9577FF2DB9C9}"/>
              </a:ext>
            </a:extLst>
          </p:cNvPr>
          <p:cNvSpPr txBox="1">
            <a:spLocks/>
          </p:cNvSpPr>
          <p:nvPr/>
        </p:nvSpPr>
        <p:spPr>
          <a:xfrm>
            <a:off x="247651" y="3065356"/>
            <a:ext cx="11744324"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Curiously, Scrambler is scanning a frozen moon, which is transmitting signals.</a:t>
            </a:r>
          </a:p>
        </p:txBody>
      </p:sp>
      <p:sp>
        <p:nvSpPr>
          <p:cNvPr id="7" name="Title 1">
            <a:extLst>
              <a:ext uri="{FF2B5EF4-FFF2-40B4-BE49-F238E27FC236}">
                <a16:creationId xmlns:a16="http://schemas.microsoft.com/office/drawing/2014/main" id="{7F4B1A34-2F91-2896-8856-F65562FA6C87}"/>
              </a:ext>
            </a:extLst>
          </p:cNvPr>
          <p:cNvSpPr txBox="1">
            <a:spLocks/>
          </p:cNvSpPr>
          <p:nvPr/>
        </p:nvSpPr>
        <p:spPr>
          <a:xfrm>
            <a:off x="697058" y="447675"/>
            <a:ext cx="7246792"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type of word is “a”? </a:t>
            </a:r>
            <a:endParaRPr lang="en-GB" sz="3200" dirty="0">
              <a:solidFill>
                <a:schemeClr val="bg1"/>
              </a:solidFill>
              <a:latin typeface="+mn-lt"/>
              <a:ea typeface="Andika"/>
              <a:cs typeface="Andika"/>
            </a:endParaRPr>
          </a:p>
        </p:txBody>
      </p:sp>
      <p:sp>
        <p:nvSpPr>
          <p:cNvPr id="6" name="Title 1">
            <a:extLst>
              <a:ext uri="{FF2B5EF4-FFF2-40B4-BE49-F238E27FC236}">
                <a16:creationId xmlns:a16="http://schemas.microsoft.com/office/drawing/2014/main" id="{4BA24534-2151-3A1B-9A9E-CCC55A00C993}"/>
              </a:ext>
            </a:extLst>
          </p:cNvPr>
          <p:cNvSpPr txBox="1">
            <a:spLocks/>
          </p:cNvSpPr>
          <p:nvPr/>
        </p:nvSpPr>
        <p:spPr>
          <a:xfrm>
            <a:off x="3369106" y="4912053"/>
            <a:ext cx="4074820" cy="619125"/>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Determiner</a:t>
            </a:r>
            <a:endParaRPr lang="en-GB" sz="3200" dirty="0">
              <a:solidFill>
                <a:schemeClr val="bg1"/>
              </a:solidFill>
              <a:latin typeface="+mn-lt"/>
              <a:ea typeface="Andika"/>
              <a:cs typeface="Andika"/>
            </a:endParaRPr>
          </a:p>
        </p:txBody>
      </p:sp>
      <p:sp>
        <p:nvSpPr>
          <p:cNvPr id="9" name="Arrow: Right 8">
            <a:extLst>
              <a:ext uri="{FF2B5EF4-FFF2-40B4-BE49-F238E27FC236}">
                <a16:creationId xmlns:a16="http://schemas.microsoft.com/office/drawing/2014/main" id="{B0D528B3-B0B7-3A3C-CD4F-58B542FC0022}"/>
              </a:ext>
            </a:extLst>
          </p:cNvPr>
          <p:cNvSpPr/>
          <p:nvPr/>
        </p:nvSpPr>
        <p:spPr>
          <a:xfrm rot="16200000">
            <a:off x="4798337" y="4173845"/>
            <a:ext cx="1216359" cy="260057"/>
          </a:xfrm>
          <a:prstGeom prst="rightArrow">
            <a:avLst>
              <a:gd name="adj1" fmla="val 50000"/>
              <a:gd name="adj2" fmla="val 133168"/>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00B0F0"/>
              </a:solidFill>
            </a:endParaRPr>
          </a:p>
        </p:txBody>
      </p:sp>
    </p:spTree>
    <p:extLst>
      <p:ext uri="{BB962C8B-B14F-4D97-AF65-F5344CB8AC3E}">
        <p14:creationId xmlns:p14="http://schemas.microsoft.com/office/powerpoint/2010/main" val="1646928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E5CDDF-AC79-8F79-50C4-047D5FAA7B90}"/>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1140D626-2E97-40F8-9764-0379FE26F0B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4" name="Title 1">
            <a:extLst>
              <a:ext uri="{FF2B5EF4-FFF2-40B4-BE49-F238E27FC236}">
                <a16:creationId xmlns:a16="http://schemas.microsoft.com/office/drawing/2014/main" id="{3A131050-EC55-BBD3-CCD3-CDF3130A5AE4}"/>
              </a:ext>
            </a:extLst>
          </p:cNvPr>
          <p:cNvSpPr txBox="1">
            <a:spLocks/>
          </p:cNvSpPr>
          <p:nvPr/>
        </p:nvSpPr>
        <p:spPr>
          <a:xfrm>
            <a:off x="247651" y="3065356"/>
            <a:ext cx="11744324"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Curiously, Scrambler is scanning a frozen moon, which is transmitting signals.</a:t>
            </a:r>
          </a:p>
        </p:txBody>
      </p:sp>
      <p:sp>
        <p:nvSpPr>
          <p:cNvPr id="7" name="Title 1">
            <a:extLst>
              <a:ext uri="{FF2B5EF4-FFF2-40B4-BE49-F238E27FC236}">
                <a16:creationId xmlns:a16="http://schemas.microsoft.com/office/drawing/2014/main" id="{048BE332-8BCE-0B90-D777-0D66C9D408EC}"/>
              </a:ext>
            </a:extLst>
          </p:cNvPr>
          <p:cNvSpPr txBox="1">
            <a:spLocks/>
          </p:cNvSpPr>
          <p:nvPr/>
        </p:nvSpPr>
        <p:spPr>
          <a:xfrm>
            <a:off x="697058" y="447675"/>
            <a:ext cx="81326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classify every word in this sentence?</a:t>
            </a:r>
            <a:endParaRPr lang="en-GB" sz="3200" dirty="0">
              <a:solidFill>
                <a:schemeClr val="bg1"/>
              </a:solidFill>
              <a:latin typeface="+mn-lt"/>
              <a:ea typeface="Andika"/>
              <a:cs typeface="Andika"/>
            </a:endParaRPr>
          </a:p>
        </p:txBody>
      </p:sp>
      <p:sp>
        <p:nvSpPr>
          <p:cNvPr id="5" name="Title 1">
            <a:extLst>
              <a:ext uri="{FF2B5EF4-FFF2-40B4-BE49-F238E27FC236}">
                <a16:creationId xmlns:a16="http://schemas.microsoft.com/office/drawing/2014/main" id="{B0B9B302-C560-E699-7233-877E49151734}"/>
              </a:ext>
            </a:extLst>
          </p:cNvPr>
          <p:cNvSpPr txBox="1">
            <a:spLocks/>
          </p:cNvSpPr>
          <p:nvPr/>
        </p:nvSpPr>
        <p:spPr>
          <a:xfrm>
            <a:off x="3275765" y="4685560"/>
            <a:ext cx="1553732" cy="61912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Verb</a:t>
            </a:r>
          </a:p>
        </p:txBody>
      </p:sp>
      <p:sp>
        <p:nvSpPr>
          <p:cNvPr id="10" name="Arrow: Right 9">
            <a:extLst>
              <a:ext uri="{FF2B5EF4-FFF2-40B4-BE49-F238E27FC236}">
                <a16:creationId xmlns:a16="http://schemas.microsoft.com/office/drawing/2014/main" id="{EC9E7690-AF01-8639-F84C-C84CB6680247}"/>
              </a:ext>
            </a:extLst>
          </p:cNvPr>
          <p:cNvSpPr/>
          <p:nvPr/>
        </p:nvSpPr>
        <p:spPr>
          <a:xfrm rot="16200000">
            <a:off x="3542007" y="4067750"/>
            <a:ext cx="1021248" cy="238072"/>
          </a:xfrm>
          <a:prstGeom prst="rightArrow">
            <a:avLst>
              <a:gd name="adj1" fmla="val 50000"/>
              <a:gd name="adj2" fmla="val 133168"/>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3" name="Title 1">
            <a:extLst>
              <a:ext uri="{FF2B5EF4-FFF2-40B4-BE49-F238E27FC236}">
                <a16:creationId xmlns:a16="http://schemas.microsoft.com/office/drawing/2014/main" id="{B2B8D3BE-D505-D6EF-67FD-EB3FDDB60543}"/>
              </a:ext>
            </a:extLst>
          </p:cNvPr>
          <p:cNvSpPr txBox="1">
            <a:spLocks/>
          </p:cNvSpPr>
          <p:nvPr/>
        </p:nvSpPr>
        <p:spPr>
          <a:xfrm>
            <a:off x="1720162" y="1689897"/>
            <a:ext cx="1937593"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Proper noun</a:t>
            </a:r>
          </a:p>
        </p:txBody>
      </p:sp>
      <p:sp>
        <p:nvSpPr>
          <p:cNvPr id="16" name="Arrow: Right 15">
            <a:extLst>
              <a:ext uri="{FF2B5EF4-FFF2-40B4-BE49-F238E27FC236}">
                <a16:creationId xmlns:a16="http://schemas.microsoft.com/office/drawing/2014/main" id="{091C1B38-FC10-8FFD-6E6B-3329FE8570F6}"/>
              </a:ext>
            </a:extLst>
          </p:cNvPr>
          <p:cNvSpPr/>
          <p:nvPr/>
        </p:nvSpPr>
        <p:spPr>
          <a:xfrm rot="5400000">
            <a:off x="2446220" y="2702550"/>
            <a:ext cx="1034891" cy="238254"/>
          </a:xfrm>
          <a:prstGeom prst="rightArrow">
            <a:avLst>
              <a:gd name="adj1" fmla="val 50000"/>
              <a:gd name="adj2" fmla="val 133168"/>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7" name="Arrow: Right 16">
            <a:extLst>
              <a:ext uri="{FF2B5EF4-FFF2-40B4-BE49-F238E27FC236}">
                <a16:creationId xmlns:a16="http://schemas.microsoft.com/office/drawing/2014/main" id="{3991CAF7-89AA-680A-D941-897112F7798F}"/>
              </a:ext>
            </a:extLst>
          </p:cNvPr>
          <p:cNvSpPr/>
          <p:nvPr/>
        </p:nvSpPr>
        <p:spPr>
          <a:xfrm rot="5400000">
            <a:off x="6403323" y="2658446"/>
            <a:ext cx="1070841" cy="236256"/>
          </a:xfrm>
          <a:prstGeom prst="rightArrow">
            <a:avLst>
              <a:gd name="adj1" fmla="val 50000"/>
              <a:gd name="adj2" fmla="val 133168"/>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9" name="Title 1">
            <a:extLst>
              <a:ext uri="{FF2B5EF4-FFF2-40B4-BE49-F238E27FC236}">
                <a16:creationId xmlns:a16="http://schemas.microsoft.com/office/drawing/2014/main" id="{473F2C84-8F08-FACB-334E-FBA5780040E4}"/>
              </a:ext>
            </a:extLst>
          </p:cNvPr>
          <p:cNvSpPr txBox="1">
            <a:spLocks/>
          </p:cNvSpPr>
          <p:nvPr/>
        </p:nvSpPr>
        <p:spPr>
          <a:xfrm>
            <a:off x="6337675" y="1614714"/>
            <a:ext cx="1588103"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Common noun</a:t>
            </a:r>
          </a:p>
        </p:txBody>
      </p:sp>
      <p:sp>
        <p:nvSpPr>
          <p:cNvPr id="19" name="Arrow: Right 18">
            <a:extLst>
              <a:ext uri="{FF2B5EF4-FFF2-40B4-BE49-F238E27FC236}">
                <a16:creationId xmlns:a16="http://schemas.microsoft.com/office/drawing/2014/main" id="{48A8EEE2-65B8-8457-684E-FB0F2B5EBD38}"/>
              </a:ext>
            </a:extLst>
          </p:cNvPr>
          <p:cNvSpPr/>
          <p:nvPr/>
        </p:nvSpPr>
        <p:spPr>
          <a:xfrm rot="16200000">
            <a:off x="10555215" y="4065896"/>
            <a:ext cx="1070841" cy="236256"/>
          </a:xfrm>
          <a:prstGeom prst="rightArrow">
            <a:avLst>
              <a:gd name="adj1" fmla="val 50000"/>
              <a:gd name="adj2" fmla="val 133168"/>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4" name="Title 1">
            <a:extLst>
              <a:ext uri="{FF2B5EF4-FFF2-40B4-BE49-F238E27FC236}">
                <a16:creationId xmlns:a16="http://schemas.microsoft.com/office/drawing/2014/main" id="{62DF57E8-291C-26D5-079C-70AF59E3709C}"/>
              </a:ext>
            </a:extLst>
          </p:cNvPr>
          <p:cNvSpPr txBox="1">
            <a:spLocks/>
          </p:cNvSpPr>
          <p:nvPr/>
        </p:nvSpPr>
        <p:spPr>
          <a:xfrm>
            <a:off x="10364038" y="4672836"/>
            <a:ext cx="1588103"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Common noun</a:t>
            </a:r>
          </a:p>
        </p:txBody>
      </p:sp>
      <p:sp>
        <p:nvSpPr>
          <p:cNvPr id="26" name="Title 1">
            <a:extLst>
              <a:ext uri="{FF2B5EF4-FFF2-40B4-BE49-F238E27FC236}">
                <a16:creationId xmlns:a16="http://schemas.microsoft.com/office/drawing/2014/main" id="{8EA1BDFA-3EBC-C7E4-03B7-3DCB592EA990}"/>
              </a:ext>
            </a:extLst>
          </p:cNvPr>
          <p:cNvSpPr txBox="1">
            <a:spLocks/>
          </p:cNvSpPr>
          <p:nvPr/>
        </p:nvSpPr>
        <p:spPr>
          <a:xfrm>
            <a:off x="418175" y="4659801"/>
            <a:ext cx="1534851" cy="619125"/>
          </a:xfrm>
          <a:prstGeom prst="roundRect">
            <a:avLst>
              <a:gd name="adj" fmla="val 8408"/>
            </a:avLst>
          </a:prstGeom>
          <a:solidFill>
            <a:srgbClr val="EB216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Adverb</a:t>
            </a:r>
          </a:p>
        </p:txBody>
      </p:sp>
      <p:sp>
        <p:nvSpPr>
          <p:cNvPr id="27" name="Arrow: Right 26">
            <a:extLst>
              <a:ext uri="{FF2B5EF4-FFF2-40B4-BE49-F238E27FC236}">
                <a16:creationId xmlns:a16="http://schemas.microsoft.com/office/drawing/2014/main" id="{3850CF52-8572-34C9-F556-5FCD82BC228A}"/>
              </a:ext>
            </a:extLst>
          </p:cNvPr>
          <p:cNvSpPr/>
          <p:nvPr/>
        </p:nvSpPr>
        <p:spPr>
          <a:xfrm rot="16200000">
            <a:off x="667426" y="4104537"/>
            <a:ext cx="1097713" cy="260057"/>
          </a:xfrm>
          <a:prstGeom prst="rightArrow">
            <a:avLst>
              <a:gd name="adj1" fmla="val 50000"/>
              <a:gd name="adj2" fmla="val 133168"/>
            </a:avLst>
          </a:prstGeom>
          <a:solidFill>
            <a:srgbClr val="EB21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2" name="Title 1">
            <a:extLst>
              <a:ext uri="{FF2B5EF4-FFF2-40B4-BE49-F238E27FC236}">
                <a16:creationId xmlns:a16="http://schemas.microsoft.com/office/drawing/2014/main" id="{300A285B-7232-4808-6083-F188E53707D8}"/>
              </a:ext>
            </a:extLst>
          </p:cNvPr>
          <p:cNvSpPr txBox="1">
            <a:spLocks/>
          </p:cNvSpPr>
          <p:nvPr/>
        </p:nvSpPr>
        <p:spPr>
          <a:xfrm>
            <a:off x="9125049" y="1606635"/>
            <a:ext cx="1238989" cy="61912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Verb</a:t>
            </a:r>
          </a:p>
        </p:txBody>
      </p:sp>
      <p:sp>
        <p:nvSpPr>
          <p:cNvPr id="28" name="Arrow: Right 27">
            <a:extLst>
              <a:ext uri="{FF2B5EF4-FFF2-40B4-BE49-F238E27FC236}">
                <a16:creationId xmlns:a16="http://schemas.microsoft.com/office/drawing/2014/main" id="{F8E33BFB-0DEF-5914-8E92-0739AA963BB2}"/>
              </a:ext>
            </a:extLst>
          </p:cNvPr>
          <p:cNvSpPr/>
          <p:nvPr/>
        </p:nvSpPr>
        <p:spPr>
          <a:xfrm rot="5400000">
            <a:off x="9149357" y="2622854"/>
            <a:ext cx="1063715" cy="238072"/>
          </a:xfrm>
          <a:prstGeom prst="rightArrow">
            <a:avLst>
              <a:gd name="adj1" fmla="val 50000"/>
              <a:gd name="adj2" fmla="val 133168"/>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0" name="Title 1">
            <a:extLst>
              <a:ext uri="{FF2B5EF4-FFF2-40B4-BE49-F238E27FC236}">
                <a16:creationId xmlns:a16="http://schemas.microsoft.com/office/drawing/2014/main" id="{32682A88-5740-FB34-F0ED-2D0DD086EC20}"/>
              </a:ext>
            </a:extLst>
          </p:cNvPr>
          <p:cNvSpPr txBox="1">
            <a:spLocks/>
          </p:cNvSpPr>
          <p:nvPr/>
        </p:nvSpPr>
        <p:spPr>
          <a:xfrm>
            <a:off x="7282583" y="4701694"/>
            <a:ext cx="1550686" cy="657808"/>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Relative </a:t>
            </a:r>
          </a:p>
          <a:p>
            <a:pPr algn="ctr"/>
            <a:r>
              <a:rPr lang="en-GB" sz="2400" dirty="0">
                <a:solidFill>
                  <a:schemeClr val="bg1"/>
                </a:solidFill>
                <a:latin typeface="+mn-lt"/>
                <a:ea typeface="Andika"/>
                <a:cs typeface="Andika"/>
              </a:rPr>
              <a:t>pronoun</a:t>
            </a:r>
          </a:p>
        </p:txBody>
      </p:sp>
      <p:sp>
        <p:nvSpPr>
          <p:cNvPr id="33" name="Arrow: Right 32">
            <a:extLst>
              <a:ext uri="{FF2B5EF4-FFF2-40B4-BE49-F238E27FC236}">
                <a16:creationId xmlns:a16="http://schemas.microsoft.com/office/drawing/2014/main" id="{25378D3D-4B62-17DC-88FA-16BBB04D7BA2}"/>
              </a:ext>
            </a:extLst>
          </p:cNvPr>
          <p:cNvSpPr/>
          <p:nvPr/>
        </p:nvSpPr>
        <p:spPr>
          <a:xfrm rot="16025906">
            <a:off x="7456481" y="4096472"/>
            <a:ext cx="1070841" cy="241051"/>
          </a:xfrm>
          <a:prstGeom prst="rightArrow">
            <a:avLst>
              <a:gd name="adj1" fmla="val 50000"/>
              <a:gd name="adj2" fmla="val 133168"/>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400">
              <a:solidFill>
                <a:srgbClr val="00B0F0"/>
              </a:solidFill>
            </a:endParaRPr>
          </a:p>
        </p:txBody>
      </p:sp>
      <p:sp>
        <p:nvSpPr>
          <p:cNvPr id="9" name="Title 1">
            <a:extLst>
              <a:ext uri="{FF2B5EF4-FFF2-40B4-BE49-F238E27FC236}">
                <a16:creationId xmlns:a16="http://schemas.microsoft.com/office/drawing/2014/main" id="{29D50A57-5BBC-682F-AE19-CBADD9FA2583}"/>
              </a:ext>
            </a:extLst>
          </p:cNvPr>
          <p:cNvSpPr txBox="1">
            <a:spLocks/>
          </p:cNvSpPr>
          <p:nvPr/>
        </p:nvSpPr>
        <p:spPr>
          <a:xfrm>
            <a:off x="5101274" y="4685559"/>
            <a:ext cx="2000688" cy="619125"/>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Determiner</a:t>
            </a:r>
          </a:p>
        </p:txBody>
      </p:sp>
      <p:sp>
        <p:nvSpPr>
          <p:cNvPr id="11" name="Arrow: Right 10">
            <a:extLst>
              <a:ext uri="{FF2B5EF4-FFF2-40B4-BE49-F238E27FC236}">
                <a16:creationId xmlns:a16="http://schemas.microsoft.com/office/drawing/2014/main" id="{BA578CE9-A3A4-4981-8529-6AE5EEE66AFD}"/>
              </a:ext>
            </a:extLst>
          </p:cNvPr>
          <p:cNvSpPr/>
          <p:nvPr/>
        </p:nvSpPr>
        <p:spPr>
          <a:xfrm rot="16200000">
            <a:off x="4783162" y="4111410"/>
            <a:ext cx="1216359" cy="263828"/>
          </a:xfrm>
          <a:prstGeom prst="rightArrow">
            <a:avLst>
              <a:gd name="adj1" fmla="val 50000"/>
              <a:gd name="adj2" fmla="val 133168"/>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400">
              <a:solidFill>
                <a:srgbClr val="00B0F0"/>
              </a:solidFill>
            </a:endParaRPr>
          </a:p>
        </p:txBody>
      </p:sp>
      <p:sp>
        <p:nvSpPr>
          <p:cNvPr id="18" name="Title 1">
            <a:extLst>
              <a:ext uri="{FF2B5EF4-FFF2-40B4-BE49-F238E27FC236}">
                <a16:creationId xmlns:a16="http://schemas.microsoft.com/office/drawing/2014/main" id="{1BF7A44A-818F-276D-664E-3829169CB6CC}"/>
              </a:ext>
            </a:extLst>
          </p:cNvPr>
          <p:cNvSpPr txBox="1">
            <a:spLocks/>
          </p:cNvSpPr>
          <p:nvPr/>
        </p:nvSpPr>
        <p:spPr>
          <a:xfrm>
            <a:off x="4576840" y="1614714"/>
            <a:ext cx="1534851" cy="643808"/>
          </a:xfrm>
          <a:prstGeom prst="roundRect">
            <a:avLst>
              <a:gd name="adj" fmla="val 8408"/>
            </a:avLst>
          </a:prstGeom>
          <a:solidFill>
            <a:srgbClr val="EB2160"/>
          </a:solidFill>
          <a:effectLst>
            <a:outerShdw blurRad="50800" dist="38100" dir="5400000" algn="t" rotWithShape="0">
              <a:prstClr val="black">
                <a:alpha val="40000"/>
              </a:prstClr>
            </a:outerShdw>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Adjective</a:t>
            </a:r>
          </a:p>
        </p:txBody>
      </p:sp>
      <p:sp>
        <p:nvSpPr>
          <p:cNvPr id="20" name="Arrow: Right 19">
            <a:extLst>
              <a:ext uri="{FF2B5EF4-FFF2-40B4-BE49-F238E27FC236}">
                <a16:creationId xmlns:a16="http://schemas.microsoft.com/office/drawing/2014/main" id="{38B52D61-1120-21CB-BB12-63A63A08DE7F}"/>
              </a:ext>
            </a:extLst>
          </p:cNvPr>
          <p:cNvSpPr/>
          <p:nvPr/>
        </p:nvSpPr>
        <p:spPr>
          <a:xfrm rot="5400000">
            <a:off x="5485880" y="2640308"/>
            <a:ext cx="1023628" cy="260057"/>
          </a:xfrm>
          <a:prstGeom prst="rightArrow">
            <a:avLst>
              <a:gd name="adj1" fmla="val 50000"/>
              <a:gd name="adj2" fmla="val 133168"/>
            </a:avLst>
          </a:prstGeom>
          <a:solidFill>
            <a:srgbClr val="EB21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400"/>
          </a:p>
        </p:txBody>
      </p:sp>
    </p:spTree>
    <p:extLst>
      <p:ext uri="{BB962C8B-B14F-4D97-AF65-F5344CB8AC3E}">
        <p14:creationId xmlns:p14="http://schemas.microsoft.com/office/powerpoint/2010/main" val="406197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500"/>
                                        <p:tgtEl>
                                          <p:spTgt spid="17"/>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fade">
                                      <p:cBhvr>
                                        <p:cTn id="50" dur="500"/>
                                        <p:tgtEl>
                                          <p:spTgt spid="29"/>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500"/>
                                        <p:tgtEl>
                                          <p:spTgt spid="30"/>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fade">
                                      <p:cBhvr>
                                        <p:cTn id="58" dur="500"/>
                                        <p:tgtEl>
                                          <p:spTgt spid="33"/>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fade">
                                      <p:cBhvr>
                                        <p:cTn id="63" dur="500"/>
                                        <p:tgtEl>
                                          <p:spTgt spid="28"/>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fade">
                                      <p:cBhvr>
                                        <p:cTn id="66" dur="500"/>
                                        <p:tgtEl>
                                          <p:spTgt spid="22"/>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fade">
                                      <p:cBhvr>
                                        <p:cTn id="71" dur="500"/>
                                        <p:tgtEl>
                                          <p:spTgt spid="19"/>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24"/>
                                        </p:tgtEl>
                                        <p:attrNameLst>
                                          <p:attrName>style.visibility</p:attrName>
                                        </p:attrNameLst>
                                      </p:cBhvr>
                                      <p:to>
                                        <p:strVal val="visible"/>
                                      </p:to>
                                    </p:set>
                                    <p:animEffect transition="in" filter="fade">
                                      <p:cBhvr>
                                        <p:cTn id="7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animBg="1"/>
      <p:bldP spid="13" grpId="0" animBg="1"/>
      <p:bldP spid="16" grpId="0" animBg="1"/>
      <p:bldP spid="17" grpId="0" animBg="1"/>
      <p:bldP spid="29" grpId="0" animBg="1"/>
      <p:bldP spid="19" grpId="0" animBg="1"/>
      <p:bldP spid="24" grpId="0" animBg="1"/>
      <p:bldP spid="26" grpId="0" animBg="1"/>
      <p:bldP spid="27" grpId="0" animBg="1"/>
      <p:bldP spid="22" grpId="0" animBg="1"/>
      <p:bldP spid="28" grpId="0" animBg="1"/>
      <p:bldP spid="30" grpId="0" animBg="1"/>
      <p:bldP spid="33" grpId="0" animBg="1"/>
      <p:bldP spid="9" grpId="0" animBg="1"/>
      <p:bldP spid="11" grpId="0" animBg="1"/>
      <p:bldP spid="18" grpId="0" animBg="1"/>
      <p:bldP spid="2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562A27C8-8631-1283-130B-738BAF714D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BF1667E6-83E3-B4CA-40F3-0396924823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702E7211-B3C0-8C62-17A1-5F712D739FBA}"/>
              </a:ext>
            </a:extLst>
          </p:cNvPr>
          <p:cNvSpPr>
            <a:spLocks noGrp="1"/>
          </p:cNvSpPr>
          <p:nvPr>
            <p:ph type="ctrTitle"/>
          </p:nvPr>
        </p:nvSpPr>
        <p:spPr>
          <a:xfrm>
            <a:off x="2499361" y="2009159"/>
            <a:ext cx="7315199" cy="1581766"/>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r>
              <a:rPr lang="en-GB" dirty="0">
                <a:solidFill>
                  <a:schemeClr val="bg1"/>
                </a:solidFill>
                <a:latin typeface="+mn-lt"/>
                <a:ea typeface="Andika"/>
                <a:cs typeface="Andika"/>
              </a:rPr>
              <a:t>Direct Speech</a:t>
            </a:r>
          </a:p>
        </p:txBody>
      </p:sp>
      <p:pic>
        <p:nvPicPr>
          <p:cNvPr id="8" name="Picture 7" descr="A picture containing logo&#10;&#10;Description automatically generated">
            <a:extLst>
              <a:ext uri="{FF2B5EF4-FFF2-40B4-BE49-F238E27FC236}">
                <a16:creationId xmlns:a16="http://schemas.microsoft.com/office/drawing/2014/main" id="{8BFF819C-9154-11B9-355C-E3134EEFD97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814560" y="217780"/>
            <a:ext cx="2092311" cy="739911"/>
          </a:xfrm>
          <a:prstGeom prst="rect">
            <a:avLst/>
          </a:prstGeom>
        </p:spPr>
      </p:pic>
      <p:pic>
        <p:nvPicPr>
          <p:cNvPr id="11" name="Picture 10">
            <a:extLst>
              <a:ext uri="{FF2B5EF4-FFF2-40B4-BE49-F238E27FC236}">
                <a16:creationId xmlns:a16="http://schemas.microsoft.com/office/drawing/2014/main" id="{DE1E4655-1785-5ED7-3084-EC091AAFD274}"/>
              </a:ext>
            </a:extLst>
          </p:cNvPr>
          <p:cNvPicPr>
            <a:picLocks noChangeAspect="1"/>
          </p:cNvPicPr>
          <p:nvPr/>
        </p:nvPicPr>
        <p:blipFill rotWithShape="1">
          <a:blip r:embed="rId5">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Tree>
    <p:extLst>
      <p:ext uri="{BB962C8B-B14F-4D97-AF65-F5344CB8AC3E}">
        <p14:creationId xmlns:p14="http://schemas.microsoft.com/office/powerpoint/2010/main" val="4010327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3500"/>
                                        <p:tgtEl>
                                          <p:spTgt spid="8"/>
                                        </p:tgtEl>
                                      </p:cBhvr>
                                    </p:animEffect>
                                  </p:childTnLst>
                                </p:cTn>
                              </p:par>
                              <p:par>
                                <p:cTn id="8" presetID="42" presetClass="path" presetSubtype="0" accel="50000" decel="50000" fill="hold" nodeType="withEffect">
                                  <p:stCondLst>
                                    <p:cond delay="0"/>
                                  </p:stCondLst>
                                  <p:childTnLst>
                                    <p:animMotion origin="layout" path="M -0.15898 0.3412 L -8.33333E-7 -7.40741E-7 " pathEditMode="relative" rAng="0" ptsTypes="AA">
                                      <p:cBhvr>
                                        <p:cTn id="9" dur="2000" fill="hold"/>
                                        <p:tgtEl>
                                          <p:spTgt spid="11"/>
                                        </p:tgtEl>
                                        <p:attrNameLst>
                                          <p:attrName>ppt_x</p:attrName>
                                          <p:attrName>ppt_y</p:attrName>
                                        </p:attrNameLst>
                                      </p:cBhvr>
                                      <p:rCtr x="7839" y="-1717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81DC91-A458-C030-45FA-42602E4951F6}"/>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0E0B3CB4-ECE5-344E-8E74-639FC34506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84386F51-F00F-CC80-2F35-6F517B55C755}"/>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In the evening, Aimee wrote a letter.</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C6B67626-5816-F1A5-F07A-56092E7A4DFD}"/>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determiners? </a:t>
            </a:r>
          </a:p>
          <a:p>
            <a:r>
              <a:rPr lang="en-GB" sz="2000" dirty="0">
                <a:solidFill>
                  <a:schemeClr val="bg1"/>
                </a:solidFill>
                <a:latin typeface="Andika" panose="02000000000000000000" pitchFamily="2" charset="0"/>
                <a:ea typeface="Andika"/>
                <a:cs typeface="Andika"/>
              </a:rPr>
              <a:t>4b. What type of determiners are they?(Definite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In the evening, Aimee wrote a letter.</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6B02CD67-0D1E-4F71-611C-30A14F66796C}"/>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verb in this sentence? </a:t>
            </a:r>
          </a:p>
          <a:p>
            <a:r>
              <a:rPr lang="en-GB" sz="2000" dirty="0">
                <a:solidFill>
                  <a:schemeClr val="bg1"/>
                </a:solidFill>
                <a:latin typeface="Andika" panose="02000000000000000000" pitchFamily="2" charset="0"/>
                <a:ea typeface="Andika"/>
                <a:cs typeface="Andika"/>
              </a:rPr>
              <a:t>2b. What tense is the verb – past/present/future and simple/progressive/perfect?</a:t>
            </a:r>
          </a:p>
          <a:p>
            <a:endParaRPr lang="en-GB" sz="2000"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In the evening, Aimee wrote a letter.</a:t>
            </a:r>
          </a:p>
        </p:txBody>
      </p:sp>
      <p:sp>
        <p:nvSpPr>
          <p:cNvPr id="6" name="Title 1">
            <a:extLst>
              <a:ext uri="{FF2B5EF4-FFF2-40B4-BE49-F238E27FC236}">
                <a16:creationId xmlns:a16="http://schemas.microsoft.com/office/drawing/2014/main" id="{B5ED28E2-F737-445C-6FEB-40FB592BED76}"/>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u="sng"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singular, and which are plural?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proper nouns, concrete nouns, abstract nouns or collective nouns?</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In the </a:t>
            </a:r>
            <a:r>
              <a:rPr lang="en-GB" sz="2000" b="1" i="1" u="sng" dirty="0">
                <a:solidFill>
                  <a:srgbClr val="FFFF00"/>
                </a:solidFill>
                <a:latin typeface="Andika" panose="02000000000000000000" pitchFamily="2" charset="0"/>
                <a:ea typeface="Andika"/>
                <a:cs typeface="Andika"/>
              </a:rPr>
              <a:t>evening</a:t>
            </a:r>
            <a:r>
              <a:rPr lang="en-GB" sz="2000" b="1" i="1" dirty="0">
                <a:solidFill>
                  <a:schemeClr val="bg1"/>
                </a:solidFill>
                <a:latin typeface="Andika" panose="02000000000000000000" pitchFamily="2" charset="0"/>
                <a:ea typeface="Andika"/>
                <a:cs typeface="Andika"/>
              </a:rPr>
              <a:t>, </a:t>
            </a:r>
            <a:r>
              <a:rPr lang="en-GB" sz="2000" b="1" i="1" u="sng" dirty="0">
                <a:solidFill>
                  <a:srgbClr val="FFFF00"/>
                </a:solidFill>
                <a:latin typeface="Andika" panose="02000000000000000000" pitchFamily="2" charset="0"/>
                <a:ea typeface="Andika"/>
                <a:cs typeface="Andika"/>
              </a:rPr>
              <a:t>Aimee</a:t>
            </a:r>
            <a:r>
              <a:rPr lang="en-GB" sz="2000" b="1" i="1" dirty="0">
                <a:solidFill>
                  <a:schemeClr val="bg1"/>
                </a:solidFill>
                <a:latin typeface="Andika" panose="02000000000000000000" pitchFamily="2" charset="0"/>
                <a:ea typeface="Andika"/>
                <a:cs typeface="Andika"/>
              </a:rPr>
              <a:t> wrote a </a:t>
            </a:r>
            <a:r>
              <a:rPr lang="en-GB" sz="2000" b="1" i="1" u="sng" dirty="0">
                <a:solidFill>
                  <a:srgbClr val="FFFF00"/>
                </a:solidFill>
                <a:latin typeface="Andika" panose="02000000000000000000" pitchFamily="2" charset="0"/>
                <a:ea typeface="Andika"/>
                <a:cs typeface="Andika"/>
              </a:rPr>
              <a:t>letter</a:t>
            </a:r>
            <a:r>
              <a:rPr lang="en-GB" sz="2000" b="1" i="1" dirty="0">
                <a:solidFill>
                  <a:schemeClr val="bg1"/>
                </a:solidFill>
                <a:latin typeface="Andika" panose="02000000000000000000" pitchFamily="2" charset="0"/>
                <a:ea typeface="Andika"/>
                <a:cs typeface="Andika"/>
              </a:rPr>
              <a:t>.</a:t>
            </a:r>
          </a:p>
        </p:txBody>
      </p:sp>
      <p:sp>
        <p:nvSpPr>
          <p:cNvPr id="7" name="Title 1">
            <a:extLst>
              <a:ext uri="{FF2B5EF4-FFF2-40B4-BE49-F238E27FC236}">
                <a16:creationId xmlns:a16="http://schemas.microsoft.com/office/drawing/2014/main" id="{666C3F7E-5B13-FDFE-BF54-216A5C0DCA5B}"/>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endParaRPr lang="en-GB" sz="2000"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This place looks amazing Aimee whispered softly</a:t>
            </a:r>
          </a:p>
        </p:txBody>
      </p:sp>
      <p:sp>
        <p:nvSpPr>
          <p:cNvPr id="8" name="Title 1">
            <a:extLst>
              <a:ext uri="{FF2B5EF4-FFF2-40B4-BE49-F238E27FC236}">
                <a16:creationId xmlns:a16="http://schemas.microsoft.com/office/drawing/2014/main" id="{84DBD2BD-1B9F-C612-C353-B9407322F50F}"/>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bike's was parked near the hill's edge.</a:t>
            </a:r>
          </a:p>
        </p:txBody>
      </p:sp>
    </p:spTree>
    <p:extLst>
      <p:ext uri="{BB962C8B-B14F-4D97-AF65-F5344CB8AC3E}">
        <p14:creationId xmlns:p14="http://schemas.microsoft.com/office/powerpoint/2010/main" val="2900162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36B770-5655-9CE4-B730-F33A179FDE4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7125BA9A-A475-F540-4D08-88668EC4B8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513ED85-FABE-3540-BC54-3C4CFE6EC8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D25D8A7-26CA-6669-9AE2-55364B0D5109}"/>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58D71DCC-EBBE-D829-9128-C489CCF454C8}"/>
              </a:ext>
            </a:extLst>
          </p:cNvPr>
          <p:cNvGraphicFramePr/>
          <p:nvPr/>
        </p:nvGraphicFramePr>
        <p:xfrm>
          <a:off x="1544318" y="848708"/>
          <a:ext cx="9952356" cy="35909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94E14E2-F547-5766-931D-88D47E8F8AC0}"/>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703B4160-0F4B-3352-038B-D64E3D1916E1}"/>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1419257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0F9302-BAA6-EE13-979F-4E6821E7D8AD}"/>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0FD7D272-883D-ACF5-6D07-9AD2D717DC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3977C80-1B9C-3430-3083-EEF52560A5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018E636-D6A5-4615-CE46-E77FFC374049}"/>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1C2DFAEE-D3BE-8166-CD9E-100D7311CE09}"/>
              </a:ext>
            </a:extLst>
          </p:cNvPr>
          <p:cNvGraphicFramePr/>
          <p:nvPr/>
        </p:nvGraphicFramePr>
        <p:xfrm>
          <a:off x="1544318" y="848708"/>
          <a:ext cx="9952356" cy="35232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BFD1CCA-FC35-4063-AA0B-748B498F8CD4}"/>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C0000CAD-87D2-93F3-2944-93D485C3595B}"/>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3849219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413166-A5F3-5EAA-05BB-04D096266DD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B02B40DB-F1F7-7653-538E-E54303A111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56E21DBB-8F82-3C92-6D02-B97FCD712B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66F44EB-BA51-20D1-DBEB-B1FF32F43C8F}"/>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63BBBDD7-5EE5-AB74-AC48-D88432E8A4DE}"/>
              </a:ext>
            </a:extLst>
          </p:cNvPr>
          <p:cNvGraphicFramePr/>
          <p:nvPr/>
        </p:nvGraphicFramePr>
        <p:xfrm>
          <a:off x="1544319" y="848709"/>
          <a:ext cx="9952356" cy="35909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864C0C94-5422-E086-4B2E-41D5EE4B46B1}"/>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4840E774-E84D-FE40-BC2E-6015F1C59FC7}"/>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818189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1C8804-2B99-2105-7E99-47E7D09FF72D}"/>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E7925F13-4466-84D3-81CB-683441239D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6C3DC379-3704-3B8C-01F3-8596A119F4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829026FF-255B-3511-0FDD-814CA2C3089E}"/>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3E8D1C69-4287-CDF9-134F-C57591421FB6}"/>
              </a:ext>
            </a:extLst>
          </p:cNvPr>
          <p:cNvGraphicFramePr/>
          <p:nvPr/>
        </p:nvGraphicFramePr>
        <p:xfrm>
          <a:off x="1544319" y="848709"/>
          <a:ext cx="9952356" cy="35909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288D58C2-512B-6D0F-2174-4399DEBBFD42}"/>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2FC2430D-8523-C781-89CB-9D3D713B40AD}"/>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1144376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3D2E75-737D-BD7C-E53E-691071DBDE93}"/>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A27BBACD-19E8-7DC1-6772-893A4616A5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46AB095C-6C1F-C002-9183-4B28C63381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E345C9CA-F61B-76A7-1ADB-D6BAB33127F2}"/>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E36843A5-D138-21AE-FF9B-C50914A2E2BC}"/>
              </a:ext>
            </a:extLst>
          </p:cNvPr>
          <p:cNvGraphicFramePr/>
          <p:nvPr/>
        </p:nvGraphicFramePr>
        <p:xfrm>
          <a:off x="1544319" y="781051"/>
          <a:ext cx="9952356" cy="365858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3F18FEC8-84E4-1597-1427-CD59543AF5AD}"/>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2039D568-ACA6-41FA-77E2-051954084077}"/>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types of punctuation we have already met.</a:t>
            </a:r>
          </a:p>
          <a:p>
            <a:pPr algn="ctr"/>
            <a:endParaRPr lang="en-GB" sz="2400" dirty="0"/>
          </a:p>
          <a:p>
            <a:pPr algn="ctr"/>
            <a:r>
              <a:rPr lang="en-GB" sz="2400" dirty="0"/>
              <a:t>Can anyone remember the different types?</a:t>
            </a:r>
          </a:p>
        </p:txBody>
      </p:sp>
    </p:spTree>
    <p:extLst>
      <p:ext uri="{BB962C8B-B14F-4D97-AF65-F5344CB8AC3E}">
        <p14:creationId xmlns:p14="http://schemas.microsoft.com/office/powerpoint/2010/main" val="3862629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BC52FA-DB88-3A7E-5F17-A0ED130B1624}"/>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77BBE234-50F7-6ED3-E8A7-3063FF803C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7D19C397-9B27-0494-3971-8B804FBC48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63B5932-0FEF-1AFC-6328-072E04A9022F}"/>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2EEA903B-15AF-ECCB-16AC-37E402A12BCF}"/>
              </a:ext>
            </a:extLst>
          </p:cNvPr>
          <p:cNvGraphicFramePr/>
          <p:nvPr/>
        </p:nvGraphicFramePr>
        <p:xfrm>
          <a:off x="638175" y="848708"/>
          <a:ext cx="11258550" cy="33728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E270FE07-D950-9C43-8B9F-C02AABFE66CA}"/>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8BE4C8F7-158E-5474-DB42-5BC669BF4018}"/>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types of punctuation we have already met.</a:t>
            </a:r>
          </a:p>
          <a:p>
            <a:pPr algn="ctr"/>
            <a:endParaRPr lang="en-GB" sz="2400" dirty="0"/>
          </a:p>
          <a:p>
            <a:pPr algn="ctr"/>
            <a:r>
              <a:rPr lang="en-GB" sz="2400" dirty="0"/>
              <a:t>Can anyone remember the different types?</a:t>
            </a:r>
          </a:p>
        </p:txBody>
      </p:sp>
    </p:spTree>
    <p:extLst>
      <p:ext uri="{BB962C8B-B14F-4D97-AF65-F5344CB8AC3E}">
        <p14:creationId xmlns:p14="http://schemas.microsoft.com/office/powerpoint/2010/main" val="898871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A9C63B-A79E-E2F9-0AB3-E3880B93285C}"/>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312C563A-A78C-1A10-056A-559973BFC5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4594AD13-4E8D-C92F-219F-DDB3035407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64637005-73F1-F6E8-C346-5F8130EA7E96}"/>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B5A501F6-A415-544E-1D15-951638827A55}"/>
              </a:ext>
            </a:extLst>
          </p:cNvPr>
          <p:cNvGraphicFramePr/>
          <p:nvPr/>
        </p:nvGraphicFramePr>
        <p:xfrm>
          <a:off x="638175" y="848708"/>
          <a:ext cx="11258550" cy="33728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5D75AD6D-899F-7529-B46C-9CD2DFCD5B89}"/>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F4E9856B-2312-80BA-346F-06B88995B26E}"/>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types of punctuation we have already met.</a:t>
            </a:r>
          </a:p>
          <a:p>
            <a:pPr algn="ctr"/>
            <a:endParaRPr lang="en-GB" sz="2400" dirty="0"/>
          </a:p>
          <a:p>
            <a:pPr algn="ctr"/>
            <a:r>
              <a:rPr lang="en-GB" sz="2400" dirty="0"/>
              <a:t>Can anyone remember the different types?</a:t>
            </a:r>
          </a:p>
        </p:txBody>
      </p:sp>
    </p:spTree>
    <p:extLst>
      <p:ext uri="{BB962C8B-B14F-4D97-AF65-F5344CB8AC3E}">
        <p14:creationId xmlns:p14="http://schemas.microsoft.com/office/powerpoint/2010/main" val="3671765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1899DE-3456-083D-25B4-3090A29538C3}"/>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683467A5-D068-05D7-1666-259E05DF3C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26866B93-8922-B92C-8876-662012E325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DF258F59-754F-4022-5BAB-4C440A016DA1}"/>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37133942-B7CC-7F5C-E5F1-87338ACEDEE1}"/>
              </a:ext>
            </a:extLst>
          </p:cNvPr>
          <p:cNvGraphicFramePr/>
          <p:nvPr/>
        </p:nvGraphicFramePr>
        <p:xfrm>
          <a:off x="638175" y="848708"/>
          <a:ext cx="11258550" cy="33728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2F5A45BF-6F09-8283-3AD2-04775C41C01C}"/>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CE359F0C-3CC7-7BA6-8428-BDE53C93E20C}"/>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types of punctuation we have already met.</a:t>
            </a:r>
          </a:p>
          <a:p>
            <a:pPr algn="ctr"/>
            <a:endParaRPr lang="en-GB" sz="2400" dirty="0"/>
          </a:p>
          <a:p>
            <a:pPr algn="ctr"/>
            <a:r>
              <a:rPr lang="en-GB" sz="2400" dirty="0"/>
              <a:t>Can anyone remember the different types?</a:t>
            </a:r>
          </a:p>
        </p:txBody>
      </p:sp>
    </p:spTree>
    <p:extLst>
      <p:ext uri="{BB962C8B-B14F-4D97-AF65-F5344CB8AC3E}">
        <p14:creationId xmlns:p14="http://schemas.microsoft.com/office/powerpoint/2010/main" val="2178630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30E3A4-4F3C-AFD6-347E-22B1218B6907}"/>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0D050806-60AE-989C-071C-92C3BF604B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E6DA7850-B60E-FEF5-D60F-BC34ED83E2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F684EFD3-DF0D-9BFB-3D3C-35FDF07DF704}"/>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E795DB28-F1FE-427D-52D1-EC229FE18E38}"/>
              </a:ext>
            </a:extLst>
          </p:cNvPr>
          <p:cNvGraphicFramePr/>
          <p:nvPr/>
        </p:nvGraphicFramePr>
        <p:xfrm>
          <a:off x="638175" y="848708"/>
          <a:ext cx="11258550" cy="33728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55233033-FD62-2C69-B1EC-672F2BCC2103}"/>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5EB4655E-9875-AE80-6AB8-52C77D539F39}"/>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types of punctuation we have already met.</a:t>
            </a:r>
          </a:p>
          <a:p>
            <a:pPr algn="ctr"/>
            <a:endParaRPr lang="en-GB" sz="2400" dirty="0"/>
          </a:p>
          <a:p>
            <a:pPr algn="ctr"/>
            <a:r>
              <a:rPr lang="en-GB" sz="2400" dirty="0"/>
              <a:t>Can anyone remember the different types?</a:t>
            </a:r>
          </a:p>
        </p:txBody>
      </p:sp>
    </p:spTree>
    <p:extLst>
      <p:ext uri="{BB962C8B-B14F-4D97-AF65-F5344CB8AC3E}">
        <p14:creationId xmlns:p14="http://schemas.microsoft.com/office/powerpoint/2010/main" val="1085603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0FFE3C-2842-7E45-850F-C0D0667ACD7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749A740F-638B-8532-E436-D5DC201E6D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889EB25F-2F2E-0CA6-861D-C87A9C01BC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8FD6E844-5186-6D57-81C7-C0AA0179B00E}"/>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2E1F1BCE-8DD7-D3D3-448A-79D422015364}"/>
              </a:ext>
            </a:extLst>
          </p:cNvPr>
          <p:cNvGraphicFramePr/>
          <p:nvPr/>
        </p:nvGraphicFramePr>
        <p:xfrm>
          <a:off x="638175" y="848708"/>
          <a:ext cx="11258550" cy="33728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F5A8A274-4F5F-43F1-F68F-7F93FD3F6A74}"/>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A0DE5539-4AAE-D1BC-BDD6-4484EFCB5433}"/>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types of punctuation we have already met.</a:t>
            </a:r>
          </a:p>
          <a:p>
            <a:pPr algn="ctr"/>
            <a:endParaRPr lang="en-GB" sz="2400" dirty="0"/>
          </a:p>
          <a:p>
            <a:pPr algn="ctr"/>
            <a:r>
              <a:rPr lang="en-GB" sz="2400" dirty="0"/>
              <a:t>Can anyone remember the different types?</a:t>
            </a:r>
          </a:p>
        </p:txBody>
      </p:sp>
    </p:spTree>
    <p:extLst>
      <p:ext uri="{BB962C8B-B14F-4D97-AF65-F5344CB8AC3E}">
        <p14:creationId xmlns:p14="http://schemas.microsoft.com/office/powerpoint/2010/main" val="2143435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CBD09C-6E2B-B0F7-4614-13ED5DA2F308}"/>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FC229C05-CD5D-5230-145A-D05FF2F9695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FEE78EB4-5811-8E4B-71EF-287E8079E610}"/>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In the evening, Aimee wrote a letter.</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81B86887-BF31-1503-14BC-DF7B9117166C}"/>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determiners? </a:t>
            </a:r>
          </a:p>
          <a:p>
            <a:r>
              <a:rPr lang="en-GB" sz="2000" dirty="0">
                <a:solidFill>
                  <a:schemeClr val="bg1"/>
                </a:solidFill>
                <a:latin typeface="Andika" panose="02000000000000000000" pitchFamily="2" charset="0"/>
                <a:ea typeface="Andika"/>
                <a:cs typeface="Andika"/>
              </a:rPr>
              <a:t>4b. What type of determiners are they? (Definite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In the evening, Aimee wrote a letter.</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B79FDBC8-4AFC-53E7-7291-2DC75D6F8DDA}"/>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verb in this sentence? </a:t>
            </a:r>
          </a:p>
          <a:p>
            <a:r>
              <a:rPr lang="en-GB" sz="2000" dirty="0">
                <a:solidFill>
                  <a:schemeClr val="bg1"/>
                </a:solidFill>
                <a:latin typeface="Andika" panose="02000000000000000000" pitchFamily="2" charset="0"/>
                <a:ea typeface="Andika"/>
                <a:cs typeface="Andika"/>
              </a:rPr>
              <a:t>2b. What tense is the verb – past/present/future and simple/progressive/perfect?</a:t>
            </a:r>
          </a:p>
          <a:p>
            <a:endParaRPr lang="en-GB" sz="2000"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In the evening, Aimee wrote a letter.</a:t>
            </a:r>
          </a:p>
        </p:txBody>
      </p:sp>
      <p:sp>
        <p:nvSpPr>
          <p:cNvPr id="6" name="Title 1">
            <a:extLst>
              <a:ext uri="{FF2B5EF4-FFF2-40B4-BE49-F238E27FC236}">
                <a16:creationId xmlns:a16="http://schemas.microsoft.com/office/drawing/2014/main" id="{FFE31A1D-FC77-CBC6-8F59-EAD9A77700D3}"/>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u="sng"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u="sng"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plural?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proper nouns, concrete nouns, abstract nouns or collective nouns?</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In the </a:t>
            </a:r>
            <a:r>
              <a:rPr lang="en-GB" sz="2000" b="1" i="1" u="sng" dirty="0">
                <a:solidFill>
                  <a:srgbClr val="00B0F0"/>
                </a:solidFill>
                <a:latin typeface="Andika" panose="02000000000000000000" pitchFamily="2" charset="0"/>
                <a:ea typeface="Andika"/>
                <a:cs typeface="Andika"/>
              </a:rPr>
              <a:t>evening</a:t>
            </a:r>
            <a:r>
              <a:rPr lang="en-GB" sz="2000" b="1" i="1" dirty="0">
                <a:solidFill>
                  <a:schemeClr val="bg1"/>
                </a:solidFill>
                <a:latin typeface="Andika" panose="02000000000000000000" pitchFamily="2" charset="0"/>
                <a:ea typeface="Andika"/>
                <a:cs typeface="Andika"/>
              </a:rPr>
              <a:t>, </a:t>
            </a:r>
            <a:r>
              <a:rPr lang="en-GB" sz="2000" b="1" i="1" u="sng" dirty="0">
                <a:solidFill>
                  <a:srgbClr val="00B0F0"/>
                </a:solidFill>
                <a:latin typeface="Andika" panose="02000000000000000000" pitchFamily="2" charset="0"/>
                <a:ea typeface="Andika"/>
                <a:cs typeface="Andika"/>
              </a:rPr>
              <a:t>Aimee</a:t>
            </a:r>
            <a:r>
              <a:rPr lang="en-GB" sz="2000" b="1" i="1" dirty="0">
                <a:solidFill>
                  <a:schemeClr val="bg1"/>
                </a:solidFill>
                <a:latin typeface="Andika" panose="02000000000000000000" pitchFamily="2" charset="0"/>
                <a:ea typeface="Andika"/>
                <a:cs typeface="Andika"/>
              </a:rPr>
              <a:t> wrote a </a:t>
            </a:r>
            <a:r>
              <a:rPr lang="en-GB" sz="2000" b="1" i="1" u="sng" dirty="0">
                <a:solidFill>
                  <a:srgbClr val="00B0F0"/>
                </a:solidFill>
                <a:latin typeface="Andika" panose="02000000000000000000" pitchFamily="2" charset="0"/>
                <a:ea typeface="Andika"/>
                <a:cs typeface="Andika"/>
              </a:rPr>
              <a:t>letter</a:t>
            </a:r>
            <a:r>
              <a:rPr lang="en-GB" sz="2000" b="1" i="1" dirty="0">
                <a:solidFill>
                  <a:schemeClr val="bg1"/>
                </a:solidFill>
                <a:latin typeface="Andika" panose="02000000000000000000" pitchFamily="2" charset="0"/>
                <a:ea typeface="Andika"/>
                <a:cs typeface="Andika"/>
              </a:rPr>
              <a:t>.</a:t>
            </a:r>
          </a:p>
        </p:txBody>
      </p:sp>
      <p:sp>
        <p:nvSpPr>
          <p:cNvPr id="7" name="Title 1">
            <a:extLst>
              <a:ext uri="{FF2B5EF4-FFF2-40B4-BE49-F238E27FC236}">
                <a16:creationId xmlns:a16="http://schemas.microsoft.com/office/drawing/2014/main" id="{6208C7D2-785D-D398-F382-A229C5BE0B3C}"/>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endParaRPr lang="en-GB" sz="2000"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This place looks amazing Aimee whispered softly</a:t>
            </a:r>
          </a:p>
        </p:txBody>
      </p:sp>
      <p:sp>
        <p:nvSpPr>
          <p:cNvPr id="8" name="Title 1">
            <a:extLst>
              <a:ext uri="{FF2B5EF4-FFF2-40B4-BE49-F238E27FC236}">
                <a16:creationId xmlns:a16="http://schemas.microsoft.com/office/drawing/2014/main" id="{2C6F4613-E7F4-3B78-F881-58783E098488}"/>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bike's was parked near the hill's edge.</a:t>
            </a:r>
          </a:p>
        </p:txBody>
      </p:sp>
    </p:spTree>
    <p:extLst>
      <p:ext uri="{BB962C8B-B14F-4D97-AF65-F5344CB8AC3E}">
        <p14:creationId xmlns:p14="http://schemas.microsoft.com/office/powerpoint/2010/main" val="27935059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Shape, background pattern&#10;&#10;Description automatically generated">
            <a:extLst>
              <a:ext uri="{FF2B5EF4-FFF2-40B4-BE49-F238E27FC236}">
                <a16:creationId xmlns:a16="http://schemas.microsoft.com/office/drawing/2014/main" id="{24D54B5C-885F-C120-9799-69F9251E3AB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1"/>
          </a:xfrm>
        </p:spPr>
      </p:pic>
      <p:sp>
        <p:nvSpPr>
          <p:cNvPr id="6" name="Title 1">
            <a:extLst>
              <a:ext uri="{FF2B5EF4-FFF2-40B4-BE49-F238E27FC236}">
                <a16:creationId xmlns:a16="http://schemas.microsoft.com/office/drawing/2014/main" id="{F9BAFB63-89A0-1CE2-BC09-42A58A322E55}"/>
              </a:ext>
            </a:extLst>
          </p:cNvPr>
          <p:cNvSpPr txBox="1">
            <a:spLocks/>
          </p:cNvSpPr>
          <p:nvPr/>
        </p:nvSpPr>
        <p:spPr>
          <a:xfrm>
            <a:off x="954233" y="424207"/>
            <a:ext cx="10283535" cy="1747829"/>
          </a:xfrm>
          <a:prstGeom prst="roundRect">
            <a:avLst>
              <a:gd name="adj" fmla="val 1276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Sometimes in a story we want to have our characters talk to one another. </a:t>
            </a:r>
          </a:p>
        </p:txBody>
      </p:sp>
      <p:sp>
        <p:nvSpPr>
          <p:cNvPr id="7" name="Title 1">
            <a:extLst>
              <a:ext uri="{FF2B5EF4-FFF2-40B4-BE49-F238E27FC236}">
                <a16:creationId xmlns:a16="http://schemas.microsoft.com/office/drawing/2014/main" id="{EBD17445-2CE7-D049-5829-AF7A94414BDF}"/>
              </a:ext>
            </a:extLst>
          </p:cNvPr>
          <p:cNvSpPr txBox="1">
            <a:spLocks/>
          </p:cNvSpPr>
          <p:nvPr/>
        </p:nvSpPr>
        <p:spPr>
          <a:xfrm>
            <a:off x="954233" y="2407297"/>
            <a:ext cx="10283534" cy="2136423"/>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We show speech by using </a:t>
            </a:r>
          </a:p>
          <a:p>
            <a:pPr algn="ctr"/>
            <a:r>
              <a:rPr lang="en-GB" sz="4000" dirty="0">
                <a:solidFill>
                  <a:schemeClr val="bg1"/>
                </a:solidFill>
                <a:latin typeface="+mn-lt"/>
                <a:ea typeface="Andika"/>
                <a:cs typeface="Andika"/>
              </a:rPr>
              <a:t>the symbol </a:t>
            </a:r>
            <a:r>
              <a:rPr lang="en-GB" sz="4000" dirty="0">
                <a:solidFill>
                  <a:srgbClr val="FFFF00"/>
                </a:solidFill>
                <a:latin typeface="+mn-lt"/>
                <a:ea typeface="Andika"/>
                <a:cs typeface="Andika"/>
              </a:rPr>
              <a:t>“ </a:t>
            </a:r>
            <a:r>
              <a:rPr lang="en-GB" sz="4000" dirty="0">
                <a:solidFill>
                  <a:schemeClr val="bg1"/>
                </a:solidFill>
                <a:latin typeface="+mn-lt"/>
                <a:ea typeface="Andika"/>
                <a:cs typeface="Andika"/>
              </a:rPr>
              <a:t>at the start and </a:t>
            </a:r>
          </a:p>
          <a:p>
            <a:pPr algn="ctr"/>
            <a:r>
              <a:rPr lang="en-GB" sz="4000" dirty="0">
                <a:solidFill>
                  <a:schemeClr val="bg1"/>
                </a:solidFill>
                <a:latin typeface="+mn-lt"/>
                <a:ea typeface="Andika"/>
                <a:cs typeface="Andika"/>
              </a:rPr>
              <a:t>the symbol </a:t>
            </a:r>
            <a:r>
              <a:rPr lang="en-GB" sz="4000" dirty="0">
                <a:solidFill>
                  <a:srgbClr val="FFFF00"/>
                </a:solidFill>
                <a:latin typeface="+mn-lt"/>
                <a:ea typeface="Andika"/>
                <a:cs typeface="Andika"/>
              </a:rPr>
              <a:t>”</a:t>
            </a:r>
            <a:r>
              <a:rPr lang="en-GB" sz="4000" dirty="0">
                <a:solidFill>
                  <a:schemeClr val="bg1"/>
                </a:solidFill>
                <a:latin typeface="+mn-lt"/>
                <a:ea typeface="Andika"/>
                <a:cs typeface="Andika"/>
              </a:rPr>
              <a:t> at the end of the speech.</a:t>
            </a:r>
          </a:p>
        </p:txBody>
      </p:sp>
      <p:sp>
        <p:nvSpPr>
          <p:cNvPr id="2" name="Title 1">
            <a:extLst>
              <a:ext uri="{FF2B5EF4-FFF2-40B4-BE49-F238E27FC236}">
                <a16:creationId xmlns:a16="http://schemas.microsoft.com/office/drawing/2014/main" id="{3EDCD40F-B2C0-DC59-DA4B-37E319D94890}"/>
              </a:ext>
            </a:extLst>
          </p:cNvPr>
          <p:cNvSpPr txBox="1">
            <a:spLocks/>
          </p:cNvSpPr>
          <p:nvPr/>
        </p:nvSpPr>
        <p:spPr>
          <a:xfrm>
            <a:off x="954233" y="4769556"/>
            <a:ext cx="10283534" cy="1734940"/>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a:solidFill>
                  <a:schemeClr val="bg1"/>
                </a:solidFill>
                <a:latin typeface="+mn-lt"/>
                <a:ea typeface="Andika"/>
                <a:cs typeface="Andika"/>
              </a:rPr>
              <a:t>These symbols </a:t>
            </a:r>
            <a:r>
              <a:rPr lang="en-GB" sz="4000" dirty="0">
                <a:solidFill>
                  <a:srgbClr val="FFFF00"/>
                </a:solidFill>
                <a:latin typeface="+mn-lt"/>
                <a:ea typeface="Andika"/>
                <a:cs typeface="Andika"/>
              </a:rPr>
              <a:t>“” </a:t>
            </a:r>
            <a:r>
              <a:rPr lang="en-GB" sz="4000" dirty="0">
                <a:solidFill>
                  <a:schemeClr val="bg1"/>
                </a:solidFill>
                <a:latin typeface="+mn-lt"/>
                <a:ea typeface="Andika"/>
                <a:cs typeface="Andika"/>
              </a:rPr>
              <a:t>are </a:t>
            </a:r>
          </a:p>
          <a:p>
            <a:pPr algn="ctr"/>
            <a:r>
              <a:rPr lang="en-GB" sz="4000" dirty="0">
                <a:solidFill>
                  <a:schemeClr val="bg1"/>
                </a:solidFill>
                <a:latin typeface="+mn-lt"/>
                <a:ea typeface="Andika"/>
                <a:cs typeface="Andika"/>
              </a:rPr>
              <a:t>called </a:t>
            </a:r>
            <a:r>
              <a:rPr lang="en-GB" sz="4000" b="1" u="sng" dirty="0">
                <a:solidFill>
                  <a:srgbClr val="FFFF00"/>
                </a:solidFill>
                <a:latin typeface="+mn-lt"/>
                <a:ea typeface="Andika"/>
                <a:cs typeface="Andika"/>
              </a:rPr>
              <a:t>inverted commas</a:t>
            </a:r>
            <a:r>
              <a:rPr lang="en-GB" sz="4000" dirty="0">
                <a:solidFill>
                  <a:schemeClr val="bg1"/>
                </a:solidFill>
                <a:latin typeface="+mn-lt"/>
                <a:ea typeface="Andika"/>
                <a:cs typeface="Andika"/>
              </a:rPr>
              <a:t> </a:t>
            </a:r>
          </a:p>
          <a:p>
            <a:pPr algn="ctr"/>
            <a:r>
              <a:rPr lang="en-GB" sz="4000" dirty="0">
                <a:solidFill>
                  <a:schemeClr val="bg1"/>
                </a:solidFill>
                <a:latin typeface="+mn-lt"/>
                <a:ea typeface="Andika"/>
                <a:cs typeface="Andika"/>
              </a:rPr>
              <a:t>(sometimes called speech marks).</a:t>
            </a:r>
          </a:p>
        </p:txBody>
      </p:sp>
      <p:pic>
        <p:nvPicPr>
          <p:cNvPr id="10" name="Picture 9">
            <a:extLst>
              <a:ext uri="{FF2B5EF4-FFF2-40B4-BE49-F238E27FC236}">
                <a16:creationId xmlns:a16="http://schemas.microsoft.com/office/drawing/2014/main" id="{BB2DC809-4A03-7C93-2128-DA9EF59366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94156" y="6075384"/>
            <a:ext cx="2894156" cy="2715923"/>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861103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42" presetClass="path" presetSubtype="0" accel="50000" decel="50000" fill="hold" nodeType="afterEffect">
                                  <p:stCondLst>
                                    <p:cond delay="0"/>
                                  </p:stCondLst>
                                  <p:childTnLst>
                                    <p:animMotion origin="layout" path="M 0.0043 -0.05764 L 0.22852 -0.29098 " pathEditMode="relative" rAng="0" ptsTypes="AA">
                                      <p:cBhvr>
                                        <p:cTn id="10" dur="2000" fill="hold"/>
                                        <p:tgtEl>
                                          <p:spTgt spid="10"/>
                                        </p:tgtEl>
                                        <p:attrNameLst>
                                          <p:attrName>ppt_x</p:attrName>
                                          <p:attrName>ppt_y</p:attrName>
                                        </p:attrNameLst>
                                      </p:cBhvr>
                                      <p:rCtr x="11211" y="-11667"/>
                                    </p:animMotion>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Background pattern&#10;&#10;Description automatically generated">
            <a:extLst>
              <a:ext uri="{FF2B5EF4-FFF2-40B4-BE49-F238E27FC236}">
                <a16:creationId xmlns:a16="http://schemas.microsoft.com/office/drawing/2014/main" id="{BA5D4FA8-9219-0D5D-103F-86E0B5CE102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7" name="Title 1">
            <a:extLst>
              <a:ext uri="{FF2B5EF4-FFF2-40B4-BE49-F238E27FC236}">
                <a16:creationId xmlns:a16="http://schemas.microsoft.com/office/drawing/2014/main" id="{7422A498-F483-A2DE-169C-1457C602529D}"/>
              </a:ext>
            </a:extLst>
          </p:cNvPr>
          <p:cNvSpPr txBox="1">
            <a:spLocks/>
          </p:cNvSpPr>
          <p:nvPr/>
        </p:nvSpPr>
        <p:spPr>
          <a:xfrm>
            <a:off x="407482" y="570345"/>
            <a:ext cx="11377035" cy="1530638"/>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Can you spot the </a:t>
            </a:r>
            <a:r>
              <a:rPr lang="en-GB" b="1" u="sng" dirty="0">
                <a:solidFill>
                  <a:schemeClr val="bg1"/>
                </a:solidFill>
                <a:latin typeface="+mn-lt"/>
                <a:ea typeface="Andika"/>
                <a:cs typeface="Andika"/>
              </a:rPr>
              <a:t>inverted commas</a:t>
            </a:r>
            <a:r>
              <a:rPr lang="en-GB" dirty="0">
                <a:solidFill>
                  <a:schemeClr val="bg1"/>
                </a:solidFill>
                <a:latin typeface="+mn-lt"/>
                <a:ea typeface="Andika"/>
                <a:cs typeface="Andika"/>
              </a:rPr>
              <a:t>?</a:t>
            </a:r>
          </a:p>
        </p:txBody>
      </p:sp>
      <p:pic>
        <p:nvPicPr>
          <p:cNvPr id="3" name="Picture 2">
            <a:extLst>
              <a:ext uri="{FF2B5EF4-FFF2-40B4-BE49-F238E27FC236}">
                <a16:creationId xmlns:a16="http://schemas.microsoft.com/office/drawing/2014/main" id="{A51BA8D4-424B-5ED2-84F1-358EA7AB39F1}"/>
              </a:ext>
            </a:extLst>
          </p:cNvPr>
          <p:cNvPicPr>
            <a:picLocks noChangeAspect="1"/>
          </p:cNvPicPr>
          <p:nvPr/>
        </p:nvPicPr>
        <p:blipFill rotWithShape="1">
          <a:blip r:embed="rId3"/>
          <a:srcRect b="52724"/>
          <a:stretch/>
        </p:blipFill>
        <p:spPr>
          <a:xfrm>
            <a:off x="1391873" y="2771327"/>
            <a:ext cx="9408253" cy="1648274"/>
          </a:xfrm>
          <a:prstGeom prst="rect">
            <a:avLst/>
          </a:prstGeom>
        </p:spPr>
      </p:pic>
      <p:cxnSp>
        <p:nvCxnSpPr>
          <p:cNvPr id="8" name="Straight Arrow Connector 7">
            <a:extLst>
              <a:ext uri="{FF2B5EF4-FFF2-40B4-BE49-F238E27FC236}">
                <a16:creationId xmlns:a16="http://schemas.microsoft.com/office/drawing/2014/main" id="{B652F7AF-83BF-F56C-BD2C-8909BB862F75}"/>
              </a:ext>
            </a:extLst>
          </p:cNvPr>
          <p:cNvCxnSpPr/>
          <p:nvPr/>
        </p:nvCxnSpPr>
        <p:spPr>
          <a:xfrm>
            <a:off x="942110" y="1999799"/>
            <a:ext cx="526473" cy="849746"/>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A835A253-7FD7-DD05-CA49-1C8B34C964FC}"/>
              </a:ext>
            </a:extLst>
          </p:cNvPr>
          <p:cNvCxnSpPr>
            <a:cxnSpLocks/>
          </p:cNvCxnSpPr>
          <p:nvPr/>
        </p:nvCxnSpPr>
        <p:spPr>
          <a:xfrm flipH="1">
            <a:off x="2747820" y="1960690"/>
            <a:ext cx="401781" cy="90300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2ED91CED-B224-9A71-0FD9-E3BC0CAD5497}"/>
              </a:ext>
            </a:extLst>
          </p:cNvPr>
          <p:cNvCxnSpPr>
            <a:cxnSpLocks/>
          </p:cNvCxnSpPr>
          <p:nvPr/>
        </p:nvCxnSpPr>
        <p:spPr>
          <a:xfrm>
            <a:off x="645825" y="3514563"/>
            <a:ext cx="822758"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F306BEF1-82EF-0711-DD43-8779E3ADEF30}"/>
              </a:ext>
            </a:extLst>
          </p:cNvPr>
          <p:cNvCxnSpPr>
            <a:cxnSpLocks/>
          </p:cNvCxnSpPr>
          <p:nvPr/>
        </p:nvCxnSpPr>
        <p:spPr>
          <a:xfrm flipH="1" flipV="1">
            <a:off x="8091056" y="3128654"/>
            <a:ext cx="2872509" cy="192954"/>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F242E9D6-2DBF-CE09-A996-04269146235A}"/>
              </a:ext>
            </a:extLst>
          </p:cNvPr>
          <p:cNvCxnSpPr>
            <a:cxnSpLocks/>
          </p:cNvCxnSpPr>
          <p:nvPr/>
        </p:nvCxnSpPr>
        <p:spPr>
          <a:xfrm>
            <a:off x="809264" y="2981163"/>
            <a:ext cx="1721501" cy="147491"/>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899183B8-9CA4-58FA-0A49-898E20D32F55}"/>
              </a:ext>
            </a:extLst>
          </p:cNvPr>
          <p:cNvCxnSpPr>
            <a:cxnSpLocks/>
          </p:cNvCxnSpPr>
          <p:nvPr/>
        </p:nvCxnSpPr>
        <p:spPr>
          <a:xfrm>
            <a:off x="627352" y="4156490"/>
            <a:ext cx="822758"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33" name="Title 1">
            <a:extLst>
              <a:ext uri="{FF2B5EF4-FFF2-40B4-BE49-F238E27FC236}">
                <a16:creationId xmlns:a16="http://schemas.microsoft.com/office/drawing/2014/main" id="{A5545F8E-5725-BD06-1C6C-EC54B4C70650}"/>
              </a:ext>
            </a:extLst>
          </p:cNvPr>
          <p:cNvSpPr txBox="1">
            <a:spLocks/>
          </p:cNvSpPr>
          <p:nvPr/>
        </p:nvSpPr>
        <p:spPr>
          <a:xfrm>
            <a:off x="407480" y="565727"/>
            <a:ext cx="11377035" cy="1530638"/>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How many </a:t>
            </a:r>
            <a:r>
              <a:rPr lang="en-GB" sz="4000" b="1" u="sng" dirty="0">
                <a:solidFill>
                  <a:schemeClr val="bg1"/>
                </a:solidFill>
                <a:latin typeface="+mn-lt"/>
                <a:ea typeface="Andika"/>
                <a:cs typeface="Andika"/>
              </a:rPr>
              <a:t>inverted commas</a:t>
            </a:r>
            <a:r>
              <a:rPr lang="en-GB" sz="4000" b="1" dirty="0">
                <a:solidFill>
                  <a:schemeClr val="bg1"/>
                </a:solidFill>
                <a:latin typeface="+mn-lt"/>
                <a:ea typeface="Andika"/>
                <a:cs typeface="Andika"/>
              </a:rPr>
              <a:t> </a:t>
            </a:r>
            <a:r>
              <a:rPr lang="en-GB" sz="4000" dirty="0">
                <a:solidFill>
                  <a:schemeClr val="bg1"/>
                </a:solidFill>
                <a:latin typeface="+mn-lt"/>
                <a:ea typeface="Andika"/>
                <a:cs typeface="Andika"/>
              </a:rPr>
              <a:t>can you count?</a:t>
            </a:r>
          </a:p>
        </p:txBody>
      </p:sp>
      <p:cxnSp>
        <p:nvCxnSpPr>
          <p:cNvPr id="34" name="Straight Arrow Connector 33">
            <a:extLst>
              <a:ext uri="{FF2B5EF4-FFF2-40B4-BE49-F238E27FC236}">
                <a16:creationId xmlns:a16="http://schemas.microsoft.com/office/drawing/2014/main" id="{0C5DEBBE-193E-28D7-6E94-026CE729D344}"/>
              </a:ext>
            </a:extLst>
          </p:cNvPr>
          <p:cNvCxnSpPr>
            <a:cxnSpLocks/>
          </p:cNvCxnSpPr>
          <p:nvPr/>
        </p:nvCxnSpPr>
        <p:spPr>
          <a:xfrm flipH="1">
            <a:off x="3767599" y="2367562"/>
            <a:ext cx="771777" cy="1104246"/>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54F01002-5072-CC89-CD50-6997516D3A8F}"/>
              </a:ext>
            </a:extLst>
          </p:cNvPr>
          <p:cNvCxnSpPr>
            <a:cxnSpLocks/>
          </p:cNvCxnSpPr>
          <p:nvPr/>
        </p:nvCxnSpPr>
        <p:spPr>
          <a:xfrm>
            <a:off x="5121985" y="2459164"/>
            <a:ext cx="181912" cy="1020367"/>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04EADC53-89A6-003F-FD7B-F95E0EA596FB}"/>
              </a:ext>
            </a:extLst>
          </p:cNvPr>
          <p:cNvCxnSpPr>
            <a:cxnSpLocks/>
          </p:cNvCxnSpPr>
          <p:nvPr/>
        </p:nvCxnSpPr>
        <p:spPr>
          <a:xfrm flipH="1" flipV="1">
            <a:off x="7504547" y="3763326"/>
            <a:ext cx="4041627" cy="283589"/>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4C7C48D9-DADB-B41D-FED0-95E14CFF2752}"/>
              </a:ext>
            </a:extLst>
          </p:cNvPr>
          <p:cNvCxnSpPr>
            <a:cxnSpLocks/>
          </p:cNvCxnSpPr>
          <p:nvPr/>
        </p:nvCxnSpPr>
        <p:spPr>
          <a:xfrm flipH="1" flipV="1">
            <a:off x="2530765" y="4234999"/>
            <a:ext cx="417945" cy="1234715"/>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45" name="Title 1">
            <a:extLst>
              <a:ext uri="{FF2B5EF4-FFF2-40B4-BE49-F238E27FC236}">
                <a16:creationId xmlns:a16="http://schemas.microsoft.com/office/drawing/2014/main" id="{66DCEF0A-E3B9-A8D7-43D4-240B26B13CD0}"/>
              </a:ext>
            </a:extLst>
          </p:cNvPr>
          <p:cNvSpPr txBox="1">
            <a:spLocks/>
          </p:cNvSpPr>
          <p:nvPr/>
        </p:nvSpPr>
        <p:spPr>
          <a:xfrm>
            <a:off x="6530109" y="5192945"/>
            <a:ext cx="5192696" cy="1094710"/>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10 inverted commas </a:t>
            </a:r>
          </a:p>
          <a:p>
            <a:pPr algn="ctr"/>
            <a:r>
              <a:rPr lang="en-GB" sz="2400" dirty="0">
                <a:solidFill>
                  <a:schemeClr val="bg1"/>
                </a:solidFill>
                <a:latin typeface="+mn-lt"/>
                <a:ea typeface="Andika"/>
                <a:cs typeface="Andika"/>
              </a:rPr>
              <a:t>(or 5 pairs of inverted commas)</a:t>
            </a:r>
          </a:p>
        </p:txBody>
      </p:sp>
    </p:spTree>
    <p:extLst>
      <p:ext uri="{BB962C8B-B14F-4D97-AF65-F5344CB8AC3E}">
        <p14:creationId xmlns:p14="http://schemas.microsoft.com/office/powerpoint/2010/main" val="4068823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childTnLst>
                          </p:cTn>
                        </p:par>
                        <p:par>
                          <p:cTn id="26" fill="hold">
                            <p:stCondLst>
                              <p:cond delay="1000"/>
                            </p:stCondLst>
                            <p:childTnLst>
                              <p:par>
                                <p:cTn id="27" presetID="10" presetClass="entr" presetSubtype="0"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par>
                          <p:cTn id="30" fill="hold">
                            <p:stCondLst>
                              <p:cond delay="1500"/>
                            </p:stCondLst>
                            <p:childTnLst>
                              <p:par>
                                <p:cTn id="31" presetID="10" presetClass="entr" presetSubtype="0" fill="hold" nodeType="after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500"/>
                                        <p:tgtEl>
                                          <p:spTgt spid="34"/>
                                        </p:tgtEl>
                                      </p:cBhvr>
                                    </p:animEffect>
                                  </p:childTnLst>
                                </p:cTn>
                              </p:par>
                            </p:childTnLst>
                          </p:cTn>
                        </p:par>
                        <p:par>
                          <p:cTn id="34" fill="hold">
                            <p:stCondLst>
                              <p:cond delay="2000"/>
                            </p:stCondLst>
                            <p:childTnLst>
                              <p:par>
                                <p:cTn id="35" presetID="10" presetClass="entr" presetSubtype="0" fill="hold" nodeType="after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500"/>
                                        <p:tgtEl>
                                          <p:spTgt spid="36"/>
                                        </p:tgtEl>
                                      </p:cBhvr>
                                    </p:animEffect>
                                  </p:childTnLst>
                                </p:cTn>
                              </p:par>
                            </p:childTnLst>
                          </p:cTn>
                        </p:par>
                        <p:par>
                          <p:cTn id="38" fill="hold">
                            <p:stCondLst>
                              <p:cond delay="2500"/>
                            </p:stCondLst>
                            <p:childTnLst>
                              <p:par>
                                <p:cTn id="39" presetID="10" presetClass="entr" presetSubtype="0" fill="hold" nodeType="after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500"/>
                                        <p:tgtEl>
                                          <p:spTgt spid="39"/>
                                        </p:tgtEl>
                                      </p:cBhvr>
                                    </p:animEffect>
                                  </p:childTnLst>
                                </p:cTn>
                              </p:par>
                            </p:childTnLst>
                          </p:cTn>
                        </p:par>
                        <p:par>
                          <p:cTn id="42" fill="hold">
                            <p:stCondLst>
                              <p:cond delay="3000"/>
                            </p:stCondLst>
                            <p:childTnLst>
                              <p:par>
                                <p:cTn id="43" presetID="10" presetClass="entr" presetSubtype="0" fill="hold"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childTnLst>
                                </p:cTn>
                              </p:par>
                            </p:childTnLst>
                          </p:cTn>
                        </p:par>
                        <p:par>
                          <p:cTn id="46" fill="hold">
                            <p:stCondLst>
                              <p:cond delay="3500"/>
                            </p:stCondLst>
                            <p:childTnLst>
                              <p:par>
                                <p:cTn id="47" presetID="10" presetClass="entr" presetSubtype="0" fill="hold" nodeType="after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fade">
                                      <p:cBhvr>
                                        <p:cTn id="49" dur="500"/>
                                        <p:tgtEl>
                                          <p:spTgt spid="43"/>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45"/>
                                        </p:tgtEl>
                                        <p:attrNameLst>
                                          <p:attrName>style.visibility</p:attrName>
                                        </p:attrNameLst>
                                      </p:cBhvr>
                                      <p:to>
                                        <p:strVal val="visible"/>
                                      </p:to>
                                    </p:set>
                                    <p:animEffect transition="in" filter="fade">
                                      <p:cBhvr>
                                        <p:cTn id="54"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45"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Background pattern&#10;&#10;Description automatically generated">
            <a:extLst>
              <a:ext uri="{FF2B5EF4-FFF2-40B4-BE49-F238E27FC236}">
                <a16:creationId xmlns:a16="http://schemas.microsoft.com/office/drawing/2014/main" id="{BA5D4FA8-9219-0D5D-103F-86E0B5CE102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pic>
        <p:nvPicPr>
          <p:cNvPr id="3" name="Picture 2">
            <a:extLst>
              <a:ext uri="{FF2B5EF4-FFF2-40B4-BE49-F238E27FC236}">
                <a16:creationId xmlns:a16="http://schemas.microsoft.com/office/drawing/2014/main" id="{1DAE2E96-C9A8-6FD3-8E90-461F7DC03751}"/>
              </a:ext>
            </a:extLst>
          </p:cNvPr>
          <p:cNvPicPr>
            <a:picLocks noChangeAspect="1"/>
          </p:cNvPicPr>
          <p:nvPr/>
        </p:nvPicPr>
        <p:blipFill rotWithShape="1">
          <a:blip r:embed="rId3"/>
          <a:srcRect b="52724"/>
          <a:stretch/>
        </p:blipFill>
        <p:spPr>
          <a:xfrm>
            <a:off x="1391873" y="2771327"/>
            <a:ext cx="9408253" cy="1648274"/>
          </a:xfrm>
          <a:prstGeom prst="rect">
            <a:avLst/>
          </a:prstGeom>
        </p:spPr>
      </p:pic>
      <p:sp>
        <p:nvSpPr>
          <p:cNvPr id="7" name="Title 1">
            <a:extLst>
              <a:ext uri="{FF2B5EF4-FFF2-40B4-BE49-F238E27FC236}">
                <a16:creationId xmlns:a16="http://schemas.microsoft.com/office/drawing/2014/main" id="{7422A498-F483-A2DE-169C-1457C602529D}"/>
              </a:ext>
            </a:extLst>
          </p:cNvPr>
          <p:cNvSpPr txBox="1">
            <a:spLocks/>
          </p:cNvSpPr>
          <p:nvPr/>
        </p:nvSpPr>
        <p:spPr>
          <a:xfrm>
            <a:off x="407482" y="570345"/>
            <a:ext cx="11377035" cy="1932710"/>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Rule 1: </a:t>
            </a:r>
            <a:r>
              <a:rPr lang="en-GB" b="1" u="sng" dirty="0">
                <a:solidFill>
                  <a:srgbClr val="FFFF00"/>
                </a:solidFill>
                <a:latin typeface="+mn-lt"/>
                <a:ea typeface="Andika"/>
                <a:cs typeface="Andika"/>
              </a:rPr>
              <a:t>Start &amp; end speech</a:t>
            </a:r>
            <a:r>
              <a:rPr lang="en-GB" b="1" dirty="0">
                <a:solidFill>
                  <a:srgbClr val="FFFF00"/>
                </a:solidFill>
                <a:latin typeface="+mn-lt"/>
                <a:ea typeface="Andika"/>
                <a:cs typeface="Andika"/>
              </a:rPr>
              <a:t> </a:t>
            </a:r>
          </a:p>
          <a:p>
            <a:pPr algn="ctr"/>
            <a:r>
              <a:rPr lang="en-GB" dirty="0">
                <a:solidFill>
                  <a:schemeClr val="bg1"/>
                </a:solidFill>
                <a:latin typeface="+mn-lt"/>
                <a:ea typeface="Andika"/>
                <a:cs typeface="Andika"/>
              </a:rPr>
              <a:t>with inverted commas. </a:t>
            </a:r>
          </a:p>
        </p:txBody>
      </p:sp>
      <p:cxnSp>
        <p:nvCxnSpPr>
          <p:cNvPr id="10" name="Straight Arrow Connector 9">
            <a:extLst>
              <a:ext uri="{FF2B5EF4-FFF2-40B4-BE49-F238E27FC236}">
                <a16:creationId xmlns:a16="http://schemas.microsoft.com/office/drawing/2014/main" id="{4CEBBEA5-618A-3AA0-A29E-BCFFEED0CF38}"/>
              </a:ext>
            </a:extLst>
          </p:cNvPr>
          <p:cNvCxnSpPr/>
          <p:nvPr/>
        </p:nvCxnSpPr>
        <p:spPr>
          <a:xfrm>
            <a:off x="942110" y="1999799"/>
            <a:ext cx="526473" cy="849746"/>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82844AF3-1655-9057-06BD-A24C84E2E807}"/>
              </a:ext>
            </a:extLst>
          </p:cNvPr>
          <p:cNvCxnSpPr>
            <a:cxnSpLocks/>
          </p:cNvCxnSpPr>
          <p:nvPr/>
        </p:nvCxnSpPr>
        <p:spPr>
          <a:xfrm flipH="1">
            <a:off x="2747820" y="1960690"/>
            <a:ext cx="401781" cy="90300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C393EC49-79DC-7D6B-038A-9351F44AAF16}"/>
              </a:ext>
            </a:extLst>
          </p:cNvPr>
          <p:cNvCxnSpPr>
            <a:cxnSpLocks/>
          </p:cNvCxnSpPr>
          <p:nvPr/>
        </p:nvCxnSpPr>
        <p:spPr>
          <a:xfrm>
            <a:off x="645825" y="3514563"/>
            <a:ext cx="822758"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C23D2A29-9813-6D5F-EA30-197D621920E9}"/>
              </a:ext>
            </a:extLst>
          </p:cNvPr>
          <p:cNvCxnSpPr>
            <a:cxnSpLocks/>
          </p:cNvCxnSpPr>
          <p:nvPr/>
        </p:nvCxnSpPr>
        <p:spPr>
          <a:xfrm flipH="1" flipV="1">
            <a:off x="8091056" y="3128654"/>
            <a:ext cx="2872509" cy="192954"/>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0ED2CB38-F22D-449A-4C9F-3CF8AFD8608D}"/>
              </a:ext>
            </a:extLst>
          </p:cNvPr>
          <p:cNvCxnSpPr>
            <a:cxnSpLocks/>
          </p:cNvCxnSpPr>
          <p:nvPr/>
        </p:nvCxnSpPr>
        <p:spPr>
          <a:xfrm>
            <a:off x="809264" y="2981163"/>
            <a:ext cx="1721501" cy="147491"/>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CF214D3C-B97C-4936-E2A1-6F5C7789584F}"/>
              </a:ext>
            </a:extLst>
          </p:cNvPr>
          <p:cNvCxnSpPr>
            <a:cxnSpLocks/>
          </p:cNvCxnSpPr>
          <p:nvPr/>
        </p:nvCxnSpPr>
        <p:spPr>
          <a:xfrm>
            <a:off x="627352" y="4156490"/>
            <a:ext cx="822758"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7DB99C1A-146D-2EBE-5027-A1E6A4A3FB59}"/>
              </a:ext>
            </a:extLst>
          </p:cNvPr>
          <p:cNvCxnSpPr>
            <a:cxnSpLocks/>
          </p:cNvCxnSpPr>
          <p:nvPr/>
        </p:nvCxnSpPr>
        <p:spPr>
          <a:xfrm flipH="1">
            <a:off x="3767599" y="2367562"/>
            <a:ext cx="771777" cy="1104246"/>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2544726E-5E5D-5936-72B2-3511C8184B1F}"/>
              </a:ext>
            </a:extLst>
          </p:cNvPr>
          <p:cNvCxnSpPr>
            <a:cxnSpLocks/>
          </p:cNvCxnSpPr>
          <p:nvPr/>
        </p:nvCxnSpPr>
        <p:spPr>
          <a:xfrm>
            <a:off x="5121985" y="2459164"/>
            <a:ext cx="181912" cy="1020367"/>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6BA7F093-DC80-F691-85A2-32532D675C50}"/>
              </a:ext>
            </a:extLst>
          </p:cNvPr>
          <p:cNvCxnSpPr>
            <a:cxnSpLocks/>
          </p:cNvCxnSpPr>
          <p:nvPr/>
        </p:nvCxnSpPr>
        <p:spPr>
          <a:xfrm flipH="1" flipV="1">
            <a:off x="7504547" y="3763326"/>
            <a:ext cx="4041627" cy="283589"/>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79E9731A-A67D-642E-E46F-F98B741F97AA}"/>
              </a:ext>
            </a:extLst>
          </p:cNvPr>
          <p:cNvCxnSpPr>
            <a:cxnSpLocks/>
          </p:cNvCxnSpPr>
          <p:nvPr/>
        </p:nvCxnSpPr>
        <p:spPr>
          <a:xfrm flipH="1" flipV="1">
            <a:off x="2530765" y="4234999"/>
            <a:ext cx="417945" cy="1234715"/>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0966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childTnLst>
                          </p:cTn>
                        </p:par>
                        <p:par>
                          <p:cTn id="26" fill="hold">
                            <p:stCondLst>
                              <p:cond delay="500"/>
                            </p:stCondLst>
                            <p:childTnLst>
                              <p:par>
                                <p:cTn id="27" presetID="10" presetClass="entr" presetSubtype="0" fill="hold"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childTnLst>
                          </p:cTn>
                        </p:par>
                        <p:par>
                          <p:cTn id="35" fill="hold">
                            <p:stCondLst>
                              <p:cond delay="500"/>
                            </p:stCondLst>
                            <p:childTnLst>
                              <p:par>
                                <p:cTn id="36" presetID="10" presetClass="entr" presetSubtype="0" fill="hold"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500"/>
                                        <p:tgtEl>
                                          <p:spTgt spid="24"/>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childTnLst>
                          </p:cTn>
                        </p:par>
                        <p:par>
                          <p:cTn id="44" fill="hold">
                            <p:stCondLst>
                              <p:cond delay="500"/>
                            </p:stCondLst>
                            <p:childTnLst>
                              <p:par>
                                <p:cTn id="45" presetID="10" presetClass="entr" presetSubtype="0"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shape&#10;&#10;Description automatically generated">
            <a:extLst>
              <a:ext uri="{FF2B5EF4-FFF2-40B4-BE49-F238E27FC236}">
                <a16:creationId xmlns:a16="http://schemas.microsoft.com/office/drawing/2014/main" id="{8CC16EB0-8C0E-073B-E6D5-81F591A004B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7" name="Title 1">
            <a:extLst>
              <a:ext uri="{FF2B5EF4-FFF2-40B4-BE49-F238E27FC236}">
                <a16:creationId xmlns:a16="http://schemas.microsoft.com/office/drawing/2014/main" id="{7422A498-F483-A2DE-169C-1457C602529D}"/>
              </a:ext>
            </a:extLst>
          </p:cNvPr>
          <p:cNvSpPr txBox="1">
            <a:spLocks/>
          </p:cNvSpPr>
          <p:nvPr/>
        </p:nvSpPr>
        <p:spPr>
          <a:xfrm>
            <a:off x="407482" y="570345"/>
            <a:ext cx="11377035" cy="1932710"/>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Rule 2: Start a </a:t>
            </a:r>
            <a:r>
              <a:rPr lang="en-GB" sz="4000" b="1" u="sng" dirty="0">
                <a:solidFill>
                  <a:srgbClr val="FFFF00"/>
                </a:solidFill>
                <a:latin typeface="+mn-lt"/>
                <a:ea typeface="Andika"/>
                <a:cs typeface="Andika"/>
              </a:rPr>
              <a:t>new line</a:t>
            </a:r>
            <a:r>
              <a:rPr lang="en-GB" sz="4000" dirty="0">
                <a:solidFill>
                  <a:schemeClr val="bg1"/>
                </a:solidFill>
                <a:latin typeface="+mn-lt"/>
                <a:ea typeface="Andika"/>
                <a:cs typeface="Andika"/>
              </a:rPr>
              <a:t> for a new speaker.</a:t>
            </a:r>
          </a:p>
        </p:txBody>
      </p:sp>
      <p:pic>
        <p:nvPicPr>
          <p:cNvPr id="2" name="Picture 1">
            <a:extLst>
              <a:ext uri="{FF2B5EF4-FFF2-40B4-BE49-F238E27FC236}">
                <a16:creationId xmlns:a16="http://schemas.microsoft.com/office/drawing/2014/main" id="{0EA13FBE-B13C-25D2-35F5-38EAAFB03216}"/>
              </a:ext>
            </a:extLst>
          </p:cNvPr>
          <p:cNvPicPr>
            <a:picLocks noChangeAspect="1"/>
          </p:cNvPicPr>
          <p:nvPr/>
        </p:nvPicPr>
        <p:blipFill rotWithShape="1">
          <a:blip r:embed="rId3"/>
          <a:srcRect b="52177"/>
          <a:stretch/>
        </p:blipFill>
        <p:spPr>
          <a:xfrm>
            <a:off x="1391873" y="2771327"/>
            <a:ext cx="9408253" cy="1667324"/>
          </a:xfrm>
          <a:prstGeom prst="rect">
            <a:avLst/>
          </a:prstGeom>
        </p:spPr>
      </p:pic>
      <p:cxnSp>
        <p:nvCxnSpPr>
          <p:cNvPr id="8" name="Straight Arrow Connector 7">
            <a:extLst>
              <a:ext uri="{FF2B5EF4-FFF2-40B4-BE49-F238E27FC236}">
                <a16:creationId xmlns:a16="http://schemas.microsoft.com/office/drawing/2014/main" id="{F3BB728E-D46C-6C75-ACE9-30DA12E4E7D3}"/>
              </a:ext>
            </a:extLst>
          </p:cNvPr>
          <p:cNvCxnSpPr>
            <a:cxnSpLocks/>
          </p:cNvCxnSpPr>
          <p:nvPr/>
        </p:nvCxnSpPr>
        <p:spPr>
          <a:xfrm>
            <a:off x="809264" y="2981163"/>
            <a:ext cx="663401" cy="0"/>
          </a:xfrm>
          <a:prstGeom prst="straightConnector1">
            <a:avLst/>
          </a:prstGeom>
          <a:ln w="57150">
            <a:solidFill>
              <a:srgbClr val="EF8023"/>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CD5E42BA-2A28-6F11-4E3E-8E94F6C2CFC8}"/>
              </a:ext>
            </a:extLst>
          </p:cNvPr>
          <p:cNvCxnSpPr>
            <a:cxnSpLocks/>
          </p:cNvCxnSpPr>
          <p:nvPr/>
        </p:nvCxnSpPr>
        <p:spPr>
          <a:xfrm>
            <a:off x="809264" y="3605200"/>
            <a:ext cx="663401" cy="0"/>
          </a:xfrm>
          <a:prstGeom prst="straightConnector1">
            <a:avLst/>
          </a:prstGeom>
          <a:ln w="57150">
            <a:solidFill>
              <a:srgbClr val="EF8023"/>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E32594DB-665D-ADC7-3C14-A41926B550D9}"/>
              </a:ext>
            </a:extLst>
          </p:cNvPr>
          <p:cNvCxnSpPr>
            <a:cxnSpLocks/>
          </p:cNvCxnSpPr>
          <p:nvPr/>
        </p:nvCxnSpPr>
        <p:spPr>
          <a:xfrm>
            <a:off x="809264" y="4192342"/>
            <a:ext cx="663401" cy="0"/>
          </a:xfrm>
          <a:prstGeom prst="straightConnector1">
            <a:avLst/>
          </a:prstGeom>
          <a:ln w="57150">
            <a:solidFill>
              <a:srgbClr val="EF8023"/>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66215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765F3C1A-67E7-6E15-80E9-A37311B4193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7" name="Title 1">
            <a:extLst>
              <a:ext uri="{FF2B5EF4-FFF2-40B4-BE49-F238E27FC236}">
                <a16:creationId xmlns:a16="http://schemas.microsoft.com/office/drawing/2014/main" id="{7422A498-F483-A2DE-169C-1457C602529D}"/>
              </a:ext>
            </a:extLst>
          </p:cNvPr>
          <p:cNvSpPr txBox="1">
            <a:spLocks/>
          </p:cNvSpPr>
          <p:nvPr/>
        </p:nvSpPr>
        <p:spPr>
          <a:xfrm>
            <a:off x="407482" y="570345"/>
            <a:ext cx="11377035" cy="1932710"/>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Rule 3: </a:t>
            </a:r>
            <a:r>
              <a:rPr lang="en-GB" sz="4000" b="1" u="sng" dirty="0">
                <a:solidFill>
                  <a:srgbClr val="FFFF00"/>
                </a:solidFill>
                <a:latin typeface="+mn-lt"/>
                <a:ea typeface="Andika"/>
                <a:cs typeface="Andika"/>
              </a:rPr>
              <a:t>Capital letter</a:t>
            </a:r>
            <a:r>
              <a:rPr lang="en-GB" sz="4000" dirty="0">
                <a:solidFill>
                  <a:schemeClr val="bg1"/>
                </a:solidFill>
                <a:latin typeface="+mn-lt"/>
                <a:ea typeface="Andika"/>
                <a:cs typeface="Andika"/>
              </a:rPr>
              <a:t> at the </a:t>
            </a:r>
            <a:r>
              <a:rPr lang="en-GB" sz="4000" b="1" u="sng" dirty="0">
                <a:solidFill>
                  <a:srgbClr val="FFFF00"/>
                </a:solidFill>
                <a:latin typeface="+mn-lt"/>
                <a:ea typeface="Andika"/>
                <a:cs typeface="Andika"/>
              </a:rPr>
              <a:t>start</a:t>
            </a:r>
            <a:r>
              <a:rPr lang="en-GB" sz="4000" dirty="0">
                <a:solidFill>
                  <a:schemeClr val="bg1"/>
                </a:solidFill>
                <a:latin typeface="+mn-lt"/>
                <a:ea typeface="Andika"/>
                <a:cs typeface="Andika"/>
              </a:rPr>
              <a:t> of speech.</a:t>
            </a:r>
          </a:p>
          <a:p>
            <a:pPr algn="ctr"/>
            <a:endParaRPr lang="en-GB" sz="4000" dirty="0">
              <a:solidFill>
                <a:schemeClr val="bg1"/>
              </a:solidFill>
              <a:latin typeface="+mn-lt"/>
              <a:ea typeface="Andika"/>
              <a:cs typeface="Andika"/>
            </a:endParaRPr>
          </a:p>
          <a:p>
            <a:pPr algn="ctr"/>
            <a:r>
              <a:rPr lang="en-GB" sz="2400" dirty="0">
                <a:solidFill>
                  <a:schemeClr val="bg1"/>
                </a:solidFill>
                <a:latin typeface="+mn-lt"/>
                <a:ea typeface="Andika"/>
                <a:cs typeface="Andika"/>
              </a:rPr>
              <a:t>Can you see the capital letters at the start of each bit of speech?</a:t>
            </a:r>
          </a:p>
        </p:txBody>
      </p:sp>
      <p:pic>
        <p:nvPicPr>
          <p:cNvPr id="2" name="Picture 1">
            <a:extLst>
              <a:ext uri="{FF2B5EF4-FFF2-40B4-BE49-F238E27FC236}">
                <a16:creationId xmlns:a16="http://schemas.microsoft.com/office/drawing/2014/main" id="{0EA13FBE-B13C-25D2-35F5-38EAAFB03216}"/>
              </a:ext>
            </a:extLst>
          </p:cNvPr>
          <p:cNvPicPr>
            <a:picLocks noChangeAspect="1"/>
          </p:cNvPicPr>
          <p:nvPr/>
        </p:nvPicPr>
        <p:blipFill rotWithShape="1">
          <a:blip r:embed="rId3"/>
          <a:srcRect b="54578"/>
          <a:stretch/>
        </p:blipFill>
        <p:spPr>
          <a:xfrm>
            <a:off x="1391873" y="2771327"/>
            <a:ext cx="9408253" cy="1583620"/>
          </a:xfrm>
          <a:prstGeom prst="rect">
            <a:avLst/>
          </a:prstGeom>
        </p:spPr>
      </p:pic>
      <p:cxnSp>
        <p:nvCxnSpPr>
          <p:cNvPr id="8" name="Straight Arrow Connector 7">
            <a:extLst>
              <a:ext uri="{FF2B5EF4-FFF2-40B4-BE49-F238E27FC236}">
                <a16:creationId xmlns:a16="http://schemas.microsoft.com/office/drawing/2014/main" id="{F3BB728E-D46C-6C75-ACE9-30DA12E4E7D3}"/>
              </a:ext>
            </a:extLst>
          </p:cNvPr>
          <p:cNvCxnSpPr>
            <a:cxnSpLocks/>
          </p:cNvCxnSpPr>
          <p:nvPr/>
        </p:nvCxnSpPr>
        <p:spPr>
          <a:xfrm>
            <a:off x="809264" y="2981163"/>
            <a:ext cx="663401"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CD5E42BA-2A28-6F11-4E3E-8E94F6C2CFC8}"/>
              </a:ext>
            </a:extLst>
          </p:cNvPr>
          <p:cNvCxnSpPr>
            <a:cxnSpLocks/>
          </p:cNvCxnSpPr>
          <p:nvPr/>
        </p:nvCxnSpPr>
        <p:spPr>
          <a:xfrm>
            <a:off x="809264" y="3605200"/>
            <a:ext cx="663401"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E32594DB-665D-ADC7-3C14-A41926B550D9}"/>
              </a:ext>
            </a:extLst>
          </p:cNvPr>
          <p:cNvCxnSpPr>
            <a:cxnSpLocks/>
          </p:cNvCxnSpPr>
          <p:nvPr/>
        </p:nvCxnSpPr>
        <p:spPr>
          <a:xfrm>
            <a:off x="809264" y="4192342"/>
            <a:ext cx="663401"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972D14E8-D60E-AEF4-355D-9B18F4879A25}"/>
              </a:ext>
            </a:extLst>
          </p:cNvPr>
          <p:cNvCxnSpPr>
            <a:cxnSpLocks/>
          </p:cNvCxnSpPr>
          <p:nvPr/>
        </p:nvCxnSpPr>
        <p:spPr>
          <a:xfrm flipH="1" flipV="1">
            <a:off x="2741596" y="3281794"/>
            <a:ext cx="434741" cy="131808"/>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6E44EA33-537B-DD62-AB36-720D3109379F}"/>
              </a:ext>
            </a:extLst>
          </p:cNvPr>
          <p:cNvCxnSpPr>
            <a:cxnSpLocks/>
          </p:cNvCxnSpPr>
          <p:nvPr/>
        </p:nvCxnSpPr>
        <p:spPr>
          <a:xfrm flipH="1">
            <a:off x="5550569" y="3347698"/>
            <a:ext cx="545430" cy="121762"/>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01329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3F53FFAD-58AB-863D-9F46-52AA7C64E86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7" name="Title 1">
            <a:extLst>
              <a:ext uri="{FF2B5EF4-FFF2-40B4-BE49-F238E27FC236}">
                <a16:creationId xmlns:a16="http://schemas.microsoft.com/office/drawing/2014/main" id="{7422A498-F483-A2DE-169C-1457C602529D}"/>
              </a:ext>
            </a:extLst>
          </p:cNvPr>
          <p:cNvSpPr txBox="1">
            <a:spLocks/>
          </p:cNvSpPr>
          <p:nvPr/>
        </p:nvSpPr>
        <p:spPr>
          <a:xfrm>
            <a:off x="407482" y="570345"/>
            <a:ext cx="11377035" cy="193271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Rule 4: Punctuate the </a:t>
            </a:r>
            <a:r>
              <a:rPr lang="en-GB" sz="4000" b="1" u="sng" dirty="0">
                <a:solidFill>
                  <a:srgbClr val="FFFF00"/>
                </a:solidFill>
                <a:latin typeface="+mn-lt"/>
                <a:ea typeface="Andika"/>
                <a:cs typeface="Andika"/>
              </a:rPr>
              <a:t>end</a:t>
            </a:r>
            <a:r>
              <a:rPr lang="en-GB" sz="4000" dirty="0">
                <a:solidFill>
                  <a:schemeClr val="bg1"/>
                </a:solidFill>
                <a:latin typeface="+mn-lt"/>
                <a:ea typeface="Andika"/>
                <a:cs typeface="Andika"/>
              </a:rPr>
              <a:t> of speech.</a:t>
            </a:r>
          </a:p>
          <a:p>
            <a:pPr algn="ctr"/>
            <a:endParaRPr lang="en-GB" sz="4000" dirty="0">
              <a:solidFill>
                <a:schemeClr val="bg1"/>
              </a:solidFill>
              <a:latin typeface="+mn-lt"/>
              <a:ea typeface="Andika"/>
              <a:cs typeface="Andika"/>
            </a:endParaRPr>
          </a:p>
          <a:p>
            <a:pPr algn="ctr"/>
            <a:r>
              <a:rPr lang="en-GB" sz="2800" dirty="0">
                <a:solidFill>
                  <a:schemeClr val="bg1"/>
                </a:solidFill>
                <a:latin typeface="+mn-lt"/>
                <a:ea typeface="Andika"/>
                <a:cs typeface="Andika"/>
              </a:rPr>
              <a:t>Can you spot the punctuation at the end of each bit of speech?</a:t>
            </a:r>
          </a:p>
        </p:txBody>
      </p:sp>
      <p:pic>
        <p:nvPicPr>
          <p:cNvPr id="2" name="Picture 1">
            <a:extLst>
              <a:ext uri="{FF2B5EF4-FFF2-40B4-BE49-F238E27FC236}">
                <a16:creationId xmlns:a16="http://schemas.microsoft.com/office/drawing/2014/main" id="{0EA13FBE-B13C-25D2-35F5-38EAAFB03216}"/>
              </a:ext>
            </a:extLst>
          </p:cNvPr>
          <p:cNvPicPr>
            <a:picLocks noChangeAspect="1"/>
          </p:cNvPicPr>
          <p:nvPr/>
        </p:nvPicPr>
        <p:blipFill rotWithShape="1">
          <a:blip r:embed="rId3"/>
          <a:srcRect b="52450"/>
          <a:stretch/>
        </p:blipFill>
        <p:spPr>
          <a:xfrm>
            <a:off x="1391873" y="2771326"/>
            <a:ext cx="9408253" cy="1657799"/>
          </a:xfrm>
          <a:prstGeom prst="rect">
            <a:avLst/>
          </a:prstGeom>
        </p:spPr>
      </p:pic>
      <p:cxnSp>
        <p:nvCxnSpPr>
          <p:cNvPr id="8" name="Straight Arrow Connector 7">
            <a:extLst>
              <a:ext uri="{FF2B5EF4-FFF2-40B4-BE49-F238E27FC236}">
                <a16:creationId xmlns:a16="http://schemas.microsoft.com/office/drawing/2014/main" id="{F3BB728E-D46C-6C75-ACE9-30DA12E4E7D3}"/>
              </a:ext>
            </a:extLst>
          </p:cNvPr>
          <p:cNvCxnSpPr>
            <a:cxnSpLocks/>
          </p:cNvCxnSpPr>
          <p:nvPr/>
        </p:nvCxnSpPr>
        <p:spPr>
          <a:xfrm>
            <a:off x="2346036" y="2346036"/>
            <a:ext cx="290411" cy="505818"/>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CD5E42BA-2A28-6F11-4E3E-8E94F6C2CFC8}"/>
              </a:ext>
            </a:extLst>
          </p:cNvPr>
          <p:cNvCxnSpPr>
            <a:cxnSpLocks/>
          </p:cNvCxnSpPr>
          <p:nvPr/>
        </p:nvCxnSpPr>
        <p:spPr>
          <a:xfrm flipH="1">
            <a:off x="3614577" y="3347698"/>
            <a:ext cx="217590" cy="277224"/>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E32594DB-665D-ADC7-3C14-A41926B550D9}"/>
              </a:ext>
            </a:extLst>
          </p:cNvPr>
          <p:cNvCxnSpPr>
            <a:cxnSpLocks/>
          </p:cNvCxnSpPr>
          <p:nvPr/>
        </p:nvCxnSpPr>
        <p:spPr>
          <a:xfrm>
            <a:off x="1140964" y="3624922"/>
            <a:ext cx="1205072" cy="475543"/>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972D14E8-D60E-AEF4-355D-9B18F4879A25}"/>
              </a:ext>
            </a:extLst>
          </p:cNvPr>
          <p:cNvCxnSpPr>
            <a:cxnSpLocks/>
          </p:cNvCxnSpPr>
          <p:nvPr/>
        </p:nvCxnSpPr>
        <p:spPr>
          <a:xfrm flipH="1" flipV="1">
            <a:off x="7923196" y="3215890"/>
            <a:ext cx="434741" cy="131808"/>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6E44EA33-537B-DD62-AB36-720D3109379F}"/>
              </a:ext>
            </a:extLst>
          </p:cNvPr>
          <p:cNvCxnSpPr>
            <a:cxnSpLocks/>
          </p:cNvCxnSpPr>
          <p:nvPr/>
        </p:nvCxnSpPr>
        <p:spPr>
          <a:xfrm flipH="1" flipV="1">
            <a:off x="7377766" y="3899686"/>
            <a:ext cx="762800" cy="292656"/>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379336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2AC58DF0-9912-82B8-81B1-8F08D3F346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7" name="Title 1">
            <a:extLst>
              <a:ext uri="{FF2B5EF4-FFF2-40B4-BE49-F238E27FC236}">
                <a16:creationId xmlns:a16="http://schemas.microsoft.com/office/drawing/2014/main" id="{7422A498-F483-A2DE-169C-1457C602529D}"/>
              </a:ext>
            </a:extLst>
          </p:cNvPr>
          <p:cNvSpPr txBox="1">
            <a:spLocks/>
          </p:cNvSpPr>
          <p:nvPr/>
        </p:nvSpPr>
        <p:spPr>
          <a:xfrm>
            <a:off x="407482" y="570345"/>
            <a:ext cx="11377035" cy="1932710"/>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Rule 5: </a:t>
            </a:r>
            <a:r>
              <a:rPr lang="en-GB" sz="4000" b="1" u="sng" dirty="0">
                <a:solidFill>
                  <a:srgbClr val="FFFF00"/>
                </a:solidFill>
                <a:latin typeface="+mn-lt"/>
                <a:ea typeface="Andika"/>
                <a:cs typeface="Andika"/>
              </a:rPr>
              <a:t>Punctuate</a:t>
            </a:r>
            <a:r>
              <a:rPr lang="en-GB" sz="4000" dirty="0">
                <a:solidFill>
                  <a:schemeClr val="bg1"/>
                </a:solidFill>
                <a:latin typeface="+mn-lt"/>
                <a:ea typeface="Andika"/>
                <a:cs typeface="Andika"/>
              </a:rPr>
              <a:t> the speech.</a:t>
            </a:r>
          </a:p>
          <a:p>
            <a:pPr algn="ctr"/>
            <a:endParaRPr lang="en-GB" sz="4000" dirty="0">
              <a:solidFill>
                <a:schemeClr val="bg1"/>
              </a:solidFill>
              <a:latin typeface="+mn-lt"/>
              <a:ea typeface="Andika"/>
              <a:cs typeface="Andika"/>
            </a:endParaRPr>
          </a:p>
          <a:p>
            <a:pPr algn="ctr"/>
            <a:r>
              <a:rPr lang="en-GB" sz="2800" dirty="0">
                <a:solidFill>
                  <a:schemeClr val="bg1"/>
                </a:solidFill>
                <a:latin typeface="+mn-lt"/>
                <a:ea typeface="Andika"/>
                <a:cs typeface="Andika"/>
              </a:rPr>
              <a:t>Can you spot the punctuation during some of the speech?</a:t>
            </a:r>
          </a:p>
        </p:txBody>
      </p:sp>
      <p:pic>
        <p:nvPicPr>
          <p:cNvPr id="2" name="Picture 1">
            <a:extLst>
              <a:ext uri="{FF2B5EF4-FFF2-40B4-BE49-F238E27FC236}">
                <a16:creationId xmlns:a16="http://schemas.microsoft.com/office/drawing/2014/main" id="{0EA13FBE-B13C-25D2-35F5-38EAAFB03216}"/>
              </a:ext>
            </a:extLst>
          </p:cNvPr>
          <p:cNvPicPr>
            <a:picLocks noChangeAspect="1"/>
          </p:cNvPicPr>
          <p:nvPr/>
        </p:nvPicPr>
        <p:blipFill rotWithShape="1">
          <a:blip r:embed="rId3"/>
          <a:srcRect b="51631"/>
          <a:stretch/>
        </p:blipFill>
        <p:spPr>
          <a:xfrm>
            <a:off x="1391873" y="2771327"/>
            <a:ext cx="9408253" cy="1686374"/>
          </a:xfrm>
          <a:prstGeom prst="rect">
            <a:avLst/>
          </a:prstGeom>
        </p:spPr>
      </p:pic>
      <p:cxnSp>
        <p:nvCxnSpPr>
          <p:cNvPr id="8" name="Straight Arrow Connector 7">
            <a:extLst>
              <a:ext uri="{FF2B5EF4-FFF2-40B4-BE49-F238E27FC236}">
                <a16:creationId xmlns:a16="http://schemas.microsoft.com/office/drawing/2014/main" id="{F3BB728E-D46C-6C75-ACE9-30DA12E4E7D3}"/>
              </a:ext>
            </a:extLst>
          </p:cNvPr>
          <p:cNvCxnSpPr>
            <a:cxnSpLocks/>
          </p:cNvCxnSpPr>
          <p:nvPr/>
        </p:nvCxnSpPr>
        <p:spPr>
          <a:xfrm>
            <a:off x="7170941" y="2607992"/>
            <a:ext cx="481595" cy="926711"/>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972D14E8-D60E-AEF4-355D-9B18F4879A25}"/>
              </a:ext>
            </a:extLst>
          </p:cNvPr>
          <p:cNvCxnSpPr>
            <a:cxnSpLocks/>
          </p:cNvCxnSpPr>
          <p:nvPr/>
        </p:nvCxnSpPr>
        <p:spPr>
          <a:xfrm flipV="1">
            <a:off x="795617" y="3900173"/>
            <a:ext cx="1319510" cy="368581"/>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14968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838CC2E5-36A2-EA27-6A28-24DDBA7159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7" name="Title 1">
            <a:extLst>
              <a:ext uri="{FF2B5EF4-FFF2-40B4-BE49-F238E27FC236}">
                <a16:creationId xmlns:a16="http://schemas.microsoft.com/office/drawing/2014/main" id="{7422A498-F483-A2DE-169C-1457C602529D}"/>
              </a:ext>
            </a:extLst>
          </p:cNvPr>
          <p:cNvSpPr txBox="1">
            <a:spLocks/>
          </p:cNvSpPr>
          <p:nvPr/>
        </p:nvSpPr>
        <p:spPr>
          <a:xfrm>
            <a:off x="407482" y="570345"/>
            <a:ext cx="11377035" cy="1932710"/>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Rule 6: </a:t>
            </a:r>
            <a:r>
              <a:rPr lang="en-GB" sz="4000" b="1" u="sng" dirty="0">
                <a:solidFill>
                  <a:srgbClr val="FFFF00"/>
                </a:solidFill>
                <a:latin typeface="+mn-lt"/>
                <a:ea typeface="Andika"/>
                <a:cs typeface="Andika"/>
              </a:rPr>
              <a:t>Report</a:t>
            </a:r>
            <a:r>
              <a:rPr lang="en-GB" sz="4000" dirty="0">
                <a:solidFill>
                  <a:srgbClr val="FFFF00"/>
                </a:solidFill>
                <a:latin typeface="+mn-lt"/>
                <a:ea typeface="Andika"/>
                <a:cs typeface="Andika"/>
              </a:rPr>
              <a:t> </a:t>
            </a:r>
            <a:r>
              <a:rPr lang="en-GB" sz="4000" dirty="0">
                <a:solidFill>
                  <a:schemeClr val="bg1"/>
                </a:solidFill>
                <a:latin typeface="+mn-lt"/>
                <a:ea typeface="Andika"/>
                <a:cs typeface="Andika"/>
              </a:rPr>
              <a:t>who is saying the speech.</a:t>
            </a:r>
          </a:p>
          <a:p>
            <a:pPr algn="ctr"/>
            <a:endParaRPr lang="en-GB" sz="4000" dirty="0">
              <a:solidFill>
                <a:schemeClr val="bg1"/>
              </a:solidFill>
              <a:latin typeface="+mn-lt"/>
              <a:ea typeface="Andika"/>
              <a:cs typeface="Andika"/>
            </a:endParaRPr>
          </a:p>
          <a:p>
            <a:pPr algn="ctr"/>
            <a:r>
              <a:rPr lang="en-GB" sz="2800" dirty="0">
                <a:solidFill>
                  <a:schemeClr val="bg1"/>
                </a:solidFill>
                <a:latin typeface="+mn-lt"/>
                <a:ea typeface="Andika"/>
                <a:cs typeface="Andika"/>
              </a:rPr>
              <a:t>Can you spot how to report who is the speaker?</a:t>
            </a:r>
          </a:p>
        </p:txBody>
      </p:sp>
      <p:pic>
        <p:nvPicPr>
          <p:cNvPr id="2" name="Picture 1">
            <a:extLst>
              <a:ext uri="{FF2B5EF4-FFF2-40B4-BE49-F238E27FC236}">
                <a16:creationId xmlns:a16="http://schemas.microsoft.com/office/drawing/2014/main" id="{0EA13FBE-B13C-25D2-35F5-38EAAFB03216}"/>
              </a:ext>
            </a:extLst>
          </p:cNvPr>
          <p:cNvPicPr>
            <a:picLocks noChangeAspect="1"/>
          </p:cNvPicPr>
          <p:nvPr/>
        </p:nvPicPr>
        <p:blipFill rotWithShape="1">
          <a:blip r:embed="rId3"/>
          <a:srcRect b="54578"/>
          <a:stretch/>
        </p:blipFill>
        <p:spPr>
          <a:xfrm>
            <a:off x="1391873" y="2771327"/>
            <a:ext cx="9408253" cy="1583620"/>
          </a:xfrm>
          <a:prstGeom prst="rect">
            <a:avLst/>
          </a:prstGeom>
        </p:spPr>
      </p:pic>
      <p:cxnSp>
        <p:nvCxnSpPr>
          <p:cNvPr id="12" name="Straight Connector 11">
            <a:extLst>
              <a:ext uri="{FF2B5EF4-FFF2-40B4-BE49-F238E27FC236}">
                <a16:creationId xmlns:a16="http://schemas.microsoft.com/office/drawing/2014/main" id="{7B772302-0144-4592-D261-034CFAD31C1E}"/>
              </a:ext>
            </a:extLst>
          </p:cNvPr>
          <p:cNvCxnSpPr/>
          <p:nvPr/>
        </p:nvCxnSpPr>
        <p:spPr>
          <a:xfrm>
            <a:off x="2817091" y="3048000"/>
            <a:ext cx="1200727"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14" name="Straight Connector 13">
            <a:extLst>
              <a:ext uri="{FF2B5EF4-FFF2-40B4-BE49-F238E27FC236}">
                <a16:creationId xmlns:a16="http://schemas.microsoft.com/office/drawing/2014/main" id="{240BE07D-EB40-14A9-A0FA-AA75EC0C7234}"/>
              </a:ext>
            </a:extLst>
          </p:cNvPr>
          <p:cNvCxnSpPr>
            <a:cxnSpLocks/>
          </p:cNvCxnSpPr>
          <p:nvPr/>
        </p:nvCxnSpPr>
        <p:spPr>
          <a:xfrm>
            <a:off x="3773055" y="3699163"/>
            <a:ext cx="1427018"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16" name="Straight Connector 15">
            <a:extLst>
              <a:ext uri="{FF2B5EF4-FFF2-40B4-BE49-F238E27FC236}">
                <a16:creationId xmlns:a16="http://schemas.microsoft.com/office/drawing/2014/main" id="{6B5C676B-62E1-69E1-0AA5-8AD520A60B92}"/>
              </a:ext>
            </a:extLst>
          </p:cNvPr>
          <p:cNvCxnSpPr>
            <a:cxnSpLocks/>
          </p:cNvCxnSpPr>
          <p:nvPr/>
        </p:nvCxnSpPr>
        <p:spPr>
          <a:xfrm>
            <a:off x="2590800" y="4322617"/>
            <a:ext cx="1427018" cy="0"/>
          </a:xfrm>
          <a:prstGeom prst="line">
            <a:avLst/>
          </a:prstGeom>
          <a:ln w="381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921453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9E24E2-D675-A41D-24DA-34F02A093625}"/>
            </a:ext>
          </a:extLst>
        </p:cNvPr>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839CE670-9477-B09E-BB35-CDD3F6A6D9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7" name="Title 1">
            <a:extLst>
              <a:ext uri="{FF2B5EF4-FFF2-40B4-BE49-F238E27FC236}">
                <a16:creationId xmlns:a16="http://schemas.microsoft.com/office/drawing/2014/main" id="{832AA71B-A2AC-982A-6405-DB95CC7B1E34}"/>
              </a:ext>
            </a:extLst>
          </p:cNvPr>
          <p:cNvSpPr txBox="1">
            <a:spLocks/>
          </p:cNvSpPr>
          <p:nvPr/>
        </p:nvSpPr>
        <p:spPr>
          <a:xfrm>
            <a:off x="407482" y="333375"/>
            <a:ext cx="11377035" cy="714375"/>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fontScale="7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This extract is from “The Velveteen Rabbit” by Margery Williams.</a:t>
            </a:r>
            <a:endParaRPr lang="en-GB" sz="2800" dirty="0">
              <a:solidFill>
                <a:schemeClr val="bg1"/>
              </a:solidFill>
              <a:latin typeface="+mn-lt"/>
              <a:ea typeface="Andika"/>
              <a:cs typeface="Andika"/>
            </a:endParaRPr>
          </a:p>
        </p:txBody>
      </p:sp>
      <p:sp>
        <p:nvSpPr>
          <p:cNvPr id="3" name="Title 1">
            <a:extLst>
              <a:ext uri="{FF2B5EF4-FFF2-40B4-BE49-F238E27FC236}">
                <a16:creationId xmlns:a16="http://schemas.microsoft.com/office/drawing/2014/main" id="{4565B97C-368B-FE64-74F0-C0C34C703E47}"/>
              </a:ext>
            </a:extLst>
          </p:cNvPr>
          <p:cNvSpPr txBox="1">
            <a:spLocks/>
          </p:cNvSpPr>
          <p:nvPr/>
        </p:nvSpPr>
        <p:spPr>
          <a:xfrm>
            <a:off x="407482" y="1276351"/>
            <a:ext cx="11377035" cy="507332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fontScale="5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dirty="0">
                <a:solidFill>
                  <a:schemeClr val="bg1"/>
                </a:solidFill>
              </a:rPr>
              <a:t>The Velveteen Rabbit is a bit like Toy Story with the toys all talking to each other. </a:t>
            </a:r>
          </a:p>
          <a:p>
            <a:endParaRPr lang="en-GB" dirty="0">
              <a:solidFill>
                <a:schemeClr val="bg1"/>
              </a:solidFill>
            </a:endParaRPr>
          </a:p>
          <a:p>
            <a:r>
              <a:rPr lang="en-GB" dirty="0">
                <a:solidFill>
                  <a:schemeClr val="bg1"/>
                </a:solidFill>
              </a:rPr>
              <a:t>A stuffed rabbit  is given as a Christmas present to a small boy.</a:t>
            </a:r>
          </a:p>
          <a:p>
            <a:endParaRPr lang="en-GB" dirty="0">
              <a:solidFill>
                <a:schemeClr val="bg1"/>
              </a:solidFill>
            </a:endParaRPr>
          </a:p>
          <a:p>
            <a:r>
              <a:rPr lang="en-GB" dirty="0">
                <a:solidFill>
                  <a:schemeClr val="bg1"/>
                </a:solidFill>
              </a:rPr>
              <a:t>The boy plays with his other new modern presents and forgets the rabbit. </a:t>
            </a:r>
          </a:p>
          <a:p>
            <a:endParaRPr lang="en-GB" dirty="0">
              <a:solidFill>
                <a:schemeClr val="bg1"/>
              </a:solidFill>
            </a:endParaRPr>
          </a:p>
          <a:p>
            <a:r>
              <a:rPr lang="en-GB" dirty="0">
                <a:solidFill>
                  <a:schemeClr val="bg1"/>
                </a:solidFill>
              </a:rPr>
              <a:t>The wisest and oldest toy in the nursery is the Skin Horse, which was owned by the boy's uncle, and who tells the rabbit about toys being made real by the love of children: </a:t>
            </a:r>
          </a:p>
          <a:p>
            <a:endParaRPr lang="en-GB" dirty="0">
              <a:solidFill>
                <a:schemeClr val="bg1"/>
              </a:solidFill>
            </a:endParaRPr>
          </a:p>
          <a:p>
            <a:r>
              <a:rPr lang="en-GB" dirty="0">
                <a:solidFill>
                  <a:schemeClr val="bg1"/>
                </a:solidFill>
              </a:rPr>
              <a:t>"Real isn't how you are made... It's a thing that happens to you. When a child loves you for a long, long time - not just to play with, but REALLY loves you - then you become Real."</a:t>
            </a:r>
          </a:p>
          <a:p>
            <a:endParaRPr lang="en-GB" dirty="0">
              <a:solidFill>
                <a:schemeClr val="bg1"/>
              </a:solidFill>
            </a:endParaRPr>
          </a:p>
          <a:p>
            <a:r>
              <a:rPr lang="en-GB" dirty="0">
                <a:solidFill>
                  <a:schemeClr val="bg1"/>
                </a:solidFill>
              </a:rPr>
              <a:t>The rabbit is awed by this idea.</a:t>
            </a:r>
            <a:endParaRPr lang="en-GB" sz="4000" dirty="0">
              <a:solidFill>
                <a:schemeClr val="bg1"/>
              </a:solidFill>
              <a:latin typeface="+mn-lt"/>
              <a:ea typeface="Andika"/>
              <a:cs typeface="Andika"/>
            </a:endParaRPr>
          </a:p>
        </p:txBody>
      </p:sp>
    </p:spTree>
    <p:extLst>
      <p:ext uri="{BB962C8B-B14F-4D97-AF65-F5344CB8AC3E}">
        <p14:creationId xmlns:p14="http://schemas.microsoft.com/office/powerpoint/2010/main" val="3813313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5B7643-A106-B463-81EC-CD4FF95A4D88}"/>
            </a:ext>
          </a:extLst>
        </p:cNvPr>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6B420A32-E0C6-36F0-0C90-F2C09C30AD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10" name="Content Placeholder 2">
            <a:extLst>
              <a:ext uri="{FF2B5EF4-FFF2-40B4-BE49-F238E27FC236}">
                <a16:creationId xmlns:a16="http://schemas.microsoft.com/office/drawing/2014/main" id="{D1641381-FB50-D282-C5AF-72E37E5B643C}"/>
              </a:ext>
            </a:extLst>
          </p:cNvPr>
          <p:cNvSpPr txBox="1">
            <a:spLocks/>
          </p:cNvSpPr>
          <p:nvPr/>
        </p:nvSpPr>
        <p:spPr>
          <a:xfrm>
            <a:off x="342900" y="314326"/>
            <a:ext cx="11596551" cy="6323686"/>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sz="4400">
              <a:solidFill>
                <a:schemeClr val="bg1"/>
              </a:solidFill>
            </a:endParaRPr>
          </a:p>
          <a:p>
            <a:pPr marL="0" indent="0" algn="ctr">
              <a:buFont typeface="Arial" panose="020B0604020202020204" pitchFamily="34" charset="0"/>
              <a:buNone/>
            </a:pPr>
            <a:endParaRPr lang="en-GB" sz="4400" dirty="0">
              <a:solidFill>
                <a:schemeClr val="bg1"/>
              </a:solidFill>
            </a:endParaRPr>
          </a:p>
        </p:txBody>
      </p:sp>
      <p:sp>
        <p:nvSpPr>
          <p:cNvPr id="6" name="TextBox 5">
            <a:extLst>
              <a:ext uri="{FF2B5EF4-FFF2-40B4-BE49-F238E27FC236}">
                <a16:creationId xmlns:a16="http://schemas.microsoft.com/office/drawing/2014/main" id="{B64E1795-DB4C-491B-6E45-2643C6493FAE}"/>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3ED88970-2F52-CF4B-6CDC-C2B2A4F9D2C0}"/>
              </a:ext>
            </a:extLst>
          </p:cNvPr>
          <p:cNvSpPr txBox="1"/>
          <p:nvPr/>
        </p:nvSpPr>
        <p:spPr>
          <a:xfrm>
            <a:off x="342900" y="2122902"/>
            <a:ext cx="11596551" cy="2123658"/>
          </a:xfrm>
          <a:prstGeom prst="rect">
            <a:avLst/>
          </a:prstGeom>
          <a:noFill/>
        </p:spPr>
        <p:txBody>
          <a:bodyPr wrap="square" rtlCol="0">
            <a:spAutoFit/>
          </a:bodyPr>
          <a:lstStyle/>
          <a:p>
            <a:pPr algn="ctr"/>
            <a:r>
              <a:rPr lang="en-GB" sz="6600" dirty="0">
                <a:solidFill>
                  <a:schemeClr val="bg1"/>
                </a:solidFill>
                <a:latin typeface="Andika" panose="02000000000000000000" pitchFamily="2" charset="0"/>
              </a:rPr>
              <a:t>“We must stop Scrambler,” Aimee warned.</a:t>
            </a:r>
          </a:p>
        </p:txBody>
      </p:sp>
    </p:spTree>
    <p:extLst>
      <p:ext uri="{BB962C8B-B14F-4D97-AF65-F5344CB8AC3E}">
        <p14:creationId xmlns:p14="http://schemas.microsoft.com/office/powerpoint/2010/main" val="1188107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BCD239-86F9-8A86-BECF-061E16012280}"/>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F08C269A-99AF-8CAD-00EE-9B0F09A7909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7D88DCD7-BD98-2B71-3BCB-19FDFE3ED2AC}"/>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In the evening, Aimee wrote a letter.</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ADDBB711-AEBF-97B3-9142-6414EBAFE669}"/>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determiners? </a:t>
            </a:r>
          </a:p>
          <a:p>
            <a:r>
              <a:rPr lang="en-GB" sz="2000" dirty="0">
                <a:solidFill>
                  <a:schemeClr val="bg1"/>
                </a:solidFill>
                <a:latin typeface="Andika" panose="02000000000000000000" pitchFamily="2" charset="0"/>
                <a:ea typeface="Andika"/>
                <a:cs typeface="Andika"/>
              </a:rPr>
              <a:t>4b. What type of determiners are they? (Definite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In the evening, Aimee wrote a letter.</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27CE4069-160D-2E93-9139-5C1C83C3708B}"/>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verb in this sentence? </a:t>
            </a:r>
          </a:p>
          <a:p>
            <a:r>
              <a:rPr lang="en-GB" sz="2000" dirty="0">
                <a:solidFill>
                  <a:schemeClr val="bg1"/>
                </a:solidFill>
                <a:latin typeface="Andika" panose="02000000000000000000" pitchFamily="2" charset="0"/>
                <a:ea typeface="Andika"/>
                <a:cs typeface="Andika"/>
              </a:rPr>
              <a:t>2b. What tense is the verb – past/present/future and simple/progressive/perfect?</a:t>
            </a:r>
          </a:p>
          <a:p>
            <a:endParaRPr lang="en-GB" sz="2000"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In the evening, Aimee wrote a letter.</a:t>
            </a:r>
          </a:p>
        </p:txBody>
      </p:sp>
      <p:sp>
        <p:nvSpPr>
          <p:cNvPr id="6" name="Title 1">
            <a:extLst>
              <a:ext uri="{FF2B5EF4-FFF2-40B4-BE49-F238E27FC236}">
                <a16:creationId xmlns:a16="http://schemas.microsoft.com/office/drawing/2014/main" id="{44B8DFD7-34D0-D9FE-A8B7-E029D7E1D5E0}"/>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u="sng"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u="sng"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plural?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u="sng" dirty="0">
                <a:solidFill>
                  <a:srgbClr val="FF0000"/>
                </a:solidFill>
                <a:latin typeface="Andika" panose="02000000000000000000" pitchFamily="2" charset="0"/>
                <a:ea typeface="Andika"/>
                <a:cs typeface="Andika"/>
              </a:rPr>
              <a:t>proper nouns</a:t>
            </a:r>
            <a:r>
              <a:rPr lang="en-GB" sz="2000" dirty="0">
                <a:solidFill>
                  <a:schemeClr val="bg1"/>
                </a:solidFill>
                <a:latin typeface="Andika" panose="02000000000000000000" pitchFamily="2" charset="0"/>
                <a:ea typeface="Andika"/>
                <a:cs typeface="Andika"/>
              </a:rPr>
              <a:t>, </a:t>
            </a:r>
            <a:r>
              <a:rPr lang="en-GB" sz="2000" u="sng" dirty="0">
                <a:solidFill>
                  <a:srgbClr val="00FF00"/>
                </a:solidFill>
                <a:latin typeface="Andika" panose="02000000000000000000" pitchFamily="2" charset="0"/>
                <a:ea typeface="Andika"/>
                <a:cs typeface="Andika"/>
              </a:rPr>
              <a:t>concrete nouns</a:t>
            </a:r>
            <a:r>
              <a:rPr lang="en-GB" sz="2000" dirty="0">
                <a:solidFill>
                  <a:schemeClr val="bg1"/>
                </a:solidFill>
                <a:latin typeface="Andika" panose="02000000000000000000" pitchFamily="2" charset="0"/>
                <a:ea typeface="Andika"/>
                <a:cs typeface="Andika"/>
              </a:rPr>
              <a:t>, </a:t>
            </a:r>
            <a:r>
              <a:rPr lang="en-GB" sz="2000" u="sng" dirty="0">
                <a:solidFill>
                  <a:srgbClr val="FF00FF"/>
                </a:solidFill>
                <a:latin typeface="Andika" panose="02000000000000000000" pitchFamily="2" charset="0"/>
                <a:ea typeface="Andika"/>
                <a:cs typeface="Andika"/>
              </a:rPr>
              <a:t>abstract nouns</a:t>
            </a:r>
            <a:r>
              <a:rPr lang="en-GB" sz="2000" dirty="0">
                <a:solidFill>
                  <a:schemeClr val="bg1"/>
                </a:solidFill>
                <a:latin typeface="Andika" panose="02000000000000000000" pitchFamily="2" charset="0"/>
                <a:ea typeface="Andika"/>
                <a:cs typeface="Andika"/>
              </a:rPr>
              <a:t> or collective nouns?</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In the </a:t>
            </a:r>
            <a:r>
              <a:rPr lang="en-GB" sz="2000" b="1" i="1" u="sng" dirty="0">
                <a:solidFill>
                  <a:srgbClr val="FF00FF"/>
                </a:solidFill>
                <a:latin typeface="Andika" panose="02000000000000000000" pitchFamily="2" charset="0"/>
                <a:ea typeface="Andika"/>
                <a:cs typeface="Andika"/>
              </a:rPr>
              <a:t>evening</a:t>
            </a:r>
            <a:r>
              <a:rPr lang="en-GB" sz="2000" b="1" i="1" dirty="0">
                <a:solidFill>
                  <a:schemeClr val="bg1"/>
                </a:solidFill>
                <a:latin typeface="Andika" panose="02000000000000000000" pitchFamily="2" charset="0"/>
                <a:ea typeface="Andika"/>
                <a:cs typeface="Andika"/>
              </a:rPr>
              <a:t>, </a:t>
            </a:r>
            <a:r>
              <a:rPr lang="en-GB" sz="2000" b="1" i="1" u="sng" dirty="0">
                <a:solidFill>
                  <a:srgbClr val="FF0000"/>
                </a:solidFill>
                <a:latin typeface="Andika" panose="02000000000000000000" pitchFamily="2" charset="0"/>
                <a:ea typeface="Andika"/>
                <a:cs typeface="Andika"/>
              </a:rPr>
              <a:t>Aimee</a:t>
            </a:r>
            <a:r>
              <a:rPr lang="en-GB" sz="2000" b="1" i="1" dirty="0">
                <a:solidFill>
                  <a:schemeClr val="bg1"/>
                </a:solidFill>
                <a:latin typeface="Andika" panose="02000000000000000000" pitchFamily="2" charset="0"/>
                <a:ea typeface="Andika"/>
                <a:cs typeface="Andika"/>
              </a:rPr>
              <a:t> wrote a </a:t>
            </a:r>
            <a:r>
              <a:rPr lang="en-GB" sz="2000" b="1" i="1" u="sng" dirty="0">
                <a:solidFill>
                  <a:srgbClr val="00FF00"/>
                </a:solidFill>
                <a:latin typeface="Andika" panose="02000000000000000000" pitchFamily="2" charset="0"/>
                <a:ea typeface="Andika"/>
                <a:cs typeface="Andika"/>
              </a:rPr>
              <a:t>letter</a:t>
            </a:r>
            <a:r>
              <a:rPr lang="en-GB" sz="2000" b="1" i="1" dirty="0">
                <a:solidFill>
                  <a:schemeClr val="bg1"/>
                </a:solidFill>
                <a:latin typeface="Andika" panose="02000000000000000000" pitchFamily="2" charset="0"/>
                <a:ea typeface="Andika"/>
                <a:cs typeface="Andika"/>
              </a:rPr>
              <a:t>.</a:t>
            </a:r>
          </a:p>
        </p:txBody>
      </p:sp>
      <p:sp>
        <p:nvSpPr>
          <p:cNvPr id="7" name="Title 1">
            <a:extLst>
              <a:ext uri="{FF2B5EF4-FFF2-40B4-BE49-F238E27FC236}">
                <a16:creationId xmlns:a16="http://schemas.microsoft.com/office/drawing/2014/main" id="{53E1BBA4-78EA-A672-0A7D-21F90CA64CE5}"/>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endParaRPr lang="en-GB" sz="2000"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This place looks amazing Aimee whispered softly</a:t>
            </a:r>
          </a:p>
        </p:txBody>
      </p:sp>
      <p:sp>
        <p:nvSpPr>
          <p:cNvPr id="8" name="Title 1">
            <a:extLst>
              <a:ext uri="{FF2B5EF4-FFF2-40B4-BE49-F238E27FC236}">
                <a16:creationId xmlns:a16="http://schemas.microsoft.com/office/drawing/2014/main" id="{C7A17585-A5B8-CEEA-7F31-373F58A5DF69}"/>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bike's was parked near the hill's edge.</a:t>
            </a:r>
          </a:p>
        </p:txBody>
      </p:sp>
    </p:spTree>
    <p:extLst>
      <p:ext uri="{BB962C8B-B14F-4D97-AF65-F5344CB8AC3E}">
        <p14:creationId xmlns:p14="http://schemas.microsoft.com/office/powerpoint/2010/main" val="3753285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AC8448-23FE-B832-B001-040BBED224FB}"/>
            </a:ext>
          </a:extLst>
        </p:cNvPr>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53A1ED81-2CCB-CDD4-8F64-528427F3F4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D8D46BC5-F23A-A1B8-02C7-409A52A8212B}"/>
              </a:ext>
            </a:extLst>
          </p:cNvPr>
          <p:cNvSpPr>
            <a:spLocks noGrp="1"/>
          </p:cNvSpPr>
          <p:nvPr>
            <p:ph idx="1"/>
          </p:nvPr>
        </p:nvSpPr>
        <p:spPr>
          <a:xfrm>
            <a:off x="342900" y="314326"/>
            <a:ext cx="11596551" cy="6323686"/>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E97B5DF0-FC24-C31A-D2DE-52BAAE4A0E8A}"/>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00B050"/>
                </a:solidFill>
                <a:latin typeface="Andika" panose="02000000000000000000" pitchFamily="2" charset="0"/>
              </a:rPr>
              <a:t>Right!</a:t>
            </a:r>
          </a:p>
        </p:txBody>
      </p:sp>
      <p:sp>
        <p:nvSpPr>
          <p:cNvPr id="5" name="TextBox 4">
            <a:extLst>
              <a:ext uri="{FF2B5EF4-FFF2-40B4-BE49-F238E27FC236}">
                <a16:creationId xmlns:a16="http://schemas.microsoft.com/office/drawing/2014/main" id="{ED62A170-5EC0-06E6-9D76-D65C8AEC4CBA}"/>
              </a:ext>
            </a:extLst>
          </p:cNvPr>
          <p:cNvSpPr txBox="1"/>
          <p:nvPr/>
        </p:nvSpPr>
        <p:spPr>
          <a:xfrm>
            <a:off x="583055" y="4734539"/>
            <a:ext cx="10990218" cy="1754326"/>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Speech marks are used correctly. </a:t>
            </a:r>
            <a:br>
              <a:rPr lang="en-GB" sz="3600" dirty="0">
                <a:solidFill>
                  <a:schemeClr val="bg1"/>
                </a:solidFill>
                <a:latin typeface="Andika" panose="02000000000000000000" pitchFamily="2" charset="0"/>
              </a:rPr>
            </a:br>
            <a:r>
              <a:rPr lang="en-GB" sz="3600" dirty="0">
                <a:solidFill>
                  <a:schemeClr val="bg1"/>
                </a:solidFill>
                <a:latin typeface="Andika" panose="02000000000000000000" pitchFamily="2" charset="0"/>
              </a:rPr>
              <a:t>The speech is punctuated correctly. </a:t>
            </a:r>
            <a:br>
              <a:rPr lang="en-GB" sz="3600" dirty="0">
                <a:solidFill>
                  <a:schemeClr val="bg1"/>
                </a:solidFill>
                <a:latin typeface="Andika" panose="02000000000000000000" pitchFamily="2" charset="0"/>
              </a:rPr>
            </a:br>
            <a:r>
              <a:rPr lang="en-GB" sz="3600" dirty="0">
                <a:solidFill>
                  <a:schemeClr val="bg1"/>
                </a:solidFill>
                <a:latin typeface="Andika" panose="02000000000000000000" pitchFamily="2" charset="0"/>
              </a:rPr>
              <a:t>The reporting clause is punctuated correctly. </a:t>
            </a:r>
          </a:p>
        </p:txBody>
      </p:sp>
      <p:pic>
        <p:nvPicPr>
          <p:cNvPr id="7" name="the-correct-answer-33-183620">
            <a:hlinkClick r:id="" action="ppaction://media"/>
            <a:extLst>
              <a:ext uri="{FF2B5EF4-FFF2-40B4-BE49-F238E27FC236}">
                <a16:creationId xmlns:a16="http://schemas.microsoft.com/office/drawing/2014/main" id="{5531D15B-01C3-C675-0028-6EFD1C2BA16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8255" y="235529"/>
            <a:ext cx="609600" cy="609600"/>
          </a:xfrm>
          <a:prstGeom prst="rect">
            <a:avLst/>
          </a:prstGeom>
        </p:spPr>
      </p:pic>
      <p:sp>
        <p:nvSpPr>
          <p:cNvPr id="2" name="TextBox 1">
            <a:extLst>
              <a:ext uri="{FF2B5EF4-FFF2-40B4-BE49-F238E27FC236}">
                <a16:creationId xmlns:a16="http://schemas.microsoft.com/office/drawing/2014/main" id="{3831523A-DA6F-C687-EFE2-8E1C968256DF}"/>
              </a:ext>
            </a:extLst>
          </p:cNvPr>
          <p:cNvSpPr txBox="1"/>
          <p:nvPr/>
        </p:nvSpPr>
        <p:spPr>
          <a:xfrm>
            <a:off x="342900" y="2122902"/>
            <a:ext cx="11596551" cy="2123658"/>
          </a:xfrm>
          <a:prstGeom prst="rect">
            <a:avLst/>
          </a:prstGeom>
          <a:noFill/>
        </p:spPr>
        <p:txBody>
          <a:bodyPr wrap="square" rtlCol="0">
            <a:spAutoFit/>
          </a:bodyPr>
          <a:lstStyle/>
          <a:p>
            <a:pPr algn="ctr"/>
            <a:r>
              <a:rPr lang="en-GB" sz="6600" dirty="0">
                <a:solidFill>
                  <a:schemeClr val="bg1"/>
                </a:solidFill>
                <a:latin typeface="Andika" panose="02000000000000000000" pitchFamily="2" charset="0"/>
              </a:rPr>
              <a:t>“We must stop Scrambler,” Aimee warned.</a:t>
            </a:r>
          </a:p>
        </p:txBody>
      </p:sp>
    </p:spTree>
    <p:extLst>
      <p:ext uri="{BB962C8B-B14F-4D97-AF65-F5344CB8AC3E}">
        <p14:creationId xmlns:p14="http://schemas.microsoft.com/office/powerpoint/2010/main" val="2193475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899">
                                          <p:stCondLst>
                                            <p:cond delay="0"/>
                                          </p:stCondLst>
                                        </p:cTn>
                                        <p:tgtEl>
                                          <p:spTgt spid="4">
                                            <p:txEl>
                                              <p:pRg st="0" end="0"/>
                                            </p:txEl>
                                          </p:spTgt>
                                        </p:tgtEl>
                                      </p:cBhvr>
                                    </p:animEffect>
                                    <p:anim calcmode="lin" valueType="num">
                                      <p:cBhvr>
                                        <p:cTn id="8"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4">
                                            <p:txEl>
                                              <p:pRg st="0" end="0"/>
                                            </p:txEl>
                                          </p:spTgt>
                                        </p:tgtEl>
                                      </p:cBhvr>
                                      <p:to x="100000" y="60000"/>
                                    </p:animScale>
                                    <p:animScale>
                                      <p:cBhvr>
                                        <p:cTn id="14" dur="257" decel="50000">
                                          <p:stCondLst>
                                            <p:cond delay="1048"/>
                                          </p:stCondLst>
                                        </p:cTn>
                                        <p:tgtEl>
                                          <p:spTgt spid="4">
                                            <p:txEl>
                                              <p:pRg st="0" end="0"/>
                                            </p:txEl>
                                          </p:spTgt>
                                        </p:tgtEl>
                                      </p:cBhvr>
                                      <p:to x="100000" y="100000"/>
                                    </p:animScale>
                                    <p:animScale>
                                      <p:cBhvr>
                                        <p:cTn id="15" dur="40">
                                          <p:stCondLst>
                                            <p:cond delay="2034"/>
                                          </p:stCondLst>
                                        </p:cTn>
                                        <p:tgtEl>
                                          <p:spTgt spid="4">
                                            <p:txEl>
                                              <p:pRg st="0" end="0"/>
                                            </p:txEl>
                                          </p:spTgt>
                                        </p:tgtEl>
                                      </p:cBhvr>
                                      <p:to x="100000" y="80000"/>
                                    </p:animScale>
                                    <p:animScale>
                                      <p:cBhvr>
                                        <p:cTn id="16" dur="257" decel="50000">
                                          <p:stCondLst>
                                            <p:cond delay="2074"/>
                                          </p:stCondLst>
                                        </p:cTn>
                                        <p:tgtEl>
                                          <p:spTgt spid="4">
                                            <p:txEl>
                                              <p:pRg st="0" end="0"/>
                                            </p:txEl>
                                          </p:spTgt>
                                        </p:tgtEl>
                                      </p:cBhvr>
                                      <p:to x="100000" y="100000"/>
                                    </p:animScale>
                                    <p:animScale>
                                      <p:cBhvr>
                                        <p:cTn id="17" dur="40">
                                          <p:stCondLst>
                                            <p:cond delay="2545"/>
                                          </p:stCondLst>
                                        </p:cTn>
                                        <p:tgtEl>
                                          <p:spTgt spid="4">
                                            <p:txEl>
                                              <p:pRg st="0" end="0"/>
                                            </p:txEl>
                                          </p:spTgt>
                                        </p:tgtEl>
                                      </p:cBhvr>
                                      <p:to x="100000" y="90000"/>
                                    </p:animScale>
                                    <p:animScale>
                                      <p:cBhvr>
                                        <p:cTn id="18" dur="257" decel="50000">
                                          <p:stCondLst>
                                            <p:cond delay="2585"/>
                                          </p:stCondLst>
                                        </p:cTn>
                                        <p:tgtEl>
                                          <p:spTgt spid="4">
                                            <p:txEl>
                                              <p:pRg st="0" end="0"/>
                                            </p:txEl>
                                          </p:spTgt>
                                        </p:tgtEl>
                                      </p:cBhvr>
                                      <p:to x="100000" y="100000"/>
                                    </p:animScale>
                                    <p:animScale>
                                      <p:cBhvr>
                                        <p:cTn id="19" dur="40">
                                          <p:stCondLst>
                                            <p:cond delay="2802"/>
                                          </p:stCondLst>
                                        </p:cTn>
                                        <p:tgtEl>
                                          <p:spTgt spid="4">
                                            <p:txEl>
                                              <p:pRg st="0" end="0"/>
                                            </p:txEl>
                                          </p:spTgt>
                                        </p:tgtEl>
                                      </p:cBhvr>
                                      <p:to x="100000" y="95000"/>
                                    </p:animScale>
                                    <p:animScale>
                                      <p:cBhvr>
                                        <p:cTn id="20" dur="257" decel="50000">
                                          <p:stCondLst>
                                            <p:cond delay="2843"/>
                                          </p:stCondLst>
                                        </p:cTn>
                                        <p:tgtEl>
                                          <p:spTgt spid="4">
                                            <p:txEl>
                                              <p:pRg st="0" end="0"/>
                                            </p:txEl>
                                          </p:spTgt>
                                        </p:tgtEl>
                                      </p:cBhvr>
                                      <p:to x="100000" y="100000"/>
                                    </p:animScale>
                                  </p:childTnLst>
                                </p:cTn>
                              </p:par>
                              <p:par>
                                <p:cTn id="21" presetID="1" presetClass="mediacall" presetSubtype="0" fill="hold" nodeType="withEffect">
                                  <p:stCondLst>
                                    <p:cond delay="0"/>
                                  </p:stCondLst>
                                  <p:childTnLst>
                                    <p:cmd type="call" cmd="playFrom(0.0)">
                                      <p:cBhvr>
                                        <p:cTn id="22" dur="731" fill="hold"/>
                                        <p:tgtEl>
                                          <p:spTgt spid="7"/>
                                        </p:tgtEl>
                                      </p:cBhvr>
                                    </p:cmd>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7"/>
                </p:tgtEl>
              </p:cMediaNode>
            </p:audio>
          </p:childTnLst>
        </p:cTn>
      </p:par>
    </p:tnLst>
    <p:bldLst>
      <p:bldP spid="4" grpId="0" build="allAtOnce"/>
      <p:bldP spid="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AAA800-376A-F844-6CE4-16DE6E4886C8}"/>
            </a:ext>
          </a:extLst>
        </p:cNvPr>
        <p:cNvGrpSpPr/>
        <p:nvPr/>
      </p:nvGrpSpPr>
      <p:grpSpPr>
        <a:xfrm>
          <a:off x="0" y="0"/>
          <a:ext cx="0" cy="0"/>
          <a:chOff x="0" y="0"/>
          <a:chExt cx="0" cy="0"/>
        </a:xfrm>
      </p:grpSpPr>
      <p:pic>
        <p:nvPicPr>
          <p:cNvPr id="2" name="Picture 1" descr="A pattern of viking ships and helmets&#10;&#10;Description automatically generated">
            <a:extLst>
              <a:ext uri="{FF2B5EF4-FFF2-40B4-BE49-F238E27FC236}">
                <a16:creationId xmlns:a16="http://schemas.microsoft.com/office/drawing/2014/main" id="{C66452AB-4518-1AC6-C8AD-A1947A5679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5A8AFF61-6D24-6D97-8C9D-A22C03FA6974}"/>
              </a:ext>
            </a:extLst>
          </p:cNvPr>
          <p:cNvSpPr>
            <a:spLocks noGrp="1"/>
          </p:cNvSpPr>
          <p:nvPr>
            <p:ph idx="1"/>
          </p:nvPr>
        </p:nvSpPr>
        <p:spPr>
          <a:xfrm>
            <a:off x="600891" y="530352"/>
            <a:ext cx="11338560" cy="5760719"/>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34DDF9FC-115E-96C5-276A-24B0F22A0DD2}"/>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4" name="TextBox 3">
            <a:extLst>
              <a:ext uri="{FF2B5EF4-FFF2-40B4-BE49-F238E27FC236}">
                <a16:creationId xmlns:a16="http://schemas.microsoft.com/office/drawing/2014/main" id="{C353D46B-5CCF-7D18-E75B-09D8CA5C61BE}"/>
              </a:ext>
            </a:extLst>
          </p:cNvPr>
          <p:cNvSpPr txBox="1"/>
          <p:nvPr/>
        </p:nvSpPr>
        <p:spPr>
          <a:xfrm>
            <a:off x="787625" y="2075278"/>
            <a:ext cx="10616748" cy="2123658"/>
          </a:xfrm>
          <a:prstGeom prst="rect">
            <a:avLst/>
          </a:prstGeom>
          <a:noFill/>
        </p:spPr>
        <p:txBody>
          <a:bodyPr wrap="square" rtlCol="0">
            <a:spAutoFit/>
          </a:bodyPr>
          <a:lstStyle/>
          <a:p>
            <a:pPr algn="ctr"/>
            <a:r>
              <a:rPr lang="en-GB" sz="6600" dirty="0">
                <a:solidFill>
                  <a:schemeClr val="bg1"/>
                </a:solidFill>
                <a:latin typeface="Andika" panose="02000000000000000000" pitchFamily="2" charset="0"/>
              </a:rPr>
              <a:t>Is that a spaceship? </a:t>
            </a:r>
            <a:br>
              <a:rPr lang="en-GB" sz="6600" dirty="0">
                <a:solidFill>
                  <a:schemeClr val="bg1"/>
                </a:solidFill>
                <a:latin typeface="Andika" panose="02000000000000000000" pitchFamily="2" charset="0"/>
              </a:rPr>
            </a:br>
            <a:r>
              <a:rPr lang="en-GB" sz="6600" dirty="0">
                <a:solidFill>
                  <a:schemeClr val="bg1"/>
                </a:solidFill>
                <a:latin typeface="Andika" panose="02000000000000000000" pitchFamily="2" charset="0"/>
              </a:rPr>
              <a:t>asked Emile.</a:t>
            </a:r>
          </a:p>
        </p:txBody>
      </p:sp>
    </p:spTree>
    <p:extLst>
      <p:ext uri="{BB962C8B-B14F-4D97-AF65-F5344CB8AC3E}">
        <p14:creationId xmlns:p14="http://schemas.microsoft.com/office/powerpoint/2010/main" val="1490931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2572AA-DE71-72B6-3976-541FCC3BC188}"/>
            </a:ext>
          </a:extLst>
        </p:cNvPr>
        <p:cNvGrpSpPr/>
        <p:nvPr/>
      </p:nvGrpSpPr>
      <p:grpSpPr>
        <a:xfrm>
          <a:off x="0" y="0"/>
          <a:ext cx="0" cy="0"/>
          <a:chOff x="0" y="0"/>
          <a:chExt cx="0" cy="0"/>
        </a:xfrm>
      </p:grpSpPr>
      <p:pic>
        <p:nvPicPr>
          <p:cNvPr id="6" name="Picture 5" descr="A pattern of viking ships and helmets&#10;&#10;Description automatically generated">
            <a:extLst>
              <a:ext uri="{FF2B5EF4-FFF2-40B4-BE49-F238E27FC236}">
                <a16:creationId xmlns:a16="http://schemas.microsoft.com/office/drawing/2014/main" id="{8ACAE2BE-ED78-6075-37E2-1DF3EEA115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549F580A-2531-1E45-7850-FFE3C6701055}"/>
              </a:ext>
            </a:extLst>
          </p:cNvPr>
          <p:cNvSpPr>
            <a:spLocks noGrp="1"/>
          </p:cNvSpPr>
          <p:nvPr>
            <p:ph idx="1"/>
          </p:nvPr>
        </p:nvSpPr>
        <p:spPr>
          <a:xfrm>
            <a:off x="342900" y="530352"/>
            <a:ext cx="11596551" cy="6014827"/>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7573BFF2-3983-4958-FD3C-FA03EF6C6300}"/>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264C3459-EAF6-6EA3-92CC-15ABBAEEBAC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12" name="TextBox 11">
            <a:extLst>
              <a:ext uri="{FF2B5EF4-FFF2-40B4-BE49-F238E27FC236}">
                <a16:creationId xmlns:a16="http://schemas.microsoft.com/office/drawing/2014/main" id="{CA1487AC-565A-0ADF-A509-47EA6FCFE999}"/>
              </a:ext>
            </a:extLst>
          </p:cNvPr>
          <p:cNvSpPr txBox="1"/>
          <p:nvPr/>
        </p:nvSpPr>
        <p:spPr>
          <a:xfrm>
            <a:off x="583055" y="5193506"/>
            <a:ext cx="10990218" cy="646331"/>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The speech marks were missing!</a:t>
            </a:r>
          </a:p>
        </p:txBody>
      </p:sp>
      <p:sp>
        <p:nvSpPr>
          <p:cNvPr id="2" name="TextBox 1">
            <a:extLst>
              <a:ext uri="{FF2B5EF4-FFF2-40B4-BE49-F238E27FC236}">
                <a16:creationId xmlns:a16="http://schemas.microsoft.com/office/drawing/2014/main" id="{55DFC2D2-031F-1B58-5CB2-F456987FCAA0}"/>
              </a:ext>
            </a:extLst>
          </p:cNvPr>
          <p:cNvSpPr txBox="1"/>
          <p:nvPr/>
        </p:nvSpPr>
        <p:spPr>
          <a:xfrm>
            <a:off x="787625" y="2075278"/>
            <a:ext cx="10616748" cy="2123658"/>
          </a:xfrm>
          <a:prstGeom prst="rect">
            <a:avLst/>
          </a:prstGeom>
          <a:noFill/>
        </p:spPr>
        <p:txBody>
          <a:bodyPr wrap="square" rtlCol="0">
            <a:spAutoFit/>
          </a:bodyPr>
          <a:lstStyle/>
          <a:p>
            <a:pPr algn="ctr"/>
            <a:r>
              <a:rPr lang="en-GB" sz="6600" dirty="0">
                <a:solidFill>
                  <a:srgbClr val="FFFF00"/>
                </a:solidFill>
                <a:latin typeface="Andika" panose="02000000000000000000" pitchFamily="2" charset="0"/>
              </a:rPr>
              <a:t>“</a:t>
            </a:r>
            <a:r>
              <a:rPr lang="en-GB" sz="6600" dirty="0">
                <a:solidFill>
                  <a:schemeClr val="bg1"/>
                </a:solidFill>
                <a:latin typeface="Andika" panose="02000000000000000000" pitchFamily="2" charset="0"/>
              </a:rPr>
              <a:t>Is that a spaceship?</a:t>
            </a:r>
            <a:r>
              <a:rPr lang="en-GB" sz="6600" dirty="0">
                <a:solidFill>
                  <a:srgbClr val="FFFF00"/>
                </a:solidFill>
                <a:latin typeface="Andika" panose="02000000000000000000" pitchFamily="2" charset="0"/>
              </a:rPr>
              <a:t>”</a:t>
            </a:r>
            <a:r>
              <a:rPr lang="en-GB" sz="6600" dirty="0">
                <a:solidFill>
                  <a:schemeClr val="bg1"/>
                </a:solidFill>
                <a:latin typeface="Andika" panose="02000000000000000000" pitchFamily="2" charset="0"/>
              </a:rPr>
              <a:t> </a:t>
            </a:r>
            <a:br>
              <a:rPr lang="en-GB" sz="6600" dirty="0">
                <a:solidFill>
                  <a:schemeClr val="bg1"/>
                </a:solidFill>
                <a:latin typeface="Andika" panose="02000000000000000000" pitchFamily="2" charset="0"/>
              </a:rPr>
            </a:br>
            <a:r>
              <a:rPr lang="en-GB" sz="6600" dirty="0">
                <a:solidFill>
                  <a:schemeClr val="bg1"/>
                </a:solidFill>
                <a:latin typeface="Andika" panose="02000000000000000000" pitchFamily="2" charset="0"/>
              </a:rPr>
              <a:t>asked Emile.</a:t>
            </a:r>
          </a:p>
        </p:txBody>
      </p:sp>
    </p:spTree>
    <p:extLst>
      <p:ext uri="{BB962C8B-B14F-4D97-AF65-F5344CB8AC3E}">
        <p14:creationId xmlns:p14="http://schemas.microsoft.com/office/powerpoint/2010/main" val="1454122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1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0CCEC7-1363-9B80-75F5-4A5D9D40A84B}"/>
            </a:ext>
          </a:extLst>
        </p:cNvPr>
        <p:cNvGrpSpPr/>
        <p:nvPr/>
      </p:nvGrpSpPr>
      <p:grpSpPr>
        <a:xfrm>
          <a:off x="0" y="0"/>
          <a:ext cx="0" cy="0"/>
          <a:chOff x="0" y="0"/>
          <a:chExt cx="0" cy="0"/>
        </a:xfrm>
      </p:grpSpPr>
      <p:pic>
        <p:nvPicPr>
          <p:cNvPr id="2" name="Content Placeholder 4" descr="Background pattern&#10;&#10;Description automatically generated">
            <a:extLst>
              <a:ext uri="{FF2B5EF4-FFF2-40B4-BE49-F238E27FC236}">
                <a16:creationId xmlns:a16="http://schemas.microsoft.com/office/drawing/2014/main" id="{A81D1581-B8EF-7D83-1DB9-52CFC1891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06168F7D-6186-B931-F309-108D699F61FD}"/>
              </a:ext>
            </a:extLst>
          </p:cNvPr>
          <p:cNvSpPr>
            <a:spLocks noGrp="1"/>
          </p:cNvSpPr>
          <p:nvPr>
            <p:ph idx="1"/>
          </p:nvPr>
        </p:nvSpPr>
        <p:spPr>
          <a:xfrm>
            <a:off x="239986" y="530352"/>
            <a:ext cx="11699466" cy="5927598"/>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4B4AA367-B7FE-9445-9DB1-F569CDEB7B33}"/>
              </a:ext>
            </a:extLst>
          </p:cNvPr>
          <p:cNvSpPr txBox="1"/>
          <p:nvPr/>
        </p:nvSpPr>
        <p:spPr>
          <a:xfrm>
            <a:off x="613455" y="680005"/>
            <a:ext cx="11338560" cy="584775"/>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p>
        </p:txBody>
      </p:sp>
      <p:sp>
        <p:nvSpPr>
          <p:cNvPr id="4" name="TextBox 3">
            <a:extLst>
              <a:ext uri="{FF2B5EF4-FFF2-40B4-BE49-F238E27FC236}">
                <a16:creationId xmlns:a16="http://schemas.microsoft.com/office/drawing/2014/main" id="{4895A873-AA88-F402-EE4D-64D8A46473F1}"/>
              </a:ext>
            </a:extLst>
          </p:cNvPr>
          <p:cNvSpPr txBox="1"/>
          <p:nvPr/>
        </p:nvSpPr>
        <p:spPr>
          <a:xfrm>
            <a:off x="65814" y="2218421"/>
            <a:ext cx="12126186" cy="1938992"/>
          </a:xfrm>
          <a:prstGeom prst="rect">
            <a:avLst/>
          </a:prstGeom>
          <a:noFill/>
        </p:spPr>
        <p:txBody>
          <a:bodyPr wrap="square" rtlCol="0">
            <a:spAutoFit/>
          </a:bodyPr>
          <a:lstStyle/>
          <a:p>
            <a:pPr algn="ctr"/>
            <a:r>
              <a:rPr lang="en-GB" sz="6000" dirty="0">
                <a:solidFill>
                  <a:schemeClr val="bg1"/>
                </a:solidFill>
                <a:latin typeface="Andika" panose="02000000000000000000" pitchFamily="2" charset="0"/>
              </a:rPr>
              <a:t>“Let’s hide behind that crater.” </a:t>
            </a:r>
            <a:br>
              <a:rPr lang="en-GB" sz="6000" dirty="0">
                <a:solidFill>
                  <a:schemeClr val="bg1"/>
                </a:solidFill>
                <a:latin typeface="Andika" panose="02000000000000000000" pitchFamily="2" charset="0"/>
              </a:rPr>
            </a:br>
            <a:r>
              <a:rPr lang="en-GB" sz="6000" dirty="0">
                <a:solidFill>
                  <a:schemeClr val="bg1"/>
                </a:solidFill>
                <a:latin typeface="Andika" panose="02000000000000000000" pitchFamily="2" charset="0"/>
              </a:rPr>
              <a:t>whispered Emile.</a:t>
            </a:r>
          </a:p>
        </p:txBody>
      </p:sp>
    </p:spTree>
    <p:extLst>
      <p:ext uri="{BB962C8B-B14F-4D97-AF65-F5344CB8AC3E}">
        <p14:creationId xmlns:p14="http://schemas.microsoft.com/office/powerpoint/2010/main" val="2373258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7ADD2F-E8C8-04DD-3EDE-97453570C3C6}"/>
            </a:ext>
          </a:extLst>
        </p:cNvPr>
        <p:cNvGrpSpPr/>
        <p:nvPr/>
      </p:nvGrpSpPr>
      <p:grpSpPr>
        <a:xfrm>
          <a:off x="0" y="0"/>
          <a:ext cx="0" cy="0"/>
          <a:chOff x="0" y="0"/>
          <a:chExt cx="0" cy="0"/>
        </a:xfrm>
      </p:grpSpPr>
      <p:pic>
        <p:nvPicPr>
          <p:cNvPr id="6" name="Content Placeholder 4" descr="Background pattern&#10;&#10;Description automatically generated">
            <a:extLst>
              <a:ext uri="{FF2B5EF4-FFF2-40B4-BE49-F238E27FC236}">
                <a16:creationId xmlns:a16="http://schemas.microsoft.com/office/drawing/2014/main" id="{2A19E575-E31C-C84B-A933-44C27B63E1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1" name="Content Placeholder 2">
            <a:extLst>
              <a:ext uri="{FF2B5EF4-FFF2-40B4-BE49-F238E27FC236}">
                <a16:creationId xmlns:a16="http://schemas.microsoft.com/office/drawing/2014/main" id="{B59A2557-4552-6FF0-D635-FF7C57E14FCD}"/>
              </a:ext>
            </a:extLst>
          </p:cNvPr>
          <p:cNvSpPr txBox="1">
            <a:spLocks/>
          </p:cNvSpPr>
          <p:nvPr/>
        </p:nvSpPr>
        <p:spPr>
          <a:xfrm>
            <a:off x="600891" y="530352"/>
            <a:ext cx="11338560" cy="6107659"/>
          </a:xfrm>
          <a:prstGeom prst="roundRect">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sz="4400" dirty="0">
              <a:solidFill>
                <a:schemeClr val="bg1"/>
              </a:solidFill>
              <a:latin typeface="Andika" panose="02000000000000000000" pitchFamily="2" charset="0"/>
            </a:endParaRPr>
          </a:p>
          <a:p>
            <a:pPr marL="0" indent="0" algn="ctr">
              <a:buFont typeface="Arial" panose="020B0604020202020204" pitchFamily="34" charset="0"/>
              <a:buNone/>
            </a:pPr>
            <a:endParaRPr lang="en-GB" sz="4400" dirty="0">
              <a:solidFill>
                <a:schemeClr val="bg1"/>
              </a:solidFill>
              <a:latin typeface="Andika" panose="02000000000000000000" pitchFamily="2" charset="0"/>
            </a:endParaRPr>
          </a:p>
        </p:txBody>
      </p:sp>
      <p:sp>
        <p:nvSpPr>
          <p:cNvPr id="4" name="TextBox 3">
            <a:extLst>
              <a:ext uri="{FF2B5EF4-FFF2-40B4-BE49-F238E27FC236}">
                <a16:creationId xmlns:a16="http://schemas.microsoft.com/office/drawing/2014/main" id="{278C591C-DDCD-5400-F194-49FDE18DD70A}"/>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FF0000"/>
                </a:solidFill>
                <a:latin typeface="Andika" panose="02000000000000000000" pitchFamily="2" charset="0"/>
              </a:rPr>
              <a:t>Wrong!!</a:t>
            </a:r>
          </a:p>
        </p:txBody>
      </p:sp>
      <p:pic>
        <p:nvPicPr>
          <p:cNvPr id="2" name="buzzer-buzzing-single-fascinatedsound-2-00-01">
            <a:hlinkClick r:id="" action="ppaction://media"/>
            <a:extLst>
              <a:ext uri="{FF2B5EF4-FFF2-40B4-BE49-F238E27FC236}">
                <a16:creationId xmlns:a16="http://schemas.microsoft.com/office/drawing/2014/main" id="{B3F498DF-A704-D886-8ED0-E7AE15BB853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9" name="TextBox 8">
            <a:extLst>
              <a:ext uri="{FF2B5EF4-FFF2-40B4-BE49-F238E27FC236}">
                <a16:creationId xmlns:a16="http://schemas.microsoft.com/office/drawing/2014/main" id="{3414D2F1-187C-3016-AC9A-7E52BC58FA8D}"/>
              </a:ext>
            </a:extLst>
          </p:cNvPr>
          <p:cNvSpPr txBox="1"/>
          <p:nvPr/>
        </p:nvSpPr>
        <p:spPr>
          <a:xfrm>
            <a:off x="583055" y="5193506"/>
            <a:ext cx="10990218" cy="646331"/>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The speech wasn’t punctuated.</a:t>
            </a:r>
          </a:p>
        </p:txBody>
      </p:sp>
      <p:sp>
        <p:nvSpPr>
          <p:cNvPr id="3" name="TextBox 2">
            <a:extLst>
              <a:ext uri="{FF2B5EF4-FFF2-40B4-BE49-F238E27FC236}">
                <a16:creationId xmlns:a16="http://schemas.microsoft.com/office/drawing/2014/main" id="{719FE174-8A9B-1F26-6AE5-D953F76E7A16}"/>
              </a:ext>
            </a:extLst>
          </p:cNvPr>
          <p:cNvSpPr txBox="1"/>
          <p:nvPr/>
        </p:nvSpPr>
        <p:spPr>
          <a:xfrm>
            <a:off x="65814" y="2218421"/>
            <a:ext cx="12126186" cy="1938992"/>
          </a:xfrm>
          <a:prstGeom prst="rect">
            <a:avLst/>
          </a:prstGeom>
          <a:noFill/>
        </p:spPr>
        <p:txBody>
          <a:bodyPr wrap="square" rtlCol="0">
            <a:spAutoFit/>
          </a:bodyPr>
          <a:lstStyle/>
          <a:p>
            <a:pPr algn="ctr"/>
            <a:r>
              <a:rPr lang="en-GB" sz="6000" dirty="0">
                <a:solidFill>
                  <a:schemeClr val="bg1"/>
                </a:solidFill>
                <a:latin typeface="Andika" panose="02000000000000000000" pitchFamily="2" charset="0"/>
              </a:rPr>
              <a:t>“Let’s hide behind that crater</a:t>
            </a:r>
            <a:r>
              <a:rPr lang="en-GB" sz="6000" dirty="0">
                <a:solidFill>
                  <a:srgbClr val="FFFF00"/>
                </a:solidFill>
                <a:latin typeface="Andika" panose="02000000000000000000" pitchFamily="2" charset="0"/>
              </a:rPr>
              <a:t>,</a:t>
            </a:r>
            <a:r>
              <a:rPr lang="en-GB" sz="6000" dirty="0">
                <a:solidFill>
                  <a:schemeClr val="bg1"/>
                </a:solidFill>
                <a:latin typeface="Andika" panose="02000000000000000000" pitchFamily="2" charset="0"/>
              </a:rPr>
              <a:t>” </a:t>
            </a:r>
            <a:br>
              <a:rPr lang="en-GB" sz="6000" dirty="0">
                <a:solidFill>
                  <a:schemeClr val="bg1"/>
                </a:solidFill>
                <a:latin typeface="Andika" panose="02000000000000000000" pitchFamily="2" charset="0"/>
              </a:rPr>
            </a:br>
            <a:r>
              <a:rPr lang="en-GB" sz="6000" dirty="0">
                <a:solidFill>
                  <a:schemeClr val="bg1"/>
                </a:solidFill>
                <a:latin typeface="Andika" panose="02000000000000000000" pitchFamily="2" charset="0"/>
              </a:rPr>
              <a:t>whispered Emile.</a:t>
            </a:r>
          </a:p>
        </p:txBody>
      </p:sp>
    </p:spTree>
    <p:extLst>
      <p:ext uri="{BB962C8B-B14F-4D97-AF65-F5344CB8AC3E}">
        <p14:creationId xmlns:p14="http://schemas.microsoft.com/office/powerpoint/2010/main" val="3289701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899">
                                          <p:stCondLst>
                                            <p:cond delay="0"/>
                                          </p:stCondLst>
                                        </p:cTn>
                                        <p:tgtEl>
                                          <p:spTgt spid="4">
                                            <p:txEl>
                                              <p:pRg st="0" end="0"/>
                                            </p:txEl>
                                          </p:spTgt>
                                        </p:tgtEl>
                                      </p:cBhvr>
                                    </p:animEffect>
                                    <p:anim calcmode="lin" valueType="num">
                                      <p:cBhvr>
                                        <p:cTn id="8"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4">
                                            <p:txEl>
                                              <p:pRg st="0" end="0"/>
                                            </p:txEl>
                                          </p:spTgt>
                                        </p:tgtEl>
                                      </p:cBhvr>
                                      <p:to x="100000" y="60000"/>
                                    </p:animScale>
                                    <p:animScale>
                                      <p:cBhvr>
                                        <p:cTn id="14" dur="257" decel="50000">
                                          <p:stCondLst>
                                            <p:cond delay="1048"/>
                                          </p:stCondLst>
                                        </p:cTn>
                                        <p:tgtEl>
                                          <p:spTgt spid="4">
                                            <p:txEl>
                                              <p:pRg st="0" end="0"/>
                                            </p:txEl>
                                          </p:spTgt>
                                        </p:tgtEl>
                                      </p:cBhvr>
                                      <p:to x="100000" y="100000"/>
                                    </p:animScale>
                                    <p:animScale>
                                      <p:cBhvr>
                                        <p:cTn id="15" dur="40">
                                          <p:stCondLst>
                                            <p:cond delay="2034"/>
                                          </p:stCondLst>
                                        </p:cTn>
                                        <p:tgtEl>
                                          <p:spTgt spid="4">
                                            <p:txEl>
                                              <p:pRg st="0" end="0"/>
                                            </p:txEl>
                                          </p:spTgt>
                                        </p:tgtEl>
                                      </p:cBhvr>
                                      <p:to x="100000" y="80000"/>
                                    </p:animScale>
                                    <p:animScale>
                                      <p:cBhvr>
                                        <p:cTn id="16" dur="257" decel="50000">
                                          <p:stCondLst>
                                            <p:cond delay="2074"/>
                                          </p:stCondLst>
                                        </p:cTn>
                                        <p:tgtEl>
                                          <p:spTgt spid="4">
                                            <p:txEl>
                                              <p:pRg st="0" end="0"/>
                                            </p:txEl>
                                          </p:spTgt>
                                        </p:tgtEl>
                                      </p:cBhvr>
                                      <p:to x="100000" y="100000"/>
                                    </p:animScale>
                                    <p:animScale>
                                      <p:cBhvr>
                                        <p:cTn id="17" dur="40">
                                          <p:stCondLst>
                                            <p:cond delay="2545"/>
                                          </p:stCondLst>
                                        </p:cTn>
                                        <p:tgtEl>
                                          <p:spTgt spid="4">
                                            <p:txEl>
                                              <p:pRg st="0" end="0"/>
                                            </p:txEl>
                                          </p:spTgt>
                                        </p:tgtEl>
                                      </p:cBhvr>
                                      <p:to x="100000" y="90000"/>
                                    </p:animScale>
                                    <p:animScale>
                                      <p:cBhvr>
                                        <p:cTn id="18" dur="257" decel="50000">
                                          <p:stCondLst>
                                            <p:cond delay="2585"/>
                                          </p:stCondLst>
                                        </p:cTn>
                                        <p:tgtEl>
                                          <p:spTgt spid="4">
                                            <p:txEl>
                                              <p:pRg st="0" end="0"/>
                                            </p:txEl>
                                          </p:spTgt>
                                        </p:tgtEl>
                                      </p:cBhvr>
                                      <p:to x="100000" y="100000"/>
                                    </p:animScale>
                                    <p:animScale>
                                      <p:cBhvr>
                                        <p:cTn id="19" dur="40">
                                          <p:stCondLst>
                                            <p:cond delay="2802"/>
                                          </p:stCondLst>
                                        </p:cTn>
                                        <p:tgtEl>
                                          <p:spTgt spid="4">
                                            <p:txEl>
                                              <p:pRg st="0" end="0"/>
                                            </p:txEl>
                                          </p:spTgt>
                                        </p:tgtEl>
                                      </p:cBhvr>
                                      <p:to x="100000" y="95000"/>
                                    </p:animScale>
                                    <p:animScale>
                                      <p:cBhvr>
                                        <p:cTn id="20" dur="257" decel="50000">
                                          <p:stCondLst>
                                            <p:cond delay="2843"/>
                                          </p:stCondLst>
                                        </p:cTn>
                                        <p:tgtEl>
                                          <p:spTgt spid="4">
                                            <p:txEl>
                                              <p:pRg st="0" end="0"/>
                                            </p:txEl>
                                          </p:spTgt>
                                        </p:tgtEl>
                                      </p:cBhvr>
                                      <p:to x="100000" y="100000"/>
                                    </p:animScale>
                                  </p:childTnLst>
                                </p:cTn>
                              </p:par>
                            </p:childTnLst>
                          </p:cTn>
                        </p:par>
                        <p:par>
                          <p:cTn id="21" fill="hold">
                            <p:stCondLst>
                              <p:cond delay="3100"/>
                            </p:stCondLst>
                            <p:childTnLst>
                              <p:par>
                                <p:cTn id="22" presetID="31" presetClass="exit" presetSubtype="0" fill="hold" nodeType="afterEffect">
                                  <p:stCondLst>
                                    <p:cond delay="0"/>
                                  </p:stCondLst>
                                  <p:childTnLst>
                                    <p:anim calcmode="lin" valueType="num">
                                      <p:cBhvr>
                                        <p:cTn id="23" dur="1600"/>
                                        <p:tgtEl>
                                          <p:spTgt spid="4">
                                            <p:txEl>
                                              <p:pRg st="0" end="0"/>
                                            </p:txEl>
                                          </p:spTgt>
                                        </p:tgtEl>
                                        <p:attrNameLst>
                                          <p:attrName>ppt_w</p:attrName>
                                        </p:attrNameLst>
                                      </p:cBhvr>
                                      <p:tavLst>
                                        <p:tav tm="0">
                                          <p:val>
                                            <p:strVal val="ppt_w"/>
                                          </p:val>
                                        </p:tav>
                                        <p:tav tm="100000">
                                          <p:val>
                                            <p:fltVal val="0"/>
                                          </p:val>
                                        </p:tav>
                                      </p:tavLst>
                                    </p:anim>
                                    <p:anim calcmode="lin" valueType="num">
                                      <p:cBhvr>
                                        <p:cTn id="24" dur="1600"/>
                                        <p:tgtEl>
                                          <p:spTgt spid="4">
                                            <p:txEl>
                                              <p:pRg st="0" end="0"/>
                                            </p:txEl>
                                          </p:spTgt>
                                        </p:tgtEl>
                                        <p:attrNameLst>
                                          <p:attrName>ppt_h</p:attrName>
                                        </p:attrNameLst>
                                      </p:cBhvr>
                                      <p:tavLst>
                                        <p:tav tm="0">
                                          <p:val>
                                            <p:strVal val="ppt_h"/>
                                          </p:val>
                                        </p:tav>
                                        <p:tav tm="100000">
                                          <p:val>
                                            <p:fltVal val="0"/>
                                          </p:val>
                                        </p:tav>
                                      </p:tavLst>
                                    </p:anim>
                                    <p:anim calcmode="lin" valueType="num">
                                      <p:cBhvr>
                                        <p:cTn id="25"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6" dur="1600"/>
                                        <p:tgtEl>
                                          <p:spTgt spid="4">
                                            <p:txEl>
                                              <p:pRg st="0" end="0"/>
                                            </p:txEl>
                                          </p:spTgt>
                                        </p:tgtEl>
                                      </p:cBhvr>
                                    </p:animEffect>
                                    <p:set>
                                      <p:cBhvr>
                                        <p:cTn id="27" dur="1" fill="hold">
                                          <p:stCondLst>
                                            <p:cond delay="1599"/>
                                          </p:stCondLst>
                                        </p:cTn>
                                        <p:tgtEl>
                                          <p:spTgt spid="4">
                                            <p:txEl>
                                              <p:pRg st="0" end="0"/>
                                            </p:txEl>
                                          </p:spTgt>
                                        </p:tgtEl>
                                        <p:attrNameLst>
                                          <p:attrName>style.visibility</p:attrName>
                                        </p:attrNameLst>
                                      </p:cBhvr>
                                      <p:to>
                                        <p:strVal val="hidden"/>
                                      </p:to>
                                    </p:set>
                                  </p:childTnLst>
                                </p:cTn>
                              </p:par>
                              <p:par>
                                <p:cTn id="28" presetID="1" presetClass="mediacall" presetSubtype="0" fill="hold" nodeType="withEffect">
                                  <p:stCondLst>
                                    <p:cond delay="0"/>
                                  </p:stCondLst>
                                  <p:childTnLst>
                                    <p:cmd type="call" cmd="playFrom(0.0)">
                                      <p:cBhvr>
                                        <p:cTn id="29" dur="1462" fill="hold"/>
                                        <p:tgtEl>
                                          <p:spTgt spid="2"/>
                                        </p:tgtEl>
                                      </p:cBhvr>
                                    </p:cmd>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2"/>
                </p:tgtEl>
              </p:cMediaNode>
            </p:audio>
          </p:childTnLst>
        </p:cTn>
      </p:par>
    </p:tnLst>
    <p:bldLst>
      <p:bldP spid="4" grpId="0" build="allAtOnce"/>
      <p:bldP spid="9"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EE4B88-926C-90AA-CEAB-11AC53EF3A94}"/>
            </a:ext>
          </a:extLst>
        </p:cNvPr>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73542C95-73FF-FAFA-C0F0-CBDE38AAC36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10" name="Content Placeholder 2">
            <a:extLst>
              <a:ext uri="{FF2B5EF4-FFF2-40B4-BE49-F238E27FC236}">
                <a16:creationId xmlns:a16="http://schemas.microsoft.com/office/drawing/2014/main" id="{DE73ACF8-648C-7039-B3C3-C6D18433ECE9}"/>
              </a:ext>
            </a:extLst>
          </p:cNvPr>
          <p:cNvSpPr txBox="1">
            <a:spLocks/>
          </p:cNvSpPr>
          <p:nvPr/>
        </p:nvSpPr>
        <p:spPr>
          <a:xfrm>
            <a:off x="342900" y="530352"/>
            <a:ext cx="11596551" cy="6203823"/>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sz="4400">
              <a:solidFill>
                <a:schemeClr val="bg1"/>
              </a:solidFill>
            </a:endParaRPr>
          </a:p>
          <a:p>
            <a:pPr marL="0" indent="0" algn="ctr">
              <a:buFont typeface="Arial" panose="020B0604020202020204" pitchFamily="34" charset="0"/>
              <a:buNone/>
            </a:pPr>
            <a:endParaRPr lang="en-GB" sz="4400" dirty="0">
              <a:solidFill>
                <a:schemeClr val="bg1"/>
              </a:solidFill>
            </a:endParaRPr>
          </a:p>
        </p:txBody>
      </p:sp>
      <p:sp>
        <p:nvSpPr>
          <p:cNvPr id="6" name="TextBox 5">
            <a:extLst>
              <a:ext uri="{FF2B5EF4-FFF2-40B4-BE49-F238E27FC236}">
                <a16:creationId xmlns:a16="http://schemas.microsoft.com/office/drawing/2014/main" id="{F8421EE1-A8F3-8A52-47B4-CCE305CB8914}"/>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2" name="TextBox 1">
            <a:extLst>
              <a:ext uri="{FF2B5EF4-FFF2-40B4-BE49-F238E27FC236}">
                <a16:creationId xmlns:a16="http://schemas.microsoft.com/office/drawing/2014/main" id="{552F63DE-689C-1EF6-3D6A-78D555D1A208}"/>
              </a:ext>
            </a:extLst>
          </p:cNvPr>
          <p:cNvSpPr txBox="1"/>
          <p:nvPr/>
        </p:nvSpPr>
        <p:spPr>
          <a:xfrm>
            <a:off x="832801" y="2287575"/>
            <a:ext cx="10616748" cy="2123658"/>
          </a:xfrm>
          <a:prstGeom prst="rect">
            <a:avLst/>
          </a:prstGeom>
          <a:noFill/>
        </p:spPr>
        <p:txBody>
          <a:bodyPr wrap="square" rtlCol="0">
            <a:spAutoFit/>
          </a:bodyPr>
          <a:lstStyle/>
          <a:p>
            <a:pPr algn="ctr"/>
            <a:r>
              <a:rPr lang="en-GB" sz="6600" dirty="0">
                <a:solidFill>
                  <a:schemeClr val="bg1"/>
                </a:solidFill>
                <a:latin typeface="Andika" panose="02000000000000000000" pitchFamily="2" charset="0"/>
              </a:rPr>
              <a:t>“Prepare for launch,” commanded Aimee.</a:t>
            </a:r>
          </a:p>
        </p:txBody>
      </p:sp>
    </p:spTree>
    <p:extLst>
      <p:ext uri="{BB962C8B-B14F-4D97-AF65-F5344CB8AC3E}">
        <p14:creationId xmlns:p14="http://schemas.microsoft.com/office/powerpoint/2010/main" val="950081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4A7A7F-54FA-A9EB-EC22-3938EA0AD0E8}"/>
            </a:ext>
          </a:extLst>
        </p:cNvPr>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A779EB0D-D26A-4CB5-9A55-17092B787F3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DC8DCFCD-C93E-0FD4-C6C2-258C8D5E24C7}"/>
              </a:ext>
            </a:extLst>
          </p:cNvPr>
          <p:cNvSpPr>
            <a:spLocks noGrp="1"/>
          </p:cNvSpPr>
          <p:nvPr>
            <p:ph idx="1"/>
          </p:nvPr>
        </p:nvSpPr>
        <p:spPr>
          <a:xfrm>
            <a:off x="278256" y="530352"/>
            <a:ext cx="11661196" cy="620382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7D1E75E4-E487-9681-69F1-6BED7658DE6A}"/>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00B050"/>
                </a:solidFill>
                <a:latin typeface="Andika" panose="02000000000000000000" pitchFamily="2" charset="0"/>
              </a:rPr>
              <a:t>Right!</a:t>
            </a:r>
          </a:p>
        </p:txBody>
      </p:sp>
      <p:pic>
        <p:nvPicPr>
          <p:cNvPr id="7" name="the-correct-answer-33-183620">
            <a:hlinkClick r:id="" action="ppaction://media"/>
            <a:extLst>
              <a:ext uri="{FF2B5EF4-FFF2-40B4-BE49-F238E27FC236}">
                <a16:creationId xmlns:a16="http://schemas.microsoft.com/office/drawing/2014/main" id="{7DD054B9-12E4-3068-1171-EC2EC25CDE2C}"/>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8255" y="235529"/>
            <a:ext cx="609600" cy="609600"/>
          </a:xfrm>
          <a:prstGeom prst="rect">
            <a:avLst/>
          </a:prstGeom>
        </p:spPr>
      </p:pic>
      <p:sp>
        <p:nvSpPr>
          <p:cNvPr id="2" name="TextBox 1">
            <a:extLst>
              <a:ext uri="{FF2B5EF4-FFF2-40B4-BE49-F238E27FC236}">
                <a16:creationId xmlns:a16="http://schemas.microsoft.com/office/drawing/2014/main" id="{316ECBE6-ED7B-81C8-2B5E-5846817C3E8E}"/>
              </a:ext>
            </a:extLst>
          </p:cNvPr>
          <p:cNvSpPr txBox="1"/>
          <p:nvPr/>
        </p:nvSpPr>
        <p:spPr>
          <a:xfrm>
            <a:off x="832801" y="2287575"/>
            <a:ext cx="10616748" cy="2123658"/>
          </a:xfrm>
          <a:prstGeom prst="rect">
            <a:avLst/>
          </a:prstGeom>
          <a:noFill/>
        </p:spPr>
        <p:txBody>
          <a:bodyPr wrap="square" rtlCol="0">
            <a:spAutoFit/>
          </a:bodyPr>
          <a:lstStyle/>
          <a:p>
            <a:pPr algn="ctr"/>
            <a:r>
              <a:rPr lang="en-GB" sz="6600" dirty="0">
                <a:solidFill>
                  <a:schemeClr val="bg1"/>
                </a:solidFill>
                <a:latin typeface="Andika" panose="02000000000000000000" pitchFamily="2" charset="0"/>
              </a:rPr>
              <a:t>“Prepare for launch,” commanded Aimee.</a:t>
            </a:r>
          </a:p>
        </p:txBody>
      </p:sp>
      <p:sp>
        <p:nvSpPr>
          <p:cNvPr id="5" name="TextBox 4">
            <a:extLst>
              <a:ext uri="{FF2B5EF4-FFF2-40B4-BE49-F238E27FC236}">
                <a16:creationId xmlns:a16="http://schemas.microsoft.com/office/drawing/2014/main" id="{6B98F95F-A022-7B4B-F087-B81E89E8B518}"/>
              </a:ext>
            </a:extLst>
          </p:cNvPr>
          <p:cNvSpPr txBox="1"/>
          <p:nvPr/>
        </p:nvSpPr>
        <p:spPr>
          <a:xfrm>
            <a:off x="583055" y="4734539"/>
            <a:ext cx="10990218" cy="1754326"/>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Speech marks are used correctly. </a:t>
            </a:r>
            <a:br>
              <a:rPr lang="en-GB" sz="3600" dirty="0">
                <a:solidFill>
                  <a:schemeClr val="bg1"/>
                </a:solidFill>
                <a:latin typeface="Andika" panose="02000000000000000000" pitchFamily="2" charset="0"/>
              </a:rPr>
            </a:br>
            <a:r>
              <a:rPr lang="en-GB" sz="3600" dirty="0">
                <a:solidFill>
                  <a:schemeClr val="bg1"/>
                </a:solidFill>
                <a:latin typeface="Andika" panose="02000000000000000000" pitchFamily="2" charset="0"/>
              </a:rPr>
              <a:t>The speech is punctuated correctly. </a:t>
            </a:r>
            <a:br>
              <a:rPr lang="en-GB" sz="3600" dirty="0">
                <a:solidFill>
                  <a:schemeClr val="bg1"/>
                </a:solidFill>
                <a:latin typeface="Andika" panose="02000000000000000000" pitchFamily="2" charset="0"/>
              </a:rPr>
            </a:br>
            <a:r>
              <a:rPr lang="en-GB" sz="3600" dirty="0">
                <a:solidFill>
                  <a:schemeClr val="bg1"/>
                </a:solidFill>
                <a:latin typeface="Andika" panose="02000000000000000000" pitchFamily="2" charset="0"/>
              </a:rPr>
              <a:t>The reporting clause is punctuated correctly. </a:t>
            </a:r>
          </a:p>
        </p:txBody>
      </p:sp>
    </p:spTree>
    <p:extLst>
      <p:ext uri="{BB962C8B-B14F-4D97-AF65-F5344CB8AC3E}">
        <p14:creationId xmlns:p14="http://schemas.microsoft.com/office/powerpoint/2010/main" val="23443080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899">
                                          <p:stCondLst>
                                            <p:cond delay="0"/>
                                          </p:stCondLst>
                                        </p:cTn>
                                        <p:tgtEl>
                                          <p:spTgt spid="4">
                                            <p:txEl>
                                              <p:pRg st="0" end="0"/>
                                            </p:txEl>
                                          </p:spTgt>
                                        </p:tgtEl>
                                      </p:cBhvr>
                                    </p:animEffect>
                                    <p:anim calcmode="lin" valueType="num">
                                      <p:cBhvr>
                                        <p:cTn id="8"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4">
                                            <p:txEl>
                                              <p:pRg st="0" end="0"/>
                                            </p:txEl>
                                          </p:spTgt>
                                        </p:tgtEl>
                                      </p:cBhvr>
                                      <p:to x="100000" y="60000"/>
                                    </p:animScale>
                                    <p:animScale>
                                      <p:cBhvr>
                                        <p:cTn id="14" dur="257" decel="50000">
                                          <p:stCondLst>
                                            <p:cond delay="1048"/>
                                          </p:stCondLst>
                                        </p:cTn>
                                        <p:tgtEl>
                                          <p:spTgt spid="4">
                                            <p:txEl>
                                              <p:pRg st="0" end="0"/>
                                            </p:txEl>
                                          </p:spTgt>
                                        </p:tgtEl>
                                      </p:cBhvr>
                                      <p:to x="100000" y="100000"/>
                                    </p:animScale>
                                    <p:animScale>
                                      <p:cBhvr>
                                        <p:cTn id="15" dur="40">
                                          <p:stCondLst>
                                            <p:cond delay="2034"/>
                                          </p:stCondLst>
                                        </p:cTn>
                                        <p:tgtEl>
                                          <p:spTgt spid="4">
                                            <p:txEl>
                                              <p:pRg st="0" end="0"/>
                                            </p:txEl>
                                          </p:spTgt>
                                        </p:tgtEl>
                                      </p:cBhvr>
                                      <p:to x="100000" y="80000"/>
                                    </p:animScale>
                                    <p:animScale>
                                      <p:cBhvr>
                                        <p:cTn id="16" dur="257" decel="50000">
                                          <p:stCondLst>
                                            <p:cond delay="2074"/>
                                          </p:stCondLst>
                                        </p:cTn>
                                        <p:tgtEl>
                                          <p:spTgt spid="4">
                                            <p:txEl>
                                              <p:pRg st="0" end="0"/>
                                            </p:txEl>
                                          </p:spTgt>
                                        </p:tgtEl>
                                      </p:cBhvr>
                                      <p:to x="100000" y="100000"/>
                                    </p:animScale>
                                    <p:animScale>
                                      <p:cBhvr>
                                        <p:cTn id="17" dur="40">
                                          <p:stCondLst>
                                            <p:cond delay="2545"/>
                                          </p:stCondLst>
                                        </p:cTn>
                                        <p:tgtEl>
                                          <p:spTgt spid="4">
                                            <p:txEl>
                                              <p:pRg st="0" end="0"/>
                                            </p:txEl>
                                          </p:spTgt>
                                        </p:tgtEl>
                                      </p:cBhvr>
                                      <p:to x="100000" y="90000"/>
                                    </p:animScale>
                                    <p:animScale>
                                      <p:cBhvr>
                                        <p:cTn id="18" dur="257" decel="50000">
                                          <p:stCondLst>
                                            <p:cond delay="2585"/>
                                          </p:stCondLst>
                                        </p:cTn>
                                        <p:tgtEl>
                                          <p:spTgt spid="4">
                                            <p:txEl>
                                              <p:pRg st="0" end="0"/>
                                            </p:txEl>
                                          </p:spTgt>
                                        </p:tgtEl>
                                      </p:cBhvr>
                                      <p:to x="100000" y="100000"/>
                                    </p:animScale>
                                    <p:animScale>
                                      <p:cBhvr>
                                        <p:cTn id="19" dur="40">
                                          <p:stCondLst>
                                            <p:cond delay="2802"/>
                                          </p:stCondLst>
                                        </p:cTn>
                                        <p:tgtEl>
                                          <p:spTgt spid="4">
                                            <p:txEl>
                                              <p:pRg st="0" end="0"/>
                                            </p:txEl>
                                          </p:spTgt>
                                        </p:tgtEl>
                                      </p:cBhvr>
                                      <p:to x="100000" y="95000"/>
                                    </p:animScale>
                                    <p:animScale>
                                      <p:cBhvr>
                                        <p:cTn id="20" dur="257" decel="50000">
                                          <p:stCondLst>
                                            <p:cond delay="2843"/>
                                          </p:stCondLst>
                                        </p:cTn>
                                        <p:tgtEl>
                                          <p:spTgt spid="4">
                                            <p:txEl>
                                              <p:pRg st="0" end="0"/>
                                            </p:txEl>
                                          </p:spTgt>
                                        </p:tgtEl>
                                      </p:cBhvr>
                                      <p:to x="100000" y="100000"/>
                                    </p:animScale>
                                  </p:childTnLst>
                                </p:cTn>
                              </p:par>
                              <p:par>
                                <p:cTn id="21" presetID="1" presetClass="mediacall" presetSubtype="0" fill="hold" nodeType="withEffect">
                                  <p:stCondLst>
                                    <p:cond delay="0"/>
                                  </p:stCondLst>
                                  <p:childTnLst>
                                    <p:cmd type="call" cmd="playFrom(0.0)">
                                      <p:cBhvr>
                                        <p:cTn id="22" dur="731" fill="hold"/>
                                        <p:tgtEl>
                                          <p:spTgt spid="7"/>
                                        </p:tgtEl>
                                      </p:cBhvr>
                                    </p:cmd>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7"/>
                </p:tgtEl>
              </p:cMediaNode>
            </p:audio>
          </p:childTnLst>
        </p:cTn>
      </p:par>
    </p:tnLst>
    <p:bldLst>
      <p:bldP spid="4" grpId="0" build="allAtOnce"/>
      <p:bldP spid="5"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8A8D69-70BF-8EE9-27A6-C5AD125843AD}"/>
            </a:ext>
          </a:extLst>
        </p:cNvPr>
        <p:cNvGrpSpPr/>
        <p:nvPr/>
      </p:nvGrpSpPr>
      <p:grpSpPr>
        <a:xfrm>
          <a:off x="0" y="0"/>
          <a:ext cx="0" cy="0"/>
          <a:chOff x="0" y="0"/>
          <a:chExt cx="0" cy="0"/>
        </a:xfrm>
      </p:grpSpPr>
      <p:pic>
        <p:nvPicPr>
          <p:cNvPr id="2" name="Picture 1" descr="A pattern of viking ships and helmets&#10;&#10;Description automatically generated">
            <a:extLst>
              <a:ext uri="{FF2B5EF4-FFF2-40B4-BE49-F238E27FC236}">
                <a16:creationId xmlns:a16="http://schemas.microsoft.com/office/drawing/2014/main" id="{6B1FE3E7-7AC7-2D1E-D07B-4DA57156F8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2674D309-50AD-BC37-BED5-837FA7277920}"/>
              </a:ext>
            </a:extLst>
          </p:cNvPr>
          <p:cNvSpPr>
            <a:spLocks noGrp="1"/>
          </p:cNvSpPr>
          <p:nvPr>
            <p:ph idx="1"/>
          </p:nvPr>
        </p:nvSpPr>
        <p:spPr>
          <a:xfrm>
            <a:off x="239985" y="530352"/>
            <a:ext cx="11699466" cy="5760719"/>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3A9AC60A-7EB5-2D71-F6D8-8E27F61AEEA4}"/>
              </a:ext>
            </a:extLst>
          </p:cNvPr>
          <p:cNvSpPr txBox="1"/>
          <p:nvPr/>
        </p:nvSpPr>
        <p:spPr>
          <a:xfrm>
            <a:off x="613455" y="680005"/>
            <a:ext cx="11338560" cy="584775"/>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p>
        </p:txBody>
      </p:sp>
      <p:sp>
        <p:nvSpPr>
          <p:cNvPr id="4" name="TextBox 3">
            <a:extLst>
              <a:ext uri="{FF2B5EF4-FFF2-40B4-BE49-F238E27FC236}">
                <a16:creationId xmlns:a16="http://schemas.microsoft.com/office/drawing/2014/main" id="{EEF473C2-935B-D959-A5A0-18F5C51EE6F8}"/>
              </a:ext>
            </a:extLst>
          </p:cNvPr>
          <p:cNvSpPr txBox="1"/>
          <p:nvPr/>
        </p:nvSpPr>
        <p:spPr>
          <a:xfrm>
            <a:off x="252549" y="2172146"/>
            <a:ext cx="11699466" cy="2123658"/>
          </a:xfrm>
          <a:prstGeom prst="rect">
            <a:avLst/>
          </a:prstGeom>
          <a:noFill/>
        </p:spPr>
        <p:txBody>
          <a:bodyPr wrap="square" rtlCol="0">
            <a:spAutoFit/>
          </a:bodyPr>
          <a:lstStyle/>
          <a:p>
            <a:pPr algn="ctr"/>
            <a:r>
              <a:rPr lang="en-GB" sz="6600" dirty="0">
                <a:solidFill>
                  <a:schemeClr val="bg1"/>
                </a:solidFill>
                <a:latin typeface="Andika" panose="02000000000000000000" pitchFamily="2" charset="0"/>
              </a:rPr>
              <a:t>Aimee asked, </a:t>
            </a:r>
            <a:br>
              <a:rPr lang="en-GB" sz="6600" dirty="0">
                <a:solidFill>
                  <a:schemeClr val="bg1"/>
                </a:solidFill>
                <a:latin typeface="Andika" panose="02000000000000000000" pitchFamily="2" charset="0"/>
              </a:rPr>
            </a:br>
            <a:r>
              <a:rPr lang="en-GB" sz="6600" dirty="0">
                <a:solidFill>
                  <a:schemeClr val="bg1"/>
                </a:solidFill>
                <a:latin typeface="Andika" panose="02000000000000000000" pitchFamily="2" charset="0"/>
              </a:rPr>
              <a:t>“Do you trust him?”</a:t>
            </a:r>
          </a:p>
        </p:txBody>
      </p:sp>
    </p:spTree>
    <p:extLst>
      <p:ext uri="{BB962C8B-B14F-4D97-AF65-F5344CB8AC3E}">
        <p14:creationId xmlns:p14="http://schemas.microsoft.com/office/powerpoint/2010/main" val="1684118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6FBCA4-880D-B7FD-CB5E-CCF805110055}"/>
            </a:ext>
          </a:extLst>
        </p:cNvPr>
        <p:cNvGrpSpPr/>
        <p:nvPr/>
      </p:nvGrpSpPr>
      <p:grpSpPr>
        <a:xfrm>
          <a:off x="0" y="0"/>
          <a:ext cx="0" cy="0"/>
          <a:chOff x="0" y="0"/>
          <a:chExt cx="0" cy="0"/>
        </a:xfrm>
      </p:grpSpPr>
      <p:pic>
        <p:nvPicPr>
          <p:cNvPr id="6" name="Picture 5" descr="A pattern of viking ships and helmets&#10;&#10;Description automatically generated">
            <a:extLst>
              <a:ext uri="{FF2B5EF4-FFF2-40B4-BE49-F238E27FC236}">
                <a16:creationId xmlns:a16="http://schemas.microsoft.com/office/drawing/2014/main" id="{5AAFE62E-73AF-F044-4F4C-2F551B4263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AF73ED54-DDFB-8E2F-8586-74A8A7A5AE3F}"/>
              </a:ext>
            </a:extLst>
          </p:cNvPr>
          <p:cNvSpPr>
            <a:spLocks noGrp="1"/>
          </p:cNvSpPr>
          <p:nvPr>
            <p:ph idx="1"/>
          </p:nvPr>
        </p:nvSpPr>
        <p:spPr>
          <a:xfrm>
            <a:off x="342900" y="530352"/>
            <a:ext cx="11596551" cy="6034077"/>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9" name="TextBox 8">
            <a:extLst>
              <a:ext uri="{FF2B5EF4-FFF2-40B4-BE49-F238E27FC236}">
                <a16:creationId xmlns:a16="http://schemas.microsoft.com/office/drawing/2014/main" id="{FFEF0C6E-72DE-9F40-DFBD-797AA63279A5}"/>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00B050"/>
                </a:solidFill>
                <a:latin typeface="Andika" panose="02000000000000000000" pitchFamily="2" charset="0"/>
              </a:rPr>
              <a:t>Right!</a:t>
            </a:r>
          </a:p>
        </p:txBody>
      </p:sp>
      <p:pic>
        <p:nvPicPr>
          <p:cNvPr id="10" name="the-correct-answer-33-183620">
            <a:hlinkClick r:id="" action="ppaction://media"/>
            <a:extLst>
              <a:ext uri="{FF2B5EF4-FFF2-40B4-BE49-F238E27FC236}">
                <a16:creationId xmlns:a16="http://schemas.microsoft.com/office/drawing/2014/main" id="{93C603FE-2362-F770-856F-9433BC51AA5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8255" y="235529"/>
            <a:ext cx="609600" cy="609600"/>
          </a:xfrm>
          <a:prstGeom prst="rect">
            <a:avLst/>
          </a:prstGeom>
        </p:spPr>
      </p:pic>
      <p:sp>
        <p:nvSpPr>
          <p:cNvPr id="2" name="TextBox 1">
            <a:extLst>
              <a:ext uri="{FF2B5EF4-FFF2-40B4-BE49-F238E27FC236}">
                <a16:creationId xmlns:a16="http://schemas.microsoft.com/office/drawing/2014/main" id="{15F627CD-2AD2-0101-1370-1055AEF3E8A8}"/>
              </a:ext>
            </a:extLst>
          </p:cNvPr>
          <p:cNvSpPr txBox="1"/>
          <p:nvPr/>
        </p:nvSpPr>
        <p:spPr>
          <a:xfrm>
            <a:off x="252549" y="2172146"/>
            <a:ext cx="11699466" cy="2123658"/>
          </a:xfrm>
          <a:prstGeom prst="rect">
            <a:avLst/>
          </a:prstGeom>
          <a:noFill/>
        </p:spPr>
        <p:txBody>
          <a:bodyPr wrap="square" rtlCol="0">
            <a:spAutoFit/>
          </a:bodyPr>
          <a:lstStyle/>
          <a:p>
            <a:pPr algn="ctr"/>
            <a:r>
              <a:rPr lang="en-GB" sz="6600" dirty="0">
                <a:solidFill>
                  <a:schemeClr val="bg1"/>
                </a:solidFill>
                <a:latin typeface="Andika" panose="02000000000000000000" pitchFamily="2" charset="0"/>
              </a:rPr>
              <a:t>Aimee asked, </a:t>
            </a:r>
            <a:br>
              <a:rPr lang="en-GB" sz="6600" dirty="0">
                <a:solidFill>
                  <a:schemeClr val="bg1"/>
                </a:solidFill>
                <a:latin typeface="Andika" panose="02000000000000000000" pitchFamily="2" charset="0"/>
              </a:rPr>
            </a:br>
            <a:r>
              <a:rPr lang="en-GB" sz="6600" dirty="0">
                <a:solidFill>
                  <a:schemeClr val="bg1"/>
                </a:solidFill>
                <a:latin typeface="Andika" panose="02000000000000000000" pitchFamily="2" charset="0"/>
              </a:rPr>
              <a:t>“Do you trust him?”</a:t>
            </a:r>
          </a:p>
        </p:txBody>
      </p:sp>
      <p:sp>
        <p:nvSpPr>
          <p:cNvPr id="4" name="TextBox 3">
            <a:extLst>
              <a:ext uri="{FF2B5EF4-FFF2-40B4-BE49-F238E27FC236}">
                <a16:creationId xmlns:a16="http://schemas.microsoft.com/office/drawing/2014/main" id="{CB1C13D1-F142-4CB0-5D19-D92810A59881}"/>
              </a:ext>
            </a:extLst>
          </p:cNvPr>
          <p:cNvSpPr txBox="1"/>
          <p:nvPr/>
        </p:nvSpPr>
        <p:spPr>
          <a:xfrm>
            <a:off x="583055" y="4734539"/>
            <a:ext cx="10990218" cy="1754326"/>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Speech marks are used correctly. </a:t>
            </a:r>
            <a:br>
              <a:rPr lang="en-GB" sz="3600" dirty="0">
                <a:solidFill>
                  <a:schemeClr val="bg1"/>
                </a:solidFill>
                <a:latin typeface="Andika" panose="02000000000000000000" pitchFamily="2" charset="0"/>
              </a:rPr>
            </a:br>
            <a:r>
              <a:rPr lang="en-GB" sz="3600" dirty="0">
                <a:solidFill>
                  <a:schemeClr val="bg1"/>
                </a:solidFill>
                <a:latin typeface="Andika" panose="02000000000000000000" pitchFamily="2" charset="0"/>
              </a:rPr>
              <a:t>The speech is punctuated correctly. </a:t>
            </a:r>
            <a:br>
              <a:rPr lang="en-GB" sz="3600" dirty="0">
                <a:solidFill>
                  <a:schemeClr val="bg1"/>
                </a:solidFill>
                <a:latin typeface="Andika" panose="02000000000000000000" pitchFamily="2" charset="0"/>
              </a:rPr>
            </a:br>
            <a:r>
              <a:rPr lang="en-GB" sz="3600" dirty="0">
                <a:solidFill>
                  <a:schemeClr val="bg1"/>
                </a:solidFill>
                <a:latin typeface="Andika" panose="02000000000000000000" pitchFamily="2" charset="0"/>
              </a:rPr>
              <a:t>The reporting clause is punctuated correctly. </a:t>
            </a:r>
          </a:p>
        </p:txBody>
      </p:sp>
    </p:spTree>
    <p:extLst>
      <p:ext uri="{BB962C8B-B14F-4D97-AF65-F5344CB8AC3E}">
        <p14:creationId xmlns:p14="http://schemas.microsoft.com/office/powerpoint/2010/main" val="2378293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down)">
                                      <p:cBhvr>
                                        <p:cTn id="7" dur="899">
                                          <p:stCondLst>
                                            <p:cond delay="0"/>
                                          </p:stCondLst>
                                        </p:cTn>
                                        <p:tgtEl>
                                          <p:spTgt spid="9">
                                            <p:txEl>
                                              <p:pRg st="0" end="0"/>
                                            </p:txEl>
                                          </p:spTgt>
                                        </p:tgtEl>
                                      </p:cBhvr>
                                    </p:animEffect>
                                    <p:anim calcmode="lin" valueType="num">
                                      <p:cBhvr>
                                        <p:cTn id="8" dur="2824" tmFilter="0,0; 0.14,0.36; 0.43,0.73; 0.71,0.91; 1.0,1.0">
                                          <p:stCondLst>
                                            <p:cond delay="0"/>
                                          </p:stCondLst>
                                        </p:cTn>
                                        <p:tgtEl>
                                          <p:spTgt spid="9">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9">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9">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9">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9">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9">
                                            <p:txEl>
                                              <p:pRg st="0" end="0"/>
                                            </p:txEl>
                                          </p:spTgt>
                                        </p:tgtEl>
                                      </p:cBhvr>
                                      <p:to x="100000" y="60000"/>
                                    </p:animScale>
                                    <p:animScale>
                                      <p:cBhvr>
                                        <p:cTn id="14" dur="257" decel="50000">
                                          <p:stCondLst>
                                            <p:cond delay="1048"/>
                                          </p:stCondLst>
                                        </p:cTn>
                                        <p:tgtEl>
                                          <p:spTgt spid="9">
                                            <p:txEl>
                                              <p:pRg st="0" end="0"/>
                                            </p:txEl>
                                          </p:spTgt>
                                        </p:tgtEl>
                                      </p:cBhvr>
                                      <p:to x="100000" y="100000"/>
                                    </p:animScale>
                                    <p:animScale>
                                      <p:cBhvr>
                                        <p:cTn id="15" dur="40">
                                          <p:stCondLst>
                                            <p:cond delay="2034"/>
                                          </p:stCondLst>
                                        </p:cTn>
                                        <p:tgtEl>
                                          <p:spTgt spid="9">
                                            <p:txEl>
                                              <p:pRg st="0" end="0"/>
                                            </p:txEl>
                                          </p:spTgt>
                                        </p:tgtEl>
                                      </p:cBhvr>
                                      <p:to x="100000" y="80000"/>
                                    </p:animScale>
                                    <p:animScale>
                                      <p:cBhvr>
                                        <p:cTn id="16" dur="257" decel="50000">
                                          <p:stCondLst>
                                            <p:cond delay="2074"/>
                                          </p:stCondLst>
                                        </p:cTn>
                                        <p:tgtEl>
                                          <p:spTgt spid="9">
                                            <p:txEl>
                                              <p:pRg st="0" end="0"/>
                                            </p:txEl>
                                          </p:spTgt>
                                        </p:tgtEl>
                                      </p:cBhvr>
                                      <p:to x="100000" y="100000"/>
                                    </p:animScale>
                                    <p:animScale>
                                      <p:cBhvr>
                                        <p:cTn id="17" dur="40">
                                          <p:stCondLst>
                                            <p:cond delay="2545"/>
                                          </p:stCondLst>
                                        </p:cTn>
                                        <p:tgtEl>
                                          <p:spTgt spid="9">
                                            <p:txEl>
                                              <p:pRg st="0" end="0"/>
                                            </p:txEl>
                                          </p:spTgt>
                                        </p:tgtEl>
                                      </p:cBhvr>
                                      <p:to x="100000" y="90000"/>
                                    </p:animScale>
                                    <p:animScale>
                                      <p:cBhvr>
                                        <p:cTn id="18" dur="257" decel="50000">
                                          <p:stCondLst>
                                            <p:cond delay="2585"/>
                                          </p:stCondLst>
                                        </p:cTn>
                                        <p:tgtEl>
                                          <p:spTgt spid="9">
                                            <p:txEl>
                                              <p:pRg st="0" end="0"/>
                                            </p:txEl>
                                          </p:spTgt>
                                        </p:tgtEl>
                                      </p:cBhvr>
                                      <p:to x="100000" y="100000"/>
                                    </p:animScale>
                                    <p:animScale>
                                      <p:cBhvr>
                                        <p:cTn id="19" dur="40">
                                          <p:stCondLst>
                                            <p:cond delay="2802"/>
                                          </p:stCondLst>
                                        </p:cTn>
                                        <p:tgtEl>
                                          <p:spTgt spid="9">
                                            <p:txEl>
                                              <p:pRg st="0" end="0"/>
                                            </p:txEl>
                                          </p:spTgt>
                                        </p:tgtEl>
                                      </p:cBhvr>
                                      <p:to x="100000" y="95000"/>
                                    </p:animScale>
                                    <p:animScale>
                                      <p:cBhvr>
                                        <p:cTn id="20" dur="257" decel="50000">
                                          <p:stCondLst>
                                            <p:cond delay="2843"/>
                                          </p:stCondLst>
                                        </p:cTn>
                                        <p:tgtEl>
                                          <p:spTgt spid="9">
                                            <p:txEl>
                                              <p:pRg st="0" end="0"/>
                                            </p:txEl>
                                          </p:spTgt>
                                        </p:tgtEl>
                                      </p:cBhvr>
                                      <p:to x="100000" y="100000"/>
                                    </p:animScale>
                                  </p:childTnLst>
                                </p:cTn>
                              </p:par>
                            </p:childTnLst>
                          </p:cTn>
                        </p:par>
                        <p:par>
                          <p:cTn id="21" fill="hold">
                            <p:stCondLst>
                              <p:cond delay="3100"/>
                            </p:stCondLst>
                            <p:childTnLst>
                              <p:par>
                                <p:cTn id="22" presetID="31" presetClass="exit" presetSubtype="0" fill="hold" nodeType="afterEffect">
                                  <p:stCondLst>
                                    <p:cond delay="0"/>
                                  </p:stCondLst>
                                  <p:childTnLst>
                                    <p:anim calcmode="lin" valueType="num">
                                      <p:cBhvr>
                                        <p:cTn id="23" dur="1600"/>
                                        <p:tgtEl>
                                          <p:spTgt spid="9">
                                            <p:txEl>
                                              <p:pRg st="0" end="0"/>
                                            </p:txEl>
                                          </p:spTgt>
                                        </p:tgtEl>
                                        <p:attrNameLst>
                                          <p:attrName>ppt_w</p:attrName>
                                        </p:attrNameLst>
                                      </p:cBhvr>
                                      <p:tavLst>
                                        <p:tav tm="0">
                                          <p:val>
                                            <p:strVal val="ppt_w"/>
                                          </p:val>
                                        </p:tav>
                                        <p:tav tm="100000">
                                          <p:val>
                                            <p:fltVal val="0"/>
                                          </p:val>
                                        </p:tav>
                                      </p:tavLst>
                                    </p:anim>
                                    <p:anim calcmode="lin" valueType="num">
                                      <p:cBhvr>
                                        <p:cTn id="24" dur="1600"/>
                                        <p:tgtEl>
                                          <p:spTgt spid="9">
                                            <p:txEl>
                                              <p:pRg st="0" end="0"/>
                                            </p:txEl>
                                          </p:spTgt>
                                        </p:tgtEl>
                                        <p:attrNameLst>
                                          <p:attrName>ppt_h</p:attrName>
                                        </p:attrNameLst>
                                      </p:cBhvr>
                                      <p:tavLst>
                                        <p:tav tm="0">
                                          <p:val>
                                            <p:strVal val="ppt_h"/>
                                          </p:val>
                                        </p:tav>
                                        <p:tav tm="100000">
                                          <p:val>
                                            <p:fltVal val="0"/>
                                          </p:val>
                                        </p:tav>
                                      </p:tavLst>
                                    </p:anim>
                                    <p:anim calcmode="lin" valueType="num">
                                      <p:cBhvr>
                                        <p:cTn id="25" dur="1600"/>
                                        <p:tgtEl>
                                          <p:spTgt spid="9">
                                            <p:txEl>
                                              <p:pRg st="0" end="0"/>
                                            </p:txEl>
                                          </p:spTgt>
                                        </p:tgtEl>
                                        <p:attrNameLst>
                                          <p:attrName>style.rotation</p:attrName>
                                        </p:attrNameLst>
                                      </p:cBhvr>
                                      <p:tavLst>
                                        <p:tav tm="0">
                                          <p:val>
                                            <p:fltVal val="0"/>
                                          </p:val>
                                        </p:tav>
                                        <p:tav tm="100000">
                                          <p:val>
                                            <p:fltVal val="90"/>
                                          </p:val>
                                        </p:tav>
                                      </p:tavLst>
                                    </p:anim>
                                    <p:animEffect transition="out" filter="fade">
                                      <p:cBhvr>
                                        <p:cTn id="26" dur="1600"/>
                                        <p:tgtEl>
                                          <p:spTgt spid="9">
                                            <p:txEl>
                                              <p:pRg st="0" end="0"/>
                                            </p:txEl>
                                          </p:spTgt>
                                        </p:tgtEl>
                                      </p:cBhvr>
                                    </p:animEffect>
                                    <p:set>
                                      <p:cBhvr>
                                        <p:cTn id="27" dur="1" fill="hold">
                                          <p:stCondLst>
                                            <p:cond delay="1599"/>
                                          </p:stCondLst>
                                        </p:cTn>
                                        <p:tgtEl>
                                          <p:spTgt spid="9">
                                            <p:txEl>
                                              <p:pRg st="0" end="0"/>
                                            </p:txEl>
                                          </p:spTgt>
                                        </p:tgtEl>
                                        <p:attrNameLst>
                                          <p:attrName>style.visibility</p:attrName>
                                        </p:attrNameLst>
                                      </p:cBhvr>
                                      <p:to>
                                        <p:strVal val="hidden"/>
                                      </p:to>
                                    </p:set>
                                  </p:childTnLst>
                                </p:cTn>
                              </p:par>
                              <p:par>
                                <p:cTn id="28" presetID="1" presetClass="mediacall" presetSubtype="0" fill="hold" nodeType="withEffect">
                                  <p:stCondLst>
                                    <p:cond delay="0"/>
                                  </p:stCondLst>
                                  <p:childTnLst>
                                    <p:cmd type="call" cmd="playFrom(0.0)">
                                      <p:cBhvr>
                                        <p:cTn id="29" dur="731" fill="hold"/>
                                        <p:tgtEl>
                                          <p:spTgt spid="10"/>
                                        </p:tgtEl>
                                      </p:cBhvr>
                                    </p:cmd>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10"/>
                </p:tgtEl>
              </p:cMediaNode>
            </p:audio>
          </p:childTnLst>
        </p:cTn>
      </p:par>
    </p:tnLst>
    <p:bldLst>
      <p:bldP spid="9" grpId="0" build="allAtOnce"/>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Shape, background pattern&#10;&#10;Description automatically generated">
            <a:extLst>
              <a:ext uri="{FF2B5EF4-FFF2-40B4-BE49-F238E27FC236}">
                <a16:creationId xmlns:a16="http://schemas.microsoft.com/office/drawing/2014/main" id="{1C6694A0-D421-8D90-D0E8-8830C99F28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373471" y="530352"/>
            <a:ext cx="11565980"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FDF82D31-9D8A-91BC-1580-AE9ED5719831}"/>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2" name="TextBox 1">
            <a:extLst>
              <a:ext uri="{FF2B5EF4-FFF2-40B4-BE49-F238E27FC236}">
                <a16:creationId xmlns:a16="http://schemas.microsoft.com/office/drawing/2014/main" id="{DFC9C5A2-446D-531F-5FDB-2F0E2CB5E4D5}"/>
              </a:ext>
            </a:extLst>
          </p:cNvPr>
          <p:cNvSpPr txBox="1"/>
          <p:nvPr/>
        </p:nvSpPr>
        <p:spPr>
          <a:xfrm>
            <a:off x="787625" y="2183953"/>
            <a:ext cx="10616748" cy="2123658"/>
          </a:xfrm>
          <a:prstGeom prst="rect">
            <a:avLst/>
          </a:prstGeom>
          <a:noFill/>
        </p:spPr>
        <p:txBody>
          <a:bodyPr wrap="square" rtlCol="0">
            <a:spAutoFit/>
          </a:bodyPr>
          <a:lstStyle/>
          <a:p>
            <a:pPr algn="ctr"/>
            <a:r>
              <a:rPr lang="en-GB" sz="6600" dirty="0">
                <a:solidFill>
                  <a:schemeClr val="bg1"/>
                </a:solidFill>
                <a:latin typeface="Andika" panose="02000000000000000000" pitchFamily="2" charset="0"/>
              </a:rPr>
              <a:t>Scrambler growled </a:t>
            </a:r>
            <a:br>
              <a:rPr lang="en-GB" sz="6600" dirty="0">
                <a:solidFill>
                  <a:schemeClr val="bg1"/>
                </a:solidFill>
                <a:latin typeface="Andika" panose="02000000000000000000" pitchFamily="2" charset="0"/>
              </a:rPr>
            </a:br>
            <a:r>
              <a:rPr lang="en-GB" sz="6600" dirty="0">
                <a:solidFill>
                  <a:schemeClr val="bg1"/>
                </a:solidFill>
                <a:latin typeface="Andika" panose="02000000000000000000" pitchFamily="2" charset="0"/>
              </a:rPr>
              <a:t>“You’ll never catch me!”</a:t>
            </a:r>
          </a:p>
        </p:txBody>
      </p:sp>
    </p:spTree>
    <p:extLst>
      <p:ext uri="{BB962C8B-B14F-4D97-AF65-F5344CB8AC3E}">
        <p14:creationId xmlns:p14="http://schemas.microsoft.com/office/powerpoint/2010/main" val="3499639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EBB2EB-C77C-FED1-E0E9-CCFED0FCD2A2}"/>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ABF2D4FB-E3E8-B386-9FB7-EB991D12287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8A4CA016-A9A6-E2C8-A006-884C0BB2BED5}"/>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In the evening, Aimee wrote a letter.</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3863717C-B23F-2A4B-42AE-A6DD3E889A54}"/>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determiners? </a:t>
            </a:r>
          </a:p>
          <a:p>
            <a:r>
              <a:rPr lang="en-GB" sz="2000" dirty="0">
                <a:solidFill>
                  <a:schemeClr val="bg1"/>
                </a:solidFill>
                <a:latin typeface="Andika" panose="02000000000000000000" pitchFamily="2" charset="0"/>
                <a:ea typeface="Andika"/>
                <a:cs typeface="Andika"/>
              </a:rPr>
              <a:t>4b. What type of determiners are they? (Definite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In the evening, Aimee wrote a letter.</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854C0DF6-7308-1995-E41E-92FA0F260F2A}"/>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u="sng"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past/present/future and simple/progressive/perfect?</a:t>
            </a:r>
          </a:p>
          <a:p>
            <a:endParaRPr lang="en-GB" sz="2000"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In the evening, Aimee </a:t>
            </a:r>
            <a:r>
              <a:rPr lang="en-GB" sz="2000" b="1" i="1" u="sng" dirty="0">
                <a:solidFill>
                  <a:srgbClr val="FFFF00"/>
                </a:solidFill>
                <a:latin typeface="Andika" panose="02000000000000000000" pitchFamily="2" charset="0"/>
                <a:ea typeface="Andika"/>
                <a:cs typeface="Andika"/>
              </a:rPr>
              <a:t>wrote</a:t>
            </a:r>
            <a:r>
              <a:rPr lang="en-GB" sz="2000" b="1" i="1" dirty="0">
                <a:solidFill>
                  <a:schemeClr val="bg1"/>
                </a:solidFill>
                <a:latin typeface="Andika" panose="02000000000000000000" pitchFamily="2" charset="0"/>
                <a:ea typeface="Andika"/>
                <a:cs typeface="Andika"/>
              </a:rPr>
              <a:t> a letter.</a:t>
            </a:r>
          </a:p>
        </p:txBody>
      </p:sp>
      <p:sp>
        <p:nvSpPr>
          <p:cNvPr id="6" name="Title 1">
            <a:extLst>
              <a:ext uri="{FF2B5EF4-FFF2-40B4-BE49-F238E27FC236}">
                <a16:creationId xmlns:a16="http://schemas.microsoft.com/office/drawing/2014/main" id="{673ABFBA-729A-37CA-50CB-DAF3838EBD17}"/>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u="sng"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u="sng"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plural?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u="sng" dirty="0">
                <a:solidFill>
                  <a:srgbClr val="FF0000"/>
                </a:solidFill>
                <a:latin typeface="Andika" panose="02000000000000000000" pitchFamily="2" charset="0"/>
                <a:ea typeface="Andika"/>
                <a:cs typeface="Andika"/>
              </a:rPr>
              <a:t>proper nouns</a:t>
            </a:r>
            <a:r>
              <a:rPr lang="en-GB" sz="2000" dirty="0">
                <a:solidFill>
                  <a:schemeClr val="bg1"/>
                </a:solidFill>
                <a:latin typeface="Andika" panose="02000000000000000000" pitchFamily="2" charset="0"/>
                <a:ea typeface="Andika"/>
                <a:cs typeface="Andika"/>
              </a:rPr>
              <a:t>, </a:t>
            </a:r>
            <a:r>
              <a:rPr lang="en-GB" sz="2000" u="sng" dirty="0">
                <a:solidFill>
                  <a:srgbClr val="00FF00"/>
                </a:solidFill>
                <a:latin typeface="Andika" panose="02000000000000000000" pitchFamily="2" charset="0"/>
                <a:ea typeface="Andika"/>
                <a:cs typeface="Andika"/>
              </a:rPr>
              <a:t>concrete nouns</a:t>
            </a:r>
            <a:r>
              <a:rPr lang="en-GB" sz="2000" dirty="0">
                <a:solidFill>
                  <a:schemeClr val="bg1"/>
                </a:solidFill>
                <a:latin typeface="Andika" panose="02000000000000000000" pitchFamily="2" charset="0"/>
                <a:ea typeface="Andika"/>
                <a:cs typeface="Andika"/>
              </a:rPr>
              <a:t>, </a:t>
            </a:r>
            <a:r>
              <a:rPr lang="en-GB" sz="2000" u="sng" dirty="0">
                <a:solidFill>
                  <a:srgbClr val="FF00FF"/>
                </a:solidFill>
                <a:latin typeface="Andika" panose="02000000000000000000" pitchFamily="2" charset="0"/>
                <a:ea typeface="Andika"/>
                <a:cs typeface="Andika"/>
              </a:rPr>
              <a:t>abstract nouns</a:t>
            </a:r>
            <a:r>
              <a:rPr lang="en-GB" sz="2000" dirty="0">
                <a:solidFill>
                  <a:schemeClr val="bg1"/>
                </a:solidFill>
                <a:latin typeface="Andika" panose="02000000000000000000" pitchFamily="2" charset="0"/>
                <a:ea typeface="Andika"/>
                <a:cs typeface="Andika"/>
              </a:rPr>
              <a:t> or collective nouns?</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In the </a:t>
            </a:r>
            <a:r>
              <a:rPr lang="en-GB" sz="2000" b="1" i="1" u="sng" dirty="0">
                <a:solidFill>
                  <a:srgbClr val="FF00FF"/>
                </a:solidFill>
                <a:latin typeface="Andika" panose="02000000000000000000" pitchFamily="2" charset="0"/>
                <a:ea typeface="Andika"/>
                <a:cs typeface="Andika"/>
              </a:rPr>
              <a:t>evening</a:t>
            </a:r>
            <a:r>
              <a:rPr lang="en-GB" sz="2000" b="1" i="1" dirty="0">
                <a:solidFill>
                  <a:schemeClr val="bg1"/>
                </a:solidFill>
                <a:latin typeface="Andika" panose="02000000000000000000" pitchFamily="2" charset="0"/>
                <a:ea typeface="Andika"/>
                <a:cs typeface="Andika"/>
              </a:rPr>
              <a:t>, </a:t>
            </a:r>
            <a:r>
              <a:rPr lang="en-GB" sz="2000" b="1" i="1" u="sng" dirty="0">
                <a:solidFill>
                  <a:srgbClr val="FF0000"/>
                </a:solidFill>
                <a:latin typeface="Andika" panose="02000000000000000000" pitchFamily="2" charset="0"/>
                <a:ea typeface="Andika"/>
                <a:cs typeface="Andika"/>
              </a:rPr>
              <a:t>Aimee</a:t>
            </a:r>
            <a:r>
              <a:rPr lang="en-GB" sz="2000" b="1" i="1" dirty="0">
                <a:solidFill>
                  <a:schemeClr val="bg1"/>
                </a:solidFill>
                <a:latin typeface="Andika" panose="02000000000000000000" pitchFamily="2" charset="0"/>
                <a:ea typeface="Andika"/>
                <a:cs typeface="Andika"/>
              </a:rPr>
              <a:t> wrote a </a:t>
            </a:r>
            <a:r>
              <a:rPr lang="en-GB" sz="2000" b="1" i="1" u="sng" dirty="0">
                <a:solidFill>
                  <a:srgbClr val="00FF00"/>
                </a:solidFill>
                <a:latin typeface="Andika" panose="02000000000000000000" pitchFamily="2" charset="0"/>
                <a:ea typeface="Andika"/>
                <a:cs typeface="Andika"/>
              </a:rPr>
              <a:t>letter</a:t>
            </a:r>
            <a:r>
              <a:rPr lang="en-GB" sz="2000" b="1" i="1" dirty="0">
                <a:solidFill>
                  <a:schemeClr val="bg1"/>
                </a:solidFill>
                <a:latin typeface="Andika" panose="02000000000000000000" pitchFamily="2" charset="0"/>
                <a:ea typeface="Andika"/>
                <a:cs typeface="Andika"/>
              </a:rPr>
              <a:t>.</a:t>
            </a:r>
          </a:p>
        </p:txBody>
      </p:sp>
      <p:sp>
        <p:nvSpPr>
          <p:cNvPr id="7" name="Title 1">
            <a:extLst>
              <a:ext uri="{FF2B5EF4-FFF2-40B4-BE49-F238E27FC236}">
                <a16:creationId xmlns:a16="http://schemas.microsoft.com/office/drawing/2014/main" id="{33F3878E-25F6-7433-0031-827AFBCBBE54}"/>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endParaRPr lang="en-GB" sz="2000"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This place looks amazing Aimee whispered softly</a:t>
            </a:r>
          </a:p>
        </p:txBody>
      </p:sp>
      <p:sp>
        <p:nvSpPr>
          <p:cNvPr id="8" name="Title 1">
            <a:extLst>
              <a:ext uri="{FF2B5EF4-FFF2-40B4-BE49-F238E27FC236}">
                <a16:creationId xmlns:a16="http://schemas.microsoft.com/office/drawing/2014/main" id="{669DF482-0D85-0BB1-E2C2-C71726A7D52D}"/>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bike's was parked near the hill's edge.</a:t>
            </a:r>
          </a:p>
        </p:txBody>
      </p:sp>
    </p:spTree>
    <p:extLst>
      <p:ext uri="{BB962C8B-B14F-4D97-AF65-F5344CB8AC3E}">
        <p14:creationId xmlns:p14="http://schemas.microsoft.com/office/powerpoint/2010/main" val="3121136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7D191D-6489-1519-959F-E3D5AF9EFD18}"/>
            </a:ext>
          </a:extLst>
        </p:cNvPr>
        <p:cNvGrpSpPr/>
        <p:nvPr/>
      </p:nvGrpSpPr>
      <p:grpSpPr>
        <a:xfrm>
          <a:off x="0" y="0"/>
          <a:ext cx="0" cy="0"/>
          <a:chOff x="0" y="0"/>
          <a:chExt cx="0" cy="0"/>
        </a:xfrm>
      </p:grpSpPr>
      <p:pic>
        <p:nvPicPr>
          <p:cNvPr id="9" name="Picture 8" descr="Shape, background pattern&#10;&#10;Description automatically generated">
            <a:extLst>
              <a:ext uri="{FF2B5EF4-FFF2-40B4-BE49-F238E27FC236}">
                <a16:creationId xmlns:a16="http://schemas.microsoft.com/office/drawing/2014/main" id="{FB6BF800-4B0A-DCD1-9D01-E6BAAD7ABE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27A217D1-A052-0CCB-915D-0DE6EA9D02AB}"/>
              </a:ext>
            </a:extLst>
          </p:cNvPr>
          <p:cNvSpPr>
            <a:spLocks noGrp="1"/>
          </p:cNvSpPr>
          <p:nvPr>
            <p:ph idx="1"/>
          </p:nvPr>
        </p:nvSpPr>
        <p:spPr>
          <a:xfrm>
            <a:off x="342900" y="530352"/>
            <a:ext cx="11596551" cy="5946648"/>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FD7B82AE-AE71-4D0B-7F23-B3157D8A0B31}"/>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B776BDBD-9DFE-7A04-E046-9C0AD972EA9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10" name="TextBox 9">
            <a:extLst>
              <a:ext uri="{FF2B5EF4-FFF2-40B4-BE49-F238E27FC236}">
                <a16:creationId xmlns:a16="http://schemas.microsoft.com/office/drawing/2014/main" id="{5867244B-742F-9DD2-2222-493586F11425}"/>
              </a:ext>
            </a:extLst>
          </p:cNvPr>
          <p:cNvSpPr txBox="1"/>
          <p:nvPr/>
        </p:nvSpPr>
        <p:spPr>
          <a:xfrm>
            <a:off x="583055" y="5193506"/>
            <a:ext cx="10990218" cy="646331"/>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The reporting clause was not punctuated. </a:t>
            </a:r>
          </a:p>
        </p:txBody>
      </p:sp>
      <p:sp>
        <p:nvSpPr>
          <p:cNvPr id="2" name="TextBox 1">
            <a:extLst>
              <a:ext uri="{FF2B5EF4-FFF2-40B4-BE49-F238E27FC236}">
                <a16:creationId xmlns:a16="http://schemas.microsoft.com/office/drawing/2014/main" id="{C4111591-6AFB-338D-52BD-D55A6B94E973}"/>
              </a:ext>
            </a:extLst>
          </p:cNvPr>
          <p:cNvSpPr txBox="1"/>
          <p:nvPr/>
        </p:nvSpPr>
        <p:spPr>
          <a:xfrm>
            <a:off x="787625" y="2183953"/>
            <a:ext cx="10616748" cy="2123658"/>
          </a:xfrm>
          <a:prstGeom prst="rect">
            <a:avLst/>
          </a:prstGeom>
          <a:noFill/>
        </p:spPr>
        <p:txBody>
          <a:bodyPr wrap="square" rtlCol="0">
            <a:spAutoFit/>
          </a:bodyPr>
          <a:lstStyle/>
          <a:p>
            <a:pPr algn="ctr"/>
            <a:r>
              <a:rPr lang="en-GB" sz="6600" dirty="0">
                <a:solidFill>
                  <a:schemeClr val="bg1"/>
                </a:solidFill>
                <a:latin typeface="Andika" panose="02000000000000000000" pitchFamily="2" charset="0"/>
              </a:rPr>
              <a:t>Scrambler growled</a:t>
            </a:r>
            <a:r>
              <a:rPr lang="en-GB" sz="6600" dirty="0">
                <a:solidFill>
                  <a:srgbClr val="FFFF00"/>
                </a:solidFill>
                <a:latin typeface="Andika" panose="02000000000000000000" pitchFamily="2" charset="0"/>
              </a:rPr>
              <a:t>,</a:t>
            </a:r>
            <a:r>
              <a:rPr lang="en-GB" sz="6600" dirty="0">
                <a:solidFill>
                  <a:schemeClr val="bg1"/>
                </a:solidFill>
                <a:latin typeface="Andika" panose="02000000000000000000" pitchFamily="2" charset="0"/>
              </a:rPr>
              <a:t> </a:t>
            </a:r>
            <a:br>
              <a:rPr lang="en-GB" sz="6600" dirty="0">
                <a:solidFill>
                  <a:schemeClr val="bg1"/>
                </a:solidFill>
                <a:latin typeface="Andika" panose="02000000000000000000" pitchFamily="2" charset="0"/>
              </a:rPr>
            </a:br>
            <a:r>
              <a:rPr lang="en-GB" sz="6600" dirty="0">
                <a:solidFill>
                  <a:schemeClr val="bg1"/>
                </a:solidFill>
                <a:latin typeface="Andika" panose="02000000000000000000" pitchFamily="2" charset="0"/>
              </a:rPr>
              <a:t>“You’ll never catch me!”</a:t>
            </a:r>
          </a:p>
        </p:txBody>
      </p:sp>
    </p:spTree>
    <p:extLst>
      <p:ext uri="{BB962C8B-B14F-4D97-AF65-F5344CB8AC3E}">
        <p14:creationId xmlns:p14="http://schemas.microsoft.com/office/powerpoint/2010/main" val="1496275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10"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B27978-037A-DC22-DFDB-49651C4A5BE2}"/>
            </a:ext>
          </a:extLst>
        </p:cNvPr>
        <p:cNvGrpSpPr/>
        <p:nvPr/>
      </p:nvGrpSpPr>
      <p:grpSpPr>
        <a:xfrm>
          <a:off x="0" y="0"/>
          <a:ext cx="0" cy="0"/>
          <a:chOff x="0" y="0"/>
          <a:chExt cx="0" cy="0"/>
        </a:xfrm>
      </p:grpSpPr>
      <p:pic>
        <p:nvPicPr>
          <p:cNvPr id="5" name="Picture 4" descr="A picture containing shape&#10;&#10;Description automatically generated">
            <a:extLst>
              <a:ext uri="{FF2B5EF4-FFF2-40B4-BE49-F238E27FC236}">
                <a16:creationId xmlns:a16="http://schemas.microsoft.com/office/drawing/2014/main" id="{515699D9-6AE1-72B4-3562-E7E36DF54E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5CC287A7-FF55-60CE-A051-68FF9FB1FA53}"/>
              </a:ext>
            </a:extLst>
          </p:cNvPr>
          <p:cNvSpPr>
            <a:spLocks noGrp="1"/>
          </p:cNvSpPr>
          <p:nvPr>
            <p:ph idx="1"/>
          </p:nvPr>
        </p:nvSpPr>
        <p:spPr>
          <a:xfrm>
            <a:off x="239985" y="342900"/>
            <a:ext cx="11699466" cy="6219825"/>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2" name="TextBox 1">
            <a:extLst>
              <a:ext uri="{FF2B5EF4-FFF2-40B4-BE49-F238E27FC236}">
                <a16:creationId xmlns:a16="http://schemas.microsoft.com/office/drawing/2014/main" id="{4FF2E1F1-6779-1C52-940D-CCF6D163D44F}"/>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4" name="TextBox 3">
            <a:extLst>
              <a:ext uri="{FF2B5EF4-FFF2-40B4-BE49-F238E27FC236}">
                <a16:creationId xmlns:a16="http://schemas.microsoft.com/office/drawing/2014/main" id="{2405FE7A-54C9-87DC-C259-E6B70772A80E}"/>
              </a:ext>
            </a:extLst>
          </p:cNvPr>
          <p:cNvSpPr txBox="1"/>
          <p:nvPr/>
        </p:nvSpPr>
        <p:spPr>
          <a:xfrm>
            <a:off x="781344" y="2094328"/>
            <a:ext cx="10616748" cy="2123658"/>
          </a:xfrm>
          <a:prstGeom prst="rect">
            <a:avLst/>
          </a:prstGeom>
          <a:noFill/>
        </p:spPr>
        <p:txBody>
          <a:bodyPr wrap="square" rtlCol="0">
            <a:spAutoFit/>
          </a:bodyPr>
          <a:lstStyle/>
          <a:p>
            <a:pPr algn="ctr"/>
            <a:r>
              <a:rPr lang="en-GB" sz="6600" dirty="0">
                <a:solidFill>
                  <a:schemeClr val="bg1"/>
                </a:solidFill>
                <a:latin typeface="Andika" panose="02000000000000000000" pitchFamily="2" charset="0"/>
              </a:rPr>
              <a:t>Not even a little, </a:t>
            </a:r>
            <a:br>
              <a:rPr lang="en-GB" sz="6600" dirty="0">
                <a:solidFill>
                  <a:schemeClr val="bg1"/>
                </a:solidFill>
                <a:latin typeface="Andika" panose="02000000000000000000" pitchFamily="2" charset="0"/>
              </a:rPr>
            </a:br>
            <a:r>
              <a:rPr lang="en-GB" sz="6600" dirty="0">
                <a:solidFill>
                  <a:schemeClr val="bg1"/>
                </a:solidFill>
                <a:latin typeface="Andika" panose="02000000000000000000" pitchFamily="2" charset="0"/>
              </a:rPr>
              <a:t>Emile replied.</a:t>
            </a:r>
          </a:p>
        </p:txBody>
      </p:sp>
    </p:spTree>
    <p:extLst>
      <p:ext uri="{BB962C8B-B14F-4D97-AF65-F5344CB8AC3E}">
        <p14:creationId xmlns:p14="http://schemas.microsoft.com/office/powerpoint/2010/main" val="1844737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5E2AA2-003E-4C41-17B8-AB1E4F6C244D}"/>
            </a:ext>
          </a:extLst>
        </p:cNvPr>
        <p:cNvGrpSpPr/>
        <p:nvPr/>
      </p:nvGrpSpPr>
      <p:grpSpPr>
        <a:xfrm>
          <a:off x="0" y="0"/>
          <a:ext cx="0" cy="0"/>
          <a:chOff x="0" y="0"/>
          <a:chExt cx="0" cy="0"/>
        </a:xfrm>
      </p:grpSpPr>
      <p:pic>
        <p:nvPicPr>
          <p:cNvPr id="7" name="Picture 6" descr="A picture containing shape&#10;&#10;Description automatically generated">
            <a:extLst>
              <a:ext uri="{FF2B5EF4-FFF2-40B4-BE49-F238E27FC236}">
                <a16:creationId xmlns:a16="http://schemas.microsoft.com/office/drawing/2014/main" id="{7F41B5DC-4D4A-147A-C9FA-469113F1CD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FF54A302-752B-8B0A-E981-2334CEC6DC19}"/>
              </a:ext>
            </a:extLst>
          </p:cNvPr>
          <p:cNvSpPr>
            <a:spLocks noGrp="1"/>
          </p:cNvSpPr>
          <p:nvPr>
            <p:ph idx="1"/>
          </p:nvPr>
        </p:nvSpPr>
        <p:spPr>
          <a:xfrm>
            <a:off x="342900" y="257176"/>
            <a:ext cx="11596551" cy="6345756"/>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0712EC6F-558F-4AB4-6721-CD3F94742EC4}"/>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3822CECC-E6D1-E631-4908-DDA309C60B1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13" name="TextBox 12">
            <a:extLst>
              <a:ext uri="{FF2B5EF4-FFF2-40B4-BE49-F238E27FC236}">
                <a16:creationId xmlns:a16="http://schemas.microsoft.com/office/drawing/2014/main" id="{ADAD7CEC-9A8A-E066-7ECF-5609CB11522B}"/>
              </a:ext>
            </a:extLst>
          </p:cNvPr>
          <p:cNvSpPr txBox="1"/>
          <p:nvPr/>
        </p:nvSpPr>
        <p:spPr>
          <a:xfrm>
            <a:off x="528636" y="5433201"/>
            <a:ext cx="10990218" cy="646331"/>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The speech marks were missing!</a:t>
            </a:r>
          </a:p>
        </p:txBody>
      </p:sp>
      <p:sp>
        <p:nvSpPr>
          <p:cNvPr id="2" name="TextBox 1">
            <a:extLst>
              <a:ext uri="{FF2B5EF4-FFF2-40B4-BE49-F238E27FC236}">
                <a16:creationId xmlns:a16="http://schemas.microsoft.com/office/drawing/2014/main" id="{17FFD184-274A-8906-8410-F09A0F3A93F0}"/>
              </a:ext>
            </a:extLst>
          </p:cNvPr>
          <p:cNvSpPr txBox="1"/>
          <p:nvPr/>
        </p:nvSpPr>
        <p:spPr>
          <a:xfrm>
            <a:off x="781344" y="2094328"/>
            <a:ext cx="10616748" cy="2123658"/>
          </a:xfrm>
          <a:prstGeom prst="rect">
            <a:avLst/>
          </a:prstGeom>
          <a:noFill/>
        </p:spPr>
        <p:txBody>
          <a:bodyPr wrap="square" rtlCol="0">
            <a:spAutoFit/>
          </a:bodyPr>
          <a:lstStyle/>
          <a:p>
            <a:pPr algn="ctr"/>
            <a:r>
              <a:rPr lang="en-GB" sz="6600" dirty="0">
                <a:solidFill>
                  <a:srgbClr val="FFFF00"/>
                </a:solidFill>
                <a:latin typeface="Andika" panose="02000000000000000000" pitchFamily="2" charset="0"/>
              </a:rPr>
              <a:t>“</a:t>
            </a:r>
            <a:r>
              <a:rPr lang="en-GB" sz="6600" dirty="0">
                <a:solidFill>
                  <a:schemeClr val="bg1"/>
                </a:solidFill>
                <a:latin typeface="Andika" panose="02000000000000000000" pitchFamily="2" charset="0"/>
              </a:rPr>
              <a:t>Not even a little,</a:t>
            </a:r>
            <a:r>
              <a:rPr lang="en-GB" sz="6600" dirty="0">
                <a:solidFill>
                  <a:srgbClr val="FFFF00"/>
                </a:solidFill>
                <a:latin typeface="Andika" panose="02000000000000000000" pitchFamily="2" charset="0"/>
              </a:rPr>
              <a:t>”</a:t>
            </a:r>
            <a:br>
              <a:rPr lang="en-GB" sz="6600" dirty="0">
                <a:solidFill>
                  <a:schemeClr val="bg1"/>
                </a:solidFill>
                <a:latin typeface="Andika" panose="02000000000000000000" pitchFamily="2" charset="0"/>
              </a:rPr>
            </a:br>
            <a:r>
              <a:rPr lang="en-GB" sz="6600" dirty="0">
                <a:solidFill>
                  <a:schemeClr val="bg1"/>
                </a:solidFill>
                <a:latin typeface="Andika" panose="02000000000000000000" pitchFamily="2" charset="0"/>
              </a:rPr>
              <a:t>Emile replied.</a:t>
            </a:r>
          </a:p>
        </p:txBody>
      </p:sp>
    </p:spTree>
    <p:extLst>
      <p:ext uri="{BB962C8B-B14F-4D97-AF65-F5344CB8AC3E}">
        <p14:creationId xmlns:p14="http://schemas.microsoft.com/office/powerpoint/2010/main" val="3781783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13"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4B2B1F-9B0C-7E93-212D-856E0591CBD7}"/>
            </a:ext>
          </a:extLst>
        </p:cNvPr>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F57F35F8-1A20-A093-352D-D1CD8FAA12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10" name="Content Placeholder 2">
            <a:extLst>
              <a:ext uri="{FF2B5EF4-FFF2-40B4-BE49-F238E27FC236}">
                <a16:creationId xmlns:a16="http://schemas.microsoft.com/office/drawing/2014/main" id="{04ECF31D-A184-310A-BBC9-0FACE1238F45}"/>
              </a:ext>
            </a:extLst>
          </p:cNvPr>
          <p:cNvSpPr txBox="1">
            <a:spLocks/>
          </p:cNvSpPr>
          <p:nvPr/>
        </p:nvSpPr>
        <p:spPr>
          <a:xfrm>
            <a:off x="355464" y="254127"/>
            <a:ext cx="11596551" cy="6203823"/>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sz="4400">
              <a:solidFill>
                <a:schemeClr val="bg1"/>
              </a:solidFill>
            </a:endParaRPr>
          </a:p>
          <a:p>
            <a:pPr marL="0" indent="0" algn="ctr">
              <a:buFont typeface="Arial" panose="020B0604020202020204" pitchFamily="34" charset="0"/>
              <a:buNone/>
            </a:pPr>
            <a:endParaRPr lang="en-GB" sz="4400" dirty="0">
              <a:solidFill>
                <a:schemeClr val="bg1"/>
              </a:solidFill>
            </a:endParaRPr>
          </a:p>
        </p:txBody>
      </p:sp>
      <p:sp>
        <p:nvSpPr>
          <p:cNvPr id="6" name="TextBox 5">
            <a:extLst>
              <a:ext uri="{FF2B5EF4-FFF2-40B4-BE49-F238E27FC236}">
                <a16:creationId xmlns:a16="http://schemas.microsoft.com/office/drawing/2014/main" id="{68BC69BD-A790-3632-F22C-1ECF787AC42B}"/>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2" name="TextBox 1">
            <a:extLst>
              <a:ext uri="{FF2B5EF4-FFF2-40B4-BE49-F238E27FC236}">
                <a16:creationId xmlns:a16="http://schemas.microsoft.com/office/drawing/2014/main" id="{BF034E3D-7AF1-B66E-327E-F489EFC03372}"/>
              </a:ext>
            </a:extLst>
          </p:cNvPr>
          <p:cNvSpPr txBox="1"/>
          <p:nvPr/>
        </p:nvSpPr>
        <p:spPr>
          <a:xfrm>
            <a:off x="787625" y="2183101"/>
            <a:ext cx="10616748" cy="2123658"/>
          </a:xfrm>
          <a:prstGeom prst="rect">
            <a:avLst/>
          </a:prstGeom>
          <a:noFill/>
        </p:spPr>
        <p:txBody>
          <a:bodyPr wrap="square" rtlCol="0">
            <a:spAutoFit/>
          </a:bodyPr>
          <a:lstStyle/>
          <a:p>
            <a:pPr algn="ctr"/>
            <a:r>
              <a:rPr lang="en-GB" sz="6600" dirty="0">
                <a:solidFill>
                  <a:schemeClr val="bg1"/>
                </a:solidFill>
                <a:latin typeface="Andika" panose="02000000000000000000" pitchFamily="2" charset="0"/>
              </a:rPr>
              <a:t>Scrambler shouted, </a:t>
            </a:r>
            <a:br>
              <a:rPr lang="en-GB" sz="6600" dirty="0">
                <a:solidFill>
                  <a:schemeClr val="bg1"/>
                </a:solidFill>
                <a:latin typeface="Andika" panose="02000000000000000000" pitchFamily="2" charset="0"/>
              </a:rPr>
            </a:br>
            <a:r>
              <a:rPr lang="en-GB" sz="6600" dirty="0">
                <a:solidFill>
                  <a:schemeClr val="bg1"/>
                </a:solidFill>
                <a:latin typeface="Andika" panose="02000000000000000000" pitchFamily="2" charset="0"/>
              </a:rPr>
              <a:t>“This planet will be mine!”</a:t>
            </a:r>
          </a:p>
        </p:txBody>
      </p:sp>
    </p:spTree>
    <p:extLst>
      <p:ext uri="{BB962C8B-B14F-4D97-AF65-F5344CB8AC3E}">
        <p14:creationId xmlns:p14="http://schemas.microsoft.com/office/powerpoint/2010/main" val="1112111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E2F53A-4A65-AC6B-D966-57F9623E67A7}"/>
            </a:ext>
          </a:extLst>
        </p:cNvPr>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B1F9C450-FA03-3646-3B72-8A6751C838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0F3562B9-E498-0BB8-EC44-59F685F6182E}"/>
              </a:ext>
            </a:extLst>
          </p:cNvPr>
          <p:cNvSpPr>
            <a:spLocks noGrp="1"/>
          </p:cNvSpPr>
          <p:nvPr>
            <p:ph idx="1"/>
          </p:nvPr>
        </p:nvSpPr>
        <p:spPr>
          <a:xfrm>
            <a:off x="342900" y="530352"/>
            <a:ext cx="11596551" cy="620382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0D22CD12-E97F-8D38-175E-0AF076FC2A4A}"/>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00B050"/>
                </a:solidFill>
                <a:latin typeface="Andika" panose="02000000000000000000" pitchFamily="2" charset="0"/>
              </a:rPr>
              <a:t>Right!</a:t>
            </a:r>
          </a:p>
        </p:txBody>
      </p:sp>
      <p:pic>
        <p:nvPicPr>
          <p:cNvPr id="7" name="the-correct-answer-33-183620">
            <a:hlinkClick r:id="" action="ppaction://media"/>
            <a:extLst>
              <a:ext uri="{FF2B5EF4-FFF2-40B4-BE49-F238E27FC236}">
                <a16:creationId xmlns:a16="http://schemas.microsoft.com/office/drawing/2014/main" id="{A4F22107-DD7A-BFCB-46E4-BC1FBA8DBDE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8255" y="235529"/>
            <a:ext cx="609600" cy="609600"/>
          </a:xfrm>
          <a:prstGeom prst="rect">
            <a:avLst/>
          </a:prstGeom>
        </p:spPr>
      </p:pic>
      <p:sp>
        <p:nvSpPr>
          <p:cNvPr id="2" name="TextBox 1">
            <a:extLst>
              <a:ext uri="{FF2B5EF4-FFF2-40B4-BE49-F238E27FC236}">
                <a16:creationId xmlns:a16="http://schemas.microsoft.com/office/drawing/2014/main" id="{07B389E7-69C8-CA00-EB67-58EF990494DD}"/>
              </a:ext>
            </a:extLst>
          </p:cNvPr>
          <p:cNvSpPr txBox="1"/>
          <p:nvPr/>
        </p:nvSpPr>
        <p:spPr>
          <a:xfrm>
            <a:off x="787625" y="2183101"/>
            <a:ext cx="10616748" cy="2123658"/>
          </a:xfrm>
          <a:prstGeom prst="rect">
            <a:avLst/>
          </a:prstGeom>
          <a:noFill/>
        </p:spPr>
        <p:txBody>
          <a:bodyPr wrap="square" rtlCol="0">
            <a:spAutoFit/>
          </a:bodyPr>
          <a:lstStyle/>
          <a:p>
            <a:pPr algn="ctr"/>
            <a:r>
              <a:rPr lang="en-GB" sz="6600" dirty="0">
                <a:solidFill>
                  <a:schemeClr val="bg1"/>
                </a:solidFill>
                <a:latin typeface="Andika" panose="02000000000000000000" pitchFamily="2" charset="0"/>
              </a:rPr>
              <a:t>Scrambler shouted, </a:t>
            </a:r>
            <a:br>
              <a:rPr lang="en-GB" sz="6600" dirty="0">
                <a:solidFill>
                  <a:schemeClr val="bg1"/>
                </a:solidFill>
                <a:latin typeface="Andika" panose="02000000000000000000" pitchFamily="2" charset="0"/>
              </a:rPr>
            </a:br>
            <a:r>
              <a:rPr lang="en-GB" sz="6600" dirty="0">
                <a:solidFill>
                  <a:schemeClr val="bg1"/>
                </a:solidFill>
                <a:latin typeface="Andika" panose="02000000000000000000" pitchFamily="2" charset="0"/>
              </a:rPr>
              <a:t>“This planet will be mine!”</a:t>
            </a:r>
          </a:p>
        </p:txBody>
      </p:sp>
      <p:sp>
        <p:nvSpPr>
          <p:cNvPr id="5" name="TextBox 4">
            <a:extLst>
              <a:ext uri="{FF2B5EF4-FFF2-40B4-BE49-F238E27FC236}">
                <a16:creationId xmlns:a16="http://schemas.microsoft.com/office/drawing/2014/main" id="{EAD6F7AA-890A-CF07-BB01-CD1D48ABBF96}"/>
              </a:ext>
            </a:extLst>
          </p:cNvPr>
          <p:cNvSpPr txBox="1"/>
          <p:nvPr/>
        </p:nvSpPr>
        <p:spPr>
          <a:xfrm>
            <a:off x="583055" y="4734539"/>
            <a:ext cx="10990218" cy="1754326"/>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Speech marks are used correctly. </a:t>
            </a:r>
            <a:br>
              <a:rPr lang="en-GB" sz="3600" dirty="0">
                <a:solidFill>
                  <a:schemeClr val="bg1"/>
                </a:solidFill>
                <a:latin typeface="Andika" panose="02000000000000000000" pitchFamily="2" charset="0"/>
              </a:rPr>
            </a:br>
            <a:r>
              <a:rPr lang="en-GB" sz="3600" dirty="0">
                <a:solidFill>
                  <a:schemeClr val="bg1"/>
                </a:solidFill>
                <a:latin typeface="Andika" panose="02000000000000000000" pitchFamily="2" charset="0"/>
              </a:rPr>
              <a:t>The speech is punctuated correctly. </a:t>
            </a:r>
            <a:br>
              <a:rPr lang="en-GB" sz="3600" dirty="0">
                <a:solidFill>
                  <a:schemeClr val="bg1"/>
                </a:solidFill>
                <a:latin typeface="Andika" panose="02000000000000000000" pitchFamily="2" charset="0"/>
              </a:rPr>
            </a:br>
            <a:r>
              <a:rPr lang="en-GB" sz="3600" dirty="0">
                <a:solidFill>
                  <a:schemeClr val="bg1"/>
                </a:solidFill>
                <a:latin typeface="Andika" panose="02000000000000000000" pitchFamily="2" charset="0"/>
              </a:rPr>
              <a:t>The reporting clause is </a:t>
            </a:r>
            <a:r>
              <a:rPr lang="en-GB" sz="3600">
                <a:solidFill>
                  <a:schemeClr val="bg1"/>
                </a:solidFill>
                <a:latin typeface="Andika" panose="02000000000000000000" pitchFamily="2" charset="0"/>
              </a:rPr>
              <a:t>punctuated correctly. </a:t>
            </a:r>
            <a:endParaRPr lang="en-GB" sz="3600" dirty="0">
              <a:solidFill>
                <a:schemeClr val="bg1"/>
              </a:solidFill>
              <a:latin typeface="Andika" panose="02000000000000000000" pitchFamily="2" charset="0"/>
            </a:endParaRPr>
          </a:p>
        </p:txBody>
      </p:sp>
    </p:spTree>
    <p:extLst>
      <p:ext uri="{BB962C8B-B14F-4D97-AF65-F5344CB8AC3E}">
        <p14:creationId xmlns:p14="http://schemas.microsoft.com/office/powerpoint/2010/main" val="2397463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899">
                                          <p:stCondLst>
                                            <p:cond delay="0"/>
                                          </p:stCondLst>
                                        </p:cTn>
                                        <p:tgtEl>
                                          <p:spTgt spid="4">
                                            <p:txEl>
                                              <p:pRg st="0" end="0"/>
                                            </p:txEl>
                                          </p:spTgt>
                                        </p:tgtEl>
                                      </p:cBhvr>
                                    </p:animEffect>
                                    <p:anim calcmode="lin" valueType="num">
                                      <p:cBhvr>
                                        <p:cTn id="8"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4">
                                            <p:txEl>
                                              <p:pRg st="0" end="0"/>
                                            </p:txEl>
                                          </p:spTgt>
                                        </p:tgtEl>
                                      </p:cBhvr>
                                      <p:to x="100000" y="60000"/>
                                    </p:animScale>
                                    <p:animScale>
                                      <p:cBhvr>
                                        <p:cTn id="14" dur="257" decel="50000">
                                          <p:stCondLst>
                                            <p:cond delay="1048"/>
                                          </p:stCondLst>
                                        </p:cTn>
                                        <p:tgtEl>
                                          <p:spTgt spid="4">
                                            <p:txEl>
                                              <p:pRg st="0" end="0"/>
                                            </p:txEl>
                                          </p:spTgt>
                                        </p:tgtEl>
                                      </p:cBhvr>
                                      <p:to x="100000" y="100000"/>
                                    </p:animScale>
                                    <p:animScale>
                                      <p:cBhvr>
                                        <p:cTn id="15" dur="40">
                                          <p:stCondLst>
                                            <p:cond delay="2034"/>
                                          </p:stCondLst>
                                        </p:cTn>
                                        <p:tgtEl>
                                          <p:spTgt spid="4">
                                            <p:txEl>
                                              <p:pRg st="0" end="0"/>
                                            </p:txEl>
                                          </p:spTgt>
                                        </p:tgtEl>
                                      </p:cBhvr>
                                      <p:to x="100000" y="80000"/>
                                    </p:animScale>
                                    <p:animScale>
                                      <p:cBhvr>
                                        <p:cTn id="16" dur="257" decel="50000">
                                          <p:stCondLst>
                                            <p:cond delay="2074"/>
                                          </p:stCondLst>
                                        </p:cTn>
                                        <p:tgtEl>
                                          <p:spTgt spid="4">
                                            <p:txEl>
                                              <p:pRg st="0" end="0"/>
                                            </p:txEl>
                                          </p:spTgt>
                                        </p:tgtEl>
                                      </p:cBhvr>
                                      <p:to x="100000" y="100000"/>
                                    </p:animScale>
                                    <p:animScale>
                                      <p:cBhvr>
                                        <p:cTn id="17" dur="40">
                                          <p:stCondLst>
                                            <p:cond delay="2545"/>
                                          </p:stCondLst>
                                        </p:cTn>
                                        <p:tgtEl>
                                          <p:spTgt spid="4">
                                            <p:txEl>
                                              <p:pRg st="0" end="0"/>
                                            </p:txEl>
                                          </p:spTgt>
                                        </p:tgtEl>
                                      </p:cBhvr>
                                      <p:to x="100000" y="90000"/>
                                    </p:animScale>
                                    <p:animScale>
                                      <p:cBhvr>
                                        <p:cTn id="18" dur="257" decel="50000">
                                          <p:stCondLst>
                                            <p:cond delay="2585"/>
                                          </p:stCondLst>
                                        </p:cTn>
                                        <p:tgtEl>
                                          <p:spTgt spid="4">
                                            <p:txEl>
                                              <p:pRg st="0" end="0"/>
                                            </p:txEl>
                                          </p:spTgt>
                                        </p:tgtEl>
                                      </p:cBhvr>
                                      <p:to x="100000" y="100000"/>
                                    </p:animScale>
                                    <p:animScale>
                                      <p:cBhvr>
                                        <p:cTn id="19" dur="40">
                                          <p:stCondLst>
                                            <p:cond delay="2802"/>
                                          </p:stCondLst>
                                        </p:cTn>
                                        <p:tgtEl>
                                          <p:spTgt spid="4">
                                            <p:txEl>
                                              <p:pRg st="0" end="0"/>
                                            </p:txEl>
                                          </p:spTgt>
                                        </p:tgtEl>
                                      </p:cBhvr>
                                      <p:to x="100000" y="95000"/>
                                    </p:animScale>
                                    <p:animScale>
                                      <p:cBhvr>
                                        <p:cTn id="20" dur="257" decel="50000">
                                          <p:stCondLst>
                                            <p:cond delay="2843"/>
                                          </p:stCondLst>
                                        </p:cTn>
                                        <p:tgtEl>
                                          <p:spTgt spid="4">
                                            <p:txEl>
                                              <p:pRg st="0" end="0"/>
                                            </p:txEl>
                                          </p:spTgt>
                                        </p:tgtEl>
                                      </p:cBhvr>
                                      <p:to x="100000" y="100000"/>
                                    </p:animScale>
                                  </p:childTnLst>
                                </p:cTn>
                              </p:par>
                              <p:par>
                                <p:cTn id="21" presetID="1" presetClass="mediacall" presetSubtype="0" fill="hold" nodeType="withEffect">
                                  <p:stCondLst>
                                    <p:cond delay="0"/>
                                  </p:stCondLst>
                                  <p:childTnLst>
                                    <p:cmd type="call" cmd="playFrom(0.0)">
                                      <p:cBhvr>
                                        <p:cTn id="22" dur="731" fill="hold"/>
                                        <p:tgtEl>
                                          <p:spTgt spid="7"/>
                                        </p:tgtEl>
                                      </p:cBhvr>
                                    </p:cmd>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7"/>
                </p:tgtEl>
              </p:cMediaNode>
            </p:audio>
          </p:childTnLst>
        </p:cTn>
      </p:par>
    </p:tnLst>
    <p:bldLst>
      <p:bldP spid="4" grpId="0" build="allAtOnce"/>
      <p:bldP spid="5"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agram, background pattern&#10;&#10;Description automatically generated">
            <a:extLst>
              <a:ext uri="{FF2B5EF4-FFF2-40B4-BE49-F238E27FC236}">
                <a16:creationId xmlns:a16="http://schemas.microsoft.com/office/drawing/2014/main" id="{2BFC1484-3528-C5B8-B1C6-437F7E2C84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6" name="Rectangle: Rounded Corners 5">
            <a:extLst>
              <a:ext uri="{FF2B5EF4-FFF2-40B4-BE49-F238E27FC236}">
                <a16:creationId xmlns:a16="http://schemas.microsoft.com/office/drawing/2014/main" id="{6EAB29D9-7CEB-5DB4-63AD-17DCE38783AA}"/>
              </a:ext>
            </a:extLst>
          </p:cNvPr>
          <p:cNvSpPr/>
          <p:nvPr/>
        </p:nvSpPr>
        <p:spPr>
          <a:xfrm>
            <a:off x="478311" y="1682498"/>
            <a:ext cx="11470125" cy="4827809"/>
          </a:xfrm>
          <a:prstGeom prst="roundRect">
            <a:avLst>
              <a:gd name="adj" fmla="val 7634"/>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A1529518-441A-5D89-D904-9E66FA009AED}"/>
              </a:ext>
            </a:extLst>
          </p:cNvPr>
          <p:cNvSpPr>
            <a:spLocks noChangeArrowheads="1"/>
          </p:cNvSpPr>
          <p:nvPr/>
        </p:nvSpPr>
        <p:spPr bwMode="auto">
          <a:xfrm>
            <a:off x="724577" y="1863453"/>
            <a:ext cx="11024053" cy="566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marL="819150" indent="-733425">
              <a:lnSpc>
                <a:spcPct val="150000"/>
              </a:lnSpc>
              <a:spcBef>
                <a:spcPct val="0"/>
              </a:spcBef>
              <a:buNone/>
            </a:pPr>
            <a:r>
              <a:rPr lang="en-GB" altLang="en-US" sz="2000" dirty="0">
                <a:solidFill>
                  <a:schemeClr val="tx1"/>
                </a:solidFill>
                <a:latin typeface="+mn-lt"/>
              </a:rPr>
              <a:t>Example: </a:t>
            </a:r>
            <a:r>
              <a:rPr lang="en-GB" altLang="en-US" sz="2000" i="1" dirty="0" err="1">
                <a:solidFill>
                  <a:schemeClr val="tx1"/>
                </a:solidFill>
                <a:latin typeface="+mn-lt"/>
              </a:rPr>
              <a:t>hes</a:t>
            </a:r>
            <a:r>
              <a:rPr lang="en-GB" altLang="en-US" sz="2000" i="1" dirty="0">
                <a:solidFill>
                  <a:schemeClr val="tx1"/>
                </a:solidFill>
                <a:latin typeface="+mn-lt"/>
              </a:rPr>
              <a:t> getting away yelled </a:t>
            </a:r>
            <a:r>
              <a:rPr lang="en-GB" altLang="en-US" sz="2000" i="1" dirty="0" err="1">
                <a:solidFill>
                  <a:schemeClr val="tx1"/>
                </a:solidFill>
                <a:latin typeface="+mn-lt"/>
              </a:rPr>
              <a:t>emile</a:t>
            </a:r>
            <a:r>
              <a:rPr lang="en-GB" altLang="en-US" sz="2000" i="1" dirty="0">
                <a:solidFill>
                  <a:schemeClr val="tx1"/>
                </a:solidFill>
                <a:latin typeface="+mn-lt"/>
              </a:rPr>
              <a:t> </a:t>
            </a:r>
            <a:r>
              <a:rPr lang="en-GB" altLang="en-US" sz="2000" dirty="0">
                <a:solidFill>
                  <a:schemeClr val="tx1"/>
                </a:solidFill>
                <a:latin typeface="+mn-lt"/>
              </a:rPr>
              <a:t>could become </a:t>
            </a:r>
            <a:r>
              <a:rPr lang="en-GB" altLang="en-US" sz="2000" i="1" dirty="0">
                <a:solidFill>
                  <a:schemeClr val="tx1"/>
                </a:solidFill>
                <a:latin typeface="+mn-lt"/>
              </a:rPr>
              <a:t>“He’s getting away!” yelled Emile.</a:t>
            </a:r>
            <a:endParaRPr lang="fr-FR" altLang="en-US" sz="2000" dirty="0">
              <a:solidFill>
                <a:schemeClr val="tx1"/>
              </a:solidFill>
              <a:latin typeface="+mn-lt"/>
            </a:endParaRPr>
          </a:p>
        </p:txBody>
      </p:sp>
      <p:sp>
        <p:nvSpPr>
          <p:cNvPr id="12" name="Title 1">
            <a:extLst>
              <a:ext uri="{FF2B5EF4-FFF2-40B4-BE49-F238E27FC236}">
                <a16:creationId xmlns:a16="http://schemas.microsoft.com/office/drawing/2014/main" id="{98370F48-83E0-095B-749E-5B7B7F55CD06}"/>
              </a:ext>
            </a:extLst>
          </p:cNvPr>
          <p:cNvSpPr txBox="1">
            <a:spLocks/>
          </p:cNvSpPr>
          <p:nvPr/>
        </p:nvSpPr>
        <p:spPr>
          <a:xfrm>
            <a:off x="680549" y="629733"/>
            <a:ext cx="10591800" cy="1297234"/>
          </a:xfrm>
          <a:prstGeom prst="roundRect">
            <a:avLst>
              <a:gd name="adj" fmla="val 24355"/>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800" dirty="0">
                <a:solidFill>
                  <a:schemeClr val="bg1"/>
                </a:solidFill>
                <a:latin typeface="Andika" panose="02000000000000000000" pitchFamily="2" charset="0"/>
                <a:ea typeface="Andika"/>
                <a:cs typeface="Andika"/>
              </a:rPr>
              <a:t>Fix the speech!</a:t>
            </a:r>
            <a:br>
              <a:rPr lang="en-GB" sz="3200" dirty="0">
                <a:solidFill>
                  <a:schemeClr val="bg1"/>
                </a:solidFill>
                <a:latin typeface="Andika" panose="02000000000000000000" pitchFamily="2" charset="0"/>
                <a:ea typeface="Andika"/>
                <a:cs typeface="Andika"/>
              </a:rPr>
            </a:br>
            <a:r>
              <a:rPr lang="en-GB" sz="3200" dirty="0">
                <a:solidFill>
                  <a:schemeClr val="bg1"/>
                </a:solidFill>
                <a:latin typeface="Andika" panose="02000000000000000000" pitchFamily="2" charset="0"/>
                <a:ea typeface="Andika"/>
                <a:cs typeface="Andika"/>
              </a:rPr>
              <a:t>Add the punctuation to the phrases below. </a:t>
            </a:r>
          </a:p>
        </p:txBody>
      </p:sp>
      <p:sp>
        <p:nvSpPr>
          <p:cNvPr id="10" name="Title 1">
            <a:extLst>
              <a:ext uri="{FF2B5EF4-FFF2-40B4-BE49-F238E27FC236}">
                <a16:creationId xmlns:a16="http://schemas.microsoft.com/office/drawing/2014/main" id="{7675EAAD-AC58-E7FF-7FDD-C2108BD29BBC}"/>
              </a:ext>
            </a:extLst>
          </p:cNvPr>
          <p:cNvSpPr>
            <a:spLocks noGrp="1"/>
          </p:cNvSpPr>
          <p:nvPr>
            <p:ph type="title"/>
          </p:nvPr>
        </p:nvSpPr>
        <p:spPr>
          <a:xfrm>
            <a:off x="1945161" y="158570"/>
            <a:ext cx="8062577" cy="533369"/>
          </a:xfrm>
          <a:prstGeom prst="roundRect">
            <a:avLst>
              <a:gd name="adj" fmla="val 27573"/>
            </a:avLst>
          </a:prstGeom>
          <a:solidFill>
            <a:srgbClr val="7030A0"/>
          </a:solidFill>
          <a:effectLst>
            <a:outerShdw blurRad="50800" dist="38100" dir="5400000" algn="t" rotWithShape="0">
              <a:prstClr val="black">
                <a:alpha val="40000"/>
              </a:prstClr>
            </a:outerShdw>
          </a:effectLst>
        </p:spPr>
        <p:txBody>
          <a:bodyPr>
            <a:noAutofit/>
          </a:bodyPr>
          <a:lstStyle/>
          <a:p>
            <a:pPr algn="ctr"/>
            <a:r>
              <a:rPr lang="en-GB" sz="3200" b="1" dirty="0">
                <a:solidFill>
                  <a:schemeClr val="bg1"/>
                </a:solidFill>
                <a:latin typeface="Andika" panose="02000000000000000000" pitchFamily="2" charset="0"/>
                <a:ea typeface="Andika"/>
                <a:cs typeface="Andika"/>
              </a:rPr>
              <a:t>AIMEE’S CHALLENGE!!!</a:t>
            </a:r>
          </a:p>
        </p:txBody>
      </p:sp>
      <p:pic>
        <p:nvPicPr>
          <p:cNvPr id="13" name="Picture 12" descr="A cartoon character wearing a person hat&#10;&#10;AI-generated content may be incorrect.">
            <a:extLst>
              <a:ext uri="{FF2B5EF4-FFF2-40B4-BE49-F238E27FC236}">
                <a16:creationId xmlns:a16="http://schemas.microsoft.com/office/drawing/2014/main" id="{C0B9D3A8-7907-1931-CE67-29E6AAF24FC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90674" y="227838"/>
            <a:ext cx="1402449" cy="1738885"/>
          </a:xfrm>
          <a:prstGeom prst="rect">
            <a:avLst/>
          </a:prstGeom>
        </p:spPr>
      </p:pic>
      <p:sp>
        <p:nvSpPr>
          <p:cNvPr id="2" name="Rectangle 1">
            <a:extLst>
              <a:ext uri="{FF2B5EF4-FFF2-40B4-BE49-F238E27FC236}">
                <a16:creationId xmlns:a16="http://schemas.microsoft.com/office/drawing/2014/main" id="{006DCA95-4701-550C-4153-6D2667E079C0}"/>
              </a:ext>
            </a:extLst>
          </p:cNvPr>
          <p:cNvSpPr>
            <a:spLocks noChangeArrowheads="1"/>
          </p:cNvSpPr>
          <p:nvPr/>
        </p:nvSpPr>
        <p:spPr bwMode="auto">
          <a:xfrm>
            <a:off x="3033632" y="2480278"/>
            <a:ext cx="8571225" cy="3797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numCol="2">
            <a:no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marL="630238" indent="-544513">
              <a:lnSpc>
                <a:spcPct val="150000"/>
              </a:lnSpc>
              <a:spcBef>
                <a:spcPct val="0"/>
              </a:spcBef>
              <a:buFont typeface="+mj-lt"/>
              <a:buAutoNum type="arabicPeriod"/>
            </a:pPr>
            <a:r>
              <a:rPr lang="en-GB" altLang="en-US" sz="2000" dirty="0">
                <a:solidFill>
                  <a:schemeClr val="tx1"/>
                </a:solidFill>
                <a:latin typeface="+mn-lt"/>
              </a:rPr>
              <a:t>we must stop scrambler </a:t>
            </a:r>
            <a:r>
              <a:rPr lang="en-GB" altLang="en-US" sz="2000" dirty="0" err="1">
                <a:solidFill>
                  <a:schemeClr val="tx1"/>
                </a:solidFill>
                <a:latin typeface="+mn-lt"/>
              </a:rPr>
              <a:t>aimee</a:t>
            </a:r>
            <a:r>
              <a:rPr lang="en-GB" altLang="en-US" sz="2000" dirty="0">
                <a:solidFill>
                  <a:schemeClr val="tx1"/>
                </a:solidFill>
                <a:latin typeface="+mn-lt"/>
              </a:rPr>
              <a:t> warned</a:t>
            </a:r>
          </a:p>
          <a:p>
            <a:pPr marL="630238" indent="-544513">
              <a:lnSpc>
                <a:spcPct val="150000"/>
              </a:lnSpc>
              <a:spcBef>
                <a:spcPct val="0"/>
              </a:spcBef>
              <a:buFont typeface="+mj-lt"/>
              <a:buAutoNum type="arabicPeriod"/>
            </a:pPr>
            <a:r>
              <a:rPr lang="en-GB" altLang="en-US" sz="2000" dirty="0">
                <a:solidFill>
                  <a:schemeClr val="tx1"/>
                </a:solidFill>
                <a:latin typeface="+mn-lt"/>
              </a:rPr>
              <a:t>is that a spaceship asked </a:t>
            </a:r>
            <a:r>
              <a:rPr lang="en-GB" altLang="en-US" sz="2000" dirty="0" err="1">
                <a:solidFill>
                  <a:schemeClr val="tx1"/>
                </a:solidFill>
                <a:latin typeface="+mn-lt"/>
              </a:rPr>
              <a:t>emile</a:t>
            </a:r>
            <a:endParaRPr lang="en-GB" altLang="en-US" sz="2000" dirty="0">
              <a:solidFill>
                <a:schemeClr val="tx1"/>
              </a:solidFill>
              <a:latin typeface="+mn-lt"/>
            </a:endParaRPr>
          </a:p>
          <a:p>
            <a:pPr marL="630238" indent="-544513">
              <a:lnSpc>
                <a:spcPct val="150000"/>
              </a:lnSpc>
              <a:spcBef>
                <a:spcPct val="0"/>
              </a:spcBef>
              <a:buFont typeface="+mj-lt"/>
              <a:buAutoNum type="arabicPeriod"/>
            </a:pPr>
            <a:r>
              <a:rPr lang="en-GB" altLang="en-US" sz="2000" dirty="0">
                <a:solidFill>
                  <a:schemeClr val="tx1"/>
                </a:solidFill>
                <a:latin typeface="+mn-lt"/>
              </a:rPr>
              <a:t>lets hide behind that crater whispered </a:t>
            </a:r>
            <a:r>
              <a:rPr lang="en-GB" altLang="en-US" sz="2000" dirty="0" err="1">
                <a:solidFill>
                  <a:schemeClr val="tx1"/>
                </a:solidFill>
                <a:latin typeface="+mn-lt"/>
              </a:rPr>
              <a:t>emile</a:t>
            </a:r>
            <a:endParaRPr lang="en-GB" altLang="en-US" sz="2000" dirty="0">
              <a:solidFill>
                <a:schemeClr val="tx1"/>
              </a:solidFill>
              <a:latin typeface="+mn-lt"/>
            </a:endParaRPr>
          </a:p>
          <a:p>
            <a:pPr marL="630238" indent="-544513">
              <a:lnSpc>
                <a:spcPct val="150000"/>
              </a:lnSpc>
              <a:spcBef>
                <a:spcPct val="0"/>
              </a:spcBef>
              <a:buFont typeface="+mj-lt"/>
              <a:buAutoNum type="arabicPeriod"/>
            </a:pPr>
            <a:r>
              <a:rPr lang="en-GB" altLang="en-US" sz="2000" dirty="0">
                <a:solidFill>
                  <a:schemeClr val="tx1"/>
                </a:solidFill>
                <a:latin typeface="+mn-lt"/>
              </a:rPr>
              <a:t>do you trust him asked </a:t>
            </a:r>
            <a:r>
              <a:rPr lang="en-GB" altLang="en-US" sz="2000" dirty="0" err="1">
                <a:solidFill>
                  <a:schemeClr val="tx1"/>
                </a:solidFill>
                <a:latin typeface="+mn-lt"/>
              </a:rPr>
              <a:t>aimee</a:t>
            </a:r>
            <a:endParaRPr lang="en-GB" altLang="en-US" sz="2000" dirty="0">
              <a:solidFill>
                <a:schemeClr val="tx1"/>
              </a:solidFill>
              <a:latin typeface="+mn-lt"/>
            </a:endParaRPr>
          </a:p>
          <a:p>
            <a:pPr marL="819150" indent="-733425">
              <a:lnSpc>
                <a:spcPct val="150000"/>
              </a:lnSpc>
              <a:spcBef>
                <a:spcPct val="0"/>
              </a:spcBef>
              <a:buFont typeface="+mj-lt"/>
              <a:buAutoNum type="arabicPeriod"/>
            </a:pPr>
            <a:r>
              <a:rPr lang="en-GB" altLang="en-US" sz="2000" dirty="0" err="1">
                <a:solidFill>
                  <a:schemeClr val="tx1"/>
                </a:solidFill>
                <a:latin typeface="+mn-lt"/>
              </a:rPr>
              <a:t>youll</a:t>
            </a:r>
            <a:r>
              <a:rPr lang="en-GB" altLang="en-US" sz="2000" dirty="0">
                <a:solidFill>
                  <a:schemeClr val="tx1"/>
                </a:solidFill>
                <a:latin typeface="+mn-lt"/>
              </a:rPr>
              <a:t> never catch me scrambler growled</a:t>
            </a:r>
          </a:p>
          <a:p>
            <a:pPr marL="819150" indent="-458788">
              <a:lnSpc>
                <a:spcPct val="150000"/>
              </a:lnSpc>
              <a:spcBef>
                <a:spcPct val="0"/>
              </a:spcBef>
              <a:buFont typeface="+mj-lt"/>
              <a:buAutoNum type="arabicPeriod"/>
            </a:pPr>
            <a:r>
              <a:rPr lang="en-GB" altLang="en-US" sz="2000" dirty="0">
                <a:solidFill>
                  <a:schemeClr val="tx1"/>
                </a:solidFill>
                <a:latin typeface="+mn-lt"/>
              </a:rPr>
              <a:t>this planet will be mine scrambler shouted</a:t>
            </a:r>
          </a:p>
          <a:p>
            <a:pPr marL="819150" indent="-458788">
              <a:lnSpc>
                <a:spcPct val="150000"/>
              </a:lnSpc>
              <a:spcBef>
                <a:spcPct val="0"/>
              </a:spcBef>
              <a:buFont typeface="+mj-lt"/>
              <a:buAutoNum type="arabicPeriod"/>
            </a:pPr>
            <a:r>
              <a:rPr lang="en-GB" altLang="en-US" sz="2000" dirty="0">
                <a:solidFill>
                  <a:schemeClr val="tx1"/>
                </a:solidFill>
                <a:latin typeface="+mn-lt"/>
              </a:rPr>
              <a:t>i </a:t>
            </a:r>
            <a:r>
              <a:rPr lang="en-GB" altLang="en-US" sz="2000" dirty="0" err="1">
                <a:solidFill>
                  <a:schemeClr val="tx1"/>
                </a:solidFill>
                <a:latin typeface="+mn-lt"/>
              </a:rPr>
              <a:t>dont</a:t>
            </a:r>
            <a:r>
              <a:rPr lang="en-GB" altLang="en-US" sz="2000" dirty="0">
                <a:solidFill>
                  <a:schemeClr val="tx1"/>
                </a:solidFill>
                <a:latin typeface="+mn-lt"/>
              </a:rPr>
              <a:t> think </a:t>
            </a:r>
            <a:r>
              <a:rPr lang="en-GB" altLang="en-US" sz="2000" dirty="0" err="1">
                <a:solidFill>
                  <a:schemeClr val="tx1"/>
                </a:solidFill>
                <a:latin typeface="+mn-lt"/>
              </a:rPr>
              <a:t>thats</a:t>
            </a:r>
            <a:r>
              <a:rPr lang="en-GB" altLang="en-US" sz="2000" dirty="0">
                <a:solidFill>
                  <a:schemeClr val="tx1"/>
                </a:solidFill>
                <a:latin typeface="+mn-lt"/>
              </a:rPr>
              <a:t> a good idea said </a:t>
            </a:r>
            <a:r>
              <a:rPr lang="en-GB" altLang="en-US" sz="2000" dirty="0" err="1">
                <a:solidFill>
                  <a:schemeClr val="tx1"/>
                </a:solidFill>
                <a:latin typeface="+mn-lt"/>
              </a:rPr>
              <a:t>emile</a:t>
            </a:r>
            <a:endParaRPr lang="en-GB" altLang="en-US" sz="2000" dirty="0">
              <a:solidFill>
                <a:schemeClr val="tx1"/>
              </a:solidFill>
              <a:latin typeface="+mn-lt"/>
            </a:endParaRPr>
          </a:p>
          <a:p>
            <a:pPr marL="819150" indent="-458788">
              <a:lnSpc>
                <a:spcPct val="150000"/>
              </a:lnSpc>
              <a:spcBef>
                <a:spcPct val="0"/>
              </a:spcBef>
              <a:buFont typeface="+mj-lt"/>
              <a:buAutoNum type="arabicPeriod"/>
            </a:pPr>
            <a:r>
              <a:rPr lang="en-GB" altLang="en-US" sz="2000" dirty="0">
                <a:solidFill>
                  <a:schemeClr val="tx1"/>
                </a:solidFill>
                <a:latin typeface="+mn-lt"/>
              </a:rPr>
              <a:t>what was that noise asked </a:t>
            </a:r>
            <a:r>
              <a:rPr lang="en-GB" altLang="en-US" sz="2000" dirty="0" err="1">
                <a:solidFill>
                  <a:schemeClr val="tx1"/>
                </a:solidFill>
                <a:latin typeface="+mn-lt"/>
              </a:rPr>
              <a:t>aimee</a:t>
            </a:r>
            <a:endParaRPr lang="en-GB" altLang="en-US" sz="2000" dirty="0">
              <a:solidFill>
                <a:schemeClr val="tx1"/>
              </a:solidFill>
              <a:latin typeface="+mn-lt"/>
            </a:endParaRPr>
          </a:p>
        </p:txBody>
      </p:sp>
      <p:sp>
        <p:nvSpPr>
          <p:cNvPr id="3" name="Red Oval">
            <a:extLst>
              <a:ext uri="{FF2B5EF4-FFF2-40B4-BE49-F238E27FC236}">
                <a16:creationId xmlns:a16="http://schemas.microsoft.com/office/drawing/2014/main" id="{44C5E91F-DAC7-44C2-6AEB-C4ADF2188C5F}"/>
              </a:ext>
            </a:extLst>
          </p:cNvPr>
          <p:cNvSpPr/>
          <p:nvPr/>
        </p:nvSpPr>
        <p:spPr>
          <a:xfrm>
            <a:off x="177698" y="3429000"/>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5" name="Amber Oval">
            <a:extLst>
              <a:ext uri="{FF2B5EF4-FFF2-40B4-BE49-F238E27FC236}">
                <a16:creationId xmlns:a16="http://schemas.microsoft.com/office/drawing/2014/main" id="{A22893BE-062C-D5F5-894E-A8DC9C26265F}"/>
              </a:ext>
            </a:extLst>
          </p:cNvPr>
          <p:cNvSpPr/>
          <p:nvPr/>
        </p:nvSpPr>
        <p:spPr>
          <a:xfrm>
            <a:off x="177698" y="3429000"/>
            <a:ext cx="2547938" cy="2547937"/>
          </a:xfrm>
          <a:prstGeom prst="ellipse">
            <a:avLst/>
          </a:prstGeom>
          <a:solidFill>
            <a:srgbClr val="FFFF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7" name="Green Oval">
            <a:extLst>
              <a:ext uri="{FF2B5EF4-FFF2-40B4-BE49-F238E27FC236}">
                <a16:creationId xmlns:a16="http://schemas.microsoft.com/office/drawing/2014/main" id="{13CC1C81-E21B-8BE0-D5C2-428265A23BB8}"/>
              </a:ext>
            </a:extLst>
          </p:cNvPr>
          <p:cNvSpPr/>
          <p:nvPr/>
        </p:nvSpPr>
        <p:spPr>
          <a:xfrm>
            <a:off x="177698" y="3429000"/>
            <a:ext cx="2547938" cy="2547937"/>
          </a:xfrm>
          <a:prstGeom prst="ellipse">
            <a:avLst/>
          </a:prstGeom>
          <a:solidFill>
            <a:srgbClr val="00B05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8" name="TextBox 7">
            <a:extLst>
              <a:ext uri="{FF2B5EF4-FFF2-40B4-BE49-F238E27FC236}">
                <a16:creationId xmlns:a16="http://schemas.microsoft.com/office/drawing/2014/main" id="{91B9F021-8806-96F3-23AF-F3A585BB9A0D}"/>
              </a:ext>
            </a:extLst>
          </p:cNvPr>
          <p:cNvSpPr txBox="1"/>
          <p:nvPr/>
        </p:nvSpPr>
        <p:spPr>
          <a:xfrm>
            <a:off x="170317" y="6232233"/>
            <a:ext cx="2542686" cy="408623"/>
          </a:xfrm>
          <a:prstGeom prst="roundRect">
            <a:avLst/>
          </a:prstGeom>
          <a:solidFill>
            <a:srgbClr val="FF000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TIME’S UP!</a:t>
            </a:r>
          </a:p>
        </p:txBody>
      </p:sp>
      <p:sp>
        <p:nvSpPr>
          <p:cNvPr id="9" name="Last 60 seconds">
            <a:extLst>
              <a:ext uri="{FF2B5EF4-FFF2-40B4-BE49-F238E27FC236}">
                <a16:creationId xmlns:a16="http://schemas.microsoft.com/office/drawing/2014/main" id="{9BC5BFB0-AB2C-A696-6457-20163FB8AA4F}"/>
              </a:ext>
            </a:extLst>
          </p:cNvPr>
          <p:cNvSpPr txBox="1"/>
          <p:nvPr/>
        </p:nvSpPr>
        <p:spPr>
          <a:xfrm>
            <a:off x="170317" y="6232233"/>
            <a:ext cx="2542686" cy="408623"/>
          </a:xfrm>
          <a:prstGeom prst="roundRect">
            <a:avLst/>
          </a:prstGeom>
          <a:solidFill>
            <a:srgbClr val="FFC00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Last 60 seconds!</a:t>
            </a:r>
          </a:p>
        </p:txBody>
      </p:sp>
      <p:sp>
        <p:nvSpPr>
          <p:cNvPr id="14" name="Grey Oval">
            <a:extLst>
              <a:ext uri="{FF2B5EF4-FFF2-40B4-BE49-F238E27FC236}">
                <a16:creationId xmlns:a16="http://schemas.microsoft.com/office/drawing/2014/main" id="{5874E55E-C641-2028-AE31-9E3A01275A1F}"/>
              </a:ext>
            </a:extLst>
          </p:cNvPr>
          <p:cNvSpPr/>
          <p:nvPr/>
        </p:nvSpPr>
        <p:spPr>
          <a:xfrm>
            <a:off x="177698" y="3429000"/>
            <a:ext cx="2547938" cy="2547937"/>
          </a:xfrm>
          <a:prstGeom prst="ellipse">
            <a:avLst/>
          </a:prstGeom>
          <a:solidFill>
            <a:schemeClr val="bg1">
              <a:lumMod val="85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5" name="Oval 14">
            <a:extLst>
              <a:ext uri="{FF2B5EF4-FFF2-40B4-BE49-F238E27FC236}">
                <a16:creationId xmlns:a16="http://schemas.microsoft.com/office/drawing/2014/main" id="{29277E0E-4EAD-3352-F7FF-7EB0FEDCA3C7}"/>
              </a:ext>
            </a:extLst>
          </p:cNvPr>
          <p:cNvSpPr/>
          <p:nvPr/>
        </p:nvSpPr>
        <p:spPr>
          <a:xfrm>
            <a:off x="1406028" y="4664028"/>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cxnSp>
        <p:nvCxnSpPr>
          <p:cNvPr id="16" name="Straight Connector 15">
            <a:extLst>
              <a:ext uri="{FF2B5EF4-FFF2-40B4-BE49-F238E27FC236}">
                <a16:creationId xmlns:a16="http://schemas.microsoft.com/office/drawing/2014/main" id="{EBA538B5-9DDA-7723-DEDB-4D47C8A0CB37}"/>
              </a:ext>
            </a:extLst>
          </p:cNvPr>
          <p:cNvCxnSpPr>
            <a:cxnSpLocks/>
            <a:stCxn id="14" idx="0"/>
          </p:cNvCxnSpPr>
          <p:nvPr/>
        </p:nvCxnSpPr>
        <p:spPr>
          <a:xfrm flipH="1">
            <a:off x="1446415" y="3429000"/>
            <a:ext cx="5252" cy="221463"/>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819978E1-164D-4341-783B-D6A3DD0D61DC}"/>
              </a:ext>
            </a:extLst>
          </p:cNvPr>
          <p:cNvCxnSpPr/>
          <p:nvPr/>
        </p:nvCxnSpPr>
        <p:spPr>
          <a:xfrm>
            <a:off x="1453268" y="5738310"/>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7317637E-2384-682D-955B-DE3B6EFD9D3D}"/>
              </a:ext>
            </a:extLst>
          </p:cNvPr>
          <p:cNvCxnSpPr>
            <a:cxnSpLocks/>
          </p:cNvCxnSpPr>
          <p:nvPr/>
        </p:nvCxnSpPr>
        <p:spPr>
          <a:xfrm>
            <a:off x="2047630" y="5530074"/>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35B6232-5247-A465-4E04-AD1D9E37F352}"/>
              </a:ext>
            </a:extLst>
          </p:cNvPr>
          <p:cNvCxnSpPr>
            <a:cxnSpLocks/>
          </p:cNvCxnSpPr>
          <p:nvPr/>
        </p:nvCxnSpPr>
        <p:spPr>
          <a:xfrm>
            <a:off x="724577" y="3646253"/>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C45BCAEC-71B1-B86E-D27A-E0440A4084DF}"/>
              </a:ext>
            </a:extLst>
          </p:cNvPr>
          <p:cNvCxnSpPr>
            <a:cxnSpLocks/>
          </p:cNvCxnSpPr>
          <p:nvPr/>
        </p:nvCxnSpPr>
        <p:spPr>
          <a:xfrm>
            <a:off x="309372" y="4139989"/>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91F46CE7-D767-FB00-C1B8-C68711091636}"/>
              </a:ext>
            </a:extLst>
          </p:cNvPr>
          <p:cNvCxnSpPr>
            <a:cxnSpLocks/>
          </p:cNvCxnSpPr>
          <p:nvPr/>
        </p:nvCxnSpPr>
        <p:spPr>
          <a:xfrm>
            <a:off x="2346046" y="5168698"/>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44C0CADB-079A-AD6F-B7F7-16562E99CAD3}"/>
              </a:ext>
            </a:extLst>
          </p:cNvPr>
          <p:cNvCxnSpPr>
            <a:cxnSpLocks/>
          </p:cNvCxnSpPr>
          <p:nvPr/>
        </p:nvCxnSpPr>
        <p:spPr>
          <a:xfrm>
            <a:off x="2478390" y="4701337"/>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61D9F08C-77FB-6F92-8CE3-39B615599E7A}"/>
              </a:ext>
            </a:extLst>
          </p:cNvPr>
          <p:cNvCxnSpPr>
            <a:cxnSpLocks/>
          </p:cNvCxnSpPr>
          <p:nvPr/>
        </p:nvCxnSpPr>
        <p:spPr>
          <a:xfrm>
            <a:off x="179299" y="4722966"/>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670ED112-BF3D-CC5B-05CE-4B10EDE13827}"/>
              </a:ext>
            </a:extLst>
          </p:cNvPr>
          <p:cNvCxnSpPr>
            <a:cxnSpLocks/>
          </p:cNvCxnSpPr>
          <p:nvPr/>
        </p:nvCxnSpPr>
        <p:spPr>
          <a:xfrm flipV="1">
            <a:off x="2399124" y="4154039"/>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D96D8F87-4E45-8091-D1C6-5809EF336A1F}"/>
              </a:ext>
            </a:extLst>
          </p:cNvPr>
          <p:cNvCxnSpPr>
            <a:cxnSpLocks/>
          </p:cNvCxnSpPr>
          <p:nvPr/>
        </p:nvCxnSpPr>
        <p:spPr>
          <a:xfrm flipV="1">
            <a:off x="339139" y="5185094"/>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26" name="Go 30 seconds">
            <a:extLst>
              <a:ext uri="{FF2B5EF4-FFF2-40B4-BE49-F238E27FC236}">
                <a16:creationId xmlns:a16="http://schemas.microsoft.com/office/drawing/2014/main" id="{D53C5BA1-74A4-E2A0-F590-A1361DF25969}"/>
              </a:ext>
            </a:extLst>
          </p:cNvPr>
          <p:cNvSpPr txBox="1"/>
          <p:nvPr/>
        </p:nvSpPr>
        <p:spPr>
          <a:xfrm>
            <a:off x="170317" y="6232233"/>
            <a:ext cx="2542686" cy="408623"/>
          </a:xfrm>
          <a:prstGeom prst="roundRect">
            <a:avLst/>
          </a:prstGeom>
          <a:solidFill>
            <a:srgbClr val="00B05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GO!</a:t>
            </a:r>
          </a:p>
        </p:txBody>
      </p:sp>
      <p:cxnSp>
        <p:nvCxnSpPr>
          <p:cNvPr id="27" name="Straight Connector 26">
            <a:extLst>
              <a:ext uri="{FF2B5EF4-FFF2-40B4-BE49-F238E27FC236}">
                <a16:creationId xmlns:a16="http://schemas.microsoft.com/office/drawing/2014/main" id="{9B148033-6FBA-DB2D-3B43-4A81E80C41E9}"/>
              </a:ext>
            </a:extLst>
          </p:cNvPr>
          <p:cNvCxnSpPr>
            <a:cxnSpLocks/>
          </p:cNvCxnSpPr>
          <p:nvPr/>
        </p:nvCxnSpPr>
        <p:spPr>
          <a:xfrm flipV="1">
            <a:off x="699769" y="5530074"/>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74255630-C8DC-AE78-02A6-0F2C18EE5142}"/>
              </a:ext>
            </a:extLst>
          </p:cNvPr>
          <p:cNvCxnSpPr>
            <a:cxnSpLocks/>
          </p:cNvCxnSpPr>
          <p:nvPr/>
        </p:nvCxnSpPr>
        <p:spPr>
          <a:xfrm flipV="1">
            <a:off x="2103279" y="3687750"/>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id="{919AEB0E-E36A-3F13-334E-D3E40180F33F}"/>
              </a:ext>
            </a:extLst>
          </p:cNvPr>
          <p:cNvGrpSpPr>
            <a:grpSpLocks/>
          </p:cNvGrpSpPr>
          <p:nvPr/>
        </p:nvGrpSpPr>
        <p:grpSpPr bwMode="auto">
          <a:xfrm>
            <a:off x="1452496" y="3618860"/>
            <a:ext cx="7938" cy="2208212"/>
            <a:chOff x="6948614" y="3503140"/>
            <a:chExt cx="7930" cy="2208694"/>
          </a:xfrm>
        </p:grpSpPr>
        <p:cxnSp>
          <p:nvCxnSpPr>
            <p:cNvPr id="30" name="Straight Connector 29">
              <a:extLst>
                <a:ext uri="{FF2B5EF4-FFF2-40B4-BE49-F238E27FC236}">
                  <a16:creationId xmlns:a16="http://schemas.microsoft.com/office/drawing/2014/main" id="{DD508CDA-A26E-40B6-35B5-A7B2688B4C79}"/>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822905F5-CBDE-F1AE-5592-8D0C3F0B34B4}"/>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32" name="2 minutes start">
            <a:extLst>
              <a:ext uri="{FF2B5EF4-FFF2-40B4-BE49-F238E27FC236}">
                <a16:creationId xmlns:a16="http://schemas.microsoft.com/office/drawing/2014/main" id="{3598B4DF-3997-78C2-B6E2-1019D5626AA5}"/>
              </a:ext>
            </a:extLst>
          </p:cNvPr>
          <p:cNvSpPr txBox="1"/>
          <p:nvPr/>
        </p:nvSpPr>
        <p:spPr>
          <a:xfrm>
            <a:off x="170317" y="6232233"/>
            <a:ext cx="2542686" cy="408623"/>
          </a:xfrm>
          <a:prstGeom prst="roundRect">
            <a:avLst/>
          </a:prstGeom>
          <a:solidFill>
            <a:srgbClr val="7030A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Start</a:t>
            </a:r>
          </a:p>
        </p:txBody>
      </p:sp>
      <p:sp>
        <p:nvSpPr>
          <p:cNvPr id="33" name="TextBox 32">
            <a:extLst>
              <a:ext uri="{FF2B5EF4-FFF2-40B4-BE49-F238E27FC236}">
                <a16:creationId xmlns:a16="http://schemas.microsoft.com/office/drawing/2014/main" id="{9CACA688-9BCD-1082-64F8-AE5A7714457D}"/>
              </a:ext>
            </a:extLst>
          </p:cNvPr>
          <p:cNvSpPr txBox="1"/>
          <p:nvPr/>
        </p:nvSpPr>
        <p:spPr>
          <a:xfrm>
            <a:off x="243563" y="2721584"/>
            <a:ext cx="2417865" cy="510778"/>
          </a:xfrm>
          <a:prstGeom prst="roundRect">
            <a:avLst/>
          </a:prstGeom>
          <a:solidFill>
            <a:srgbClr val="FFC000"/>
          </a:solidFill>
        </p:spPr>
        <p:txBody>
          <a:bodyPr wrap="square" rtlCol="0">
            <a:spAutoFit/>
          </a:bodyPr>
          <a:lstStyle/>
          <a:p>
            <a:pPr algn="ctr"/>
            <a:r>
              <a:rPr lang="en-GB" sz="2400" dirty="0">
                <a:solidFill>
                  <a:schemeClr val="bg1"/>
                </a:solidFill>
                <a:latin typeface="Andika" panose="02000000000000000000" pitchFamily="2" charset="0"/>
              </a:rPr>
              <a:t>2 Minute Timer</a:t>
            </a:r>
          </a:p>
        </p:txBody>
      </p:sp>
    </p:spTree>
    <p:extLst>
      <p:ext uri="{BB962C8B-B14F-4D97-AF65-F5344CB8AC3E}">
        <p14:creationId xmlns:p14="http://schemas.microsoft.com/office/powerpoint/2010/main" val="1214792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42" presetClass="path" presetSubtype="0" accel="50000" decel="50000" fill="hold" nodeType="withEffect">
                                  <p:stCondLst>
                                    <p:cond delay="0"/>
                                  </p:stCondLst>
                                  <p:childTnLst>
                                    <p:animMotion origin="layout" path="M 0.22162 -0.12176 L -1.66667E-6 -3.33333E-6 " pathEditMode="relative" rAng="0" ptsTypes="AA">
                                      <p:cBhvr>
                                        <p:cTn id="9" dur="5000" fill="hold"/>
                                        <p:tgtEl>
                                          <p:spTgt spid="13"/>
                                        </p:tgtEl>
                                        <p:attrNameLst>
                                          <p:attrName>ppt_x</p:attrName>
                                          <p:attrName>ppt_y</p:attrName>
                                        </p:attrNameLst>
                                      </p:cBhvr>
                                      <p:rCtr x="-11081" y="6088"/>
                                    </p:animMotion>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par>
                          <p:cTn id="15" fill="hold">
                            <p:stCondLst>
                              <p:cond delay="500"/>
                            </p:stCondLst>
                            <p:childTnLst>
                              <p:par>
                                <p:cTn id="16" presetID="8" presetClass="emph" presetSubtype="0" fill="hold" nodeType="afterEffect">
                                  <p:stCondLst>
                                    <p:cond delay="0"/>
                                  </p:stCondLst>
                                  <p:childTnLst>
                                    <p:animRot by="43200000">
                                      <p:cBhvr>
                                        <p:cTn id="17" dur="120000" fill="hold"/>
                                        <p:tgtEl>
                                          <p:spTgt spid="29"/>
                                        </p:tgtEl>
                                        <p:attrNameLst>
                                          <p:attrName>r</p:attrName>
                                        </p:attrNameLst>
                                      </p:cBhvr>
                                    </p:animRot>
                                  </p:childTnLst>
                                </p:cTn>
                              </p:par>
                              <p:par>
                                <p:cTn id="18" presetID="1" presetClass="exit" presetSubtype="0" fill="hold" grpId="0" nodeType="withEffect">
                                  <p:stCondLst>
                                    <p:cond delay="0"/>
                                  </p:stCondLst>
                                  <p:childTnLst>
                                    <p:set>
                                      <p:cBhvr>
                                        <p:cTn id="19" dur="1" fill="hold">
                                          <p:stCondLst>
                                            <p:cond delay="0"/>
                                          </p:stCondLst>
                                        </p:cTn>
                                        <p:tgtEl>
                                          <p:spTgt spid="14"/>
                                        </p:tgtEl>
                                        <p:attrNameLst>
                                          <p:attrName>style.visibility</p:attrName>
                                        </p:attrNameLst>
                                      </p:cBhvr>
                                      <p:to>
                                        <p:strVal val="hidden"/>
                                      </p:to>
                                    </p:set>
                                  </p:childTnLst>
                                </p:cTn>
                              </p:par>
                              <p:par>
                                <p:cTn id="20" presetID="10" presetClass="exit" presetSubtype="0" fill="hold" grpId="0" nodeType="withEffect">
                                  <p:stCondLst>
                                    <p:cond delay="0"/>
                                  </p:stCondLst>
                                  <p:childTnLst>
                                    <p:animEffect transition="out" filter="fade">
                                      <p:cBhvr>
                                        <p:cTn id="21" dur="500"/>
                                        <p:tgtEl>
                                          <p:spTgt spid="32"/>
                                        </p:tgtEl>
                                      </p:cBhvr>
                                    </p:animEffect>
                                    <p:set>
                                      <p:cBhvr>
                                        <p:cTn id="22" dur="1" fill="hold">
                                          <p:stCondLst>
                                            <p:cond delay="499"/>
                                          </p:stCondLst>
                                        </p:cTn>
                                        <p:tgtEl>
                                          <p:spTgt spid="32"/>
                                        </p:tgtEl>
                                        <p:attrNameLst>
                                          <p:attrName>style.visibility</p:attrName>
                                        </p:attrNameLst>
                                      </p:cBhvr>
                                      <p:to>
                                        <p:strVal val="hidden"/>
                                      </p:to>
                                    </p:set>
                                  </p:childTnLst>
                                </p:cTn>
                              </p:par>
                              <p:par>
                                <p:cTn id="23" presetID="10" presetClass="exit" presetSubtype="0" fill="hold" grpId="0" nodeType="withEffect">
                                  <p:stCondLst>
                                    <p:cond delay="119900"/>
                                  </p:stCondLst>
                                  <p:childTnLst>
                                    <p:animEffect transition="out" filter="fade">
                                      <p:cBhvr>
                                        <p:cTn id="24" dur="500"/>
                                        <p:tgtEl>
                                          <p:spTgt spid="9"/>
                                        </p:tgtEl>
                                      </p:cBhvr>
                                    </p:animEffect>
                                    <p:set>
                                      <p:cBhvr>
                                        <p:cTn id="25" dur="1" fill="hold">
                                          <p:stCondLst>
                                            <p:cond delay="499"/>
                                          </p:stCondLst>
                                        </p:cTn>
                                        <p:tgtEl>
                                          <p:spTgt spid="9"/>
                                        </p:tgtEl>
                                        <p:attrNameLst>
                                          <p:attrName>style.visibility</p:attrName>
                                        </p:attrNameLst>
                                      </p:cBhvr>
                                      <p:to>
                                        <p:strVal val="hidden"/>
                                      </p:to>
                                    </p:set>
                                  </p:childTnLst>
                                </p:cTn>
                              </p:par>
                              <p:par>
                                <p:cTn id="26" presetID="10" presetClass="exit" presetSubtype="0" fill="hold" grpId="0" nodeType="withEffect">
                                  <p:stCondLst>
                                    <p:cond delay="60000"/>
                                  </p:stCondLst>
                                  <p:childTnLst>
                                    <p:animEffect transition="out" filter="fade">
                                      <p:cBhvr>
                                        <p:cTn id="27" dur="500"/>
                                        <p:tgtEl>
                                          <p:spTgt spid="26"/>
                                        </p:tgtEl>
                                      </p:cBhvr>
                                    </p:animEffect>
                                    <p:set>
                                      <p:cBhvr>
                                        <p:cTn id="28" dur="1" fill="hold">
                                          <p:stCondLst>
                                            <p:cond delay="499"/>
                                          </p:stCondLst>
                                        </p:cTn>
                                        <p:tgtEl>
                                          <p:spTgt spid="26"/>
                                        </p:tgtEl>
                                        <p:attrNameLst>
                                          <p:attrName>style.visibility</p:attrName>
                                        </p:attrNameLst>
                                      </p:cBhvr>
                                      <p:to>
                                        <p:strVal val="hidden"/>
                                      </p:to>
                                    </p:set>
                                  </p:childTnLst>
                                </p:cTn>
                              </p:par>
                              <p:par>
                                <p:cTn id="29" presetID="1" presetClass="exit" presetSubtype="0" fill="hold" grpId="0" nodeType="withEffect">
                                  <p:stCondLst>
                                    <p:cond delay="60600"/>
                                  </p:stCondLst>
                                  <p:childTnLst>
                                    <p:set>
                                      <p:cBhvr>
                                        <p:cTn id="30" dur="1" fill="hold">
                                          <p:stCondLst>
                                            <p:cond delay="0"/>
                                          </p:stCondLst>
                                        </p:cTn>
                                        <p:tgtEl>
                                          <p:spTgt spid="7"/>
                                        </p:tgtEl>
                                        <p:attrNameLst>
                                          <p:attrName>style.visibility</p:attrName>
                                        </p:attrNameLst>
                                      </p:cBhvr>
                                      <p:to>
                                        <p:strVal val="hidden"/>
                                      </p:to>
                                    </p:set>
                                  </p:childTnLst>
                                </p:cTn>
                              </p:par>
                              <p:par>
                                <p:cTn id="31" presetID="1" presetClass="exit" presetSubtype="0" fill="hold" grpId="0" nodeType="withEffect">
                                  <p:stCondLst>
                                    <p:cond delay="120300"/>
                                  </p:stCondLst>
                                  <p:childTnLst>
                                    <p:set>
                                      <p:cBhvr>
                                        <p:cTn id="32"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p:bldP spid="5" grpId="0" animBg="1"/>
      <p:bldP spid="7" grpId="0" animBg="1"/>
      <p:bldP spid="9" grpId="0" animBg="1"/>
      <p:bldP spid="14" grpId="0" animBg="1"/>
      <p:bldP spid="26" grpId="0" animBg="1"/>
      <p:bldP spid="32"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E9A3A8-B8A4-7B6B-2CA9-E057C38087DE}"/>
            </a:ext>
          </a:extLst>
        </p:cNvPr>
        <p:cNvGrpSpPr/>
        <p:nvPr/>
      </p:nvGrpSpPr>
      <p:grpSpPr>
        <a:xfrm>
          <a:off x="0" y="0"/>
          <a:ext cx="0" cy="0"/>
          <a:chOff x="0" y="0"/>
          <a:chExt cx="0" cy="0"/>
        </a:xfrm>
      </p:grpSpPr>
      <p:pic>
        <p:nvPicPr>
          <p:cNvPr id="4" name="Picture 3" descr="Diagram, background pattern&#10;&#10;Description automatically generated">
            <a:extLst>
              <a:ext uri="{FF2B5EF4-FFF2-40B4-BE49-F238E27FC236}">
                <a16:creationId xmlns:a16="http://schemas.microsoft.com/office/drawing/2014/main" id="{363AFD8D-EBE8-EBD7-91F5-E1E7881D95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6" name="Rectangle: Rounded Corners 5">
            <a:extLst>
              <a:ext uri="{FF2B5EF4-FFF2-40B4-BE49-F238E27FC236}">
                <a16:creationId xmlns:a16="http://schemas.microsoft.com/office/drawing/2014/main" id="{D0FF08CD-ED7C-5EA2-34A1-E8DCEF0EA9F3}"/>
              </a:ext>
            </a:extLst>
          </p:cNvPr>
          <p:cNvSpPr/>
          <p:nvPr/>
        </p:nvSpPr>
        <p:spPr>
          <a:xfrm>
            <a:off x="478311" y="1682498"/>
            <a:ext cx="11470125" cy="4827809"/>
          </a:xfrm>
          <a:prstGeom prst="roundRect">
            <a:avLst>
              <a:gd name="adj" fmla="val 7634"/>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B9506682-4091-FEA7-B314-FE136F7ACCBC}"/>
              </a:ext>
            </a:extLst>
          </p:cNvPr>
          <p:cNvSpPr>
            <a:spLocks noChangeArrowheads="1"/>
          </p:cNvSpPr>
          <p:nvPr/>
        </p:nvSpPr>
        <p:spPr bwMode="auto">
          <a:xfrm>
            <a:off x="724577" y="1863453"/>
            <a:ext cx="11024053" cy="566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marL="819150" indent="-733425">
              <a:lnSpc>
                <a:spcPct val="150000"/>
              </a:lnSpc>
              <a:spcBef>
                <a:spcPct val="0"/>
              </a:spcBef>
              <a:buNone/>
            </a:pPr>
            <a:r>
              <a:rPr lang="en-GB" altLang="en-US" sz="2000" dirty="0">
                <a:solidFill>
                  <a:schemeClr val="tx1"/>
                </a:solidFill>
                <a:latin typeface="+mn-lt"/>
              </a:rPr>
              <a:t>Example: </a:t>
            </a:r>
            <a:r>
              <a:rPr lang="en-GB" altLang="en-US" sz="2000" i="1" dirty="0" err="1">
                <a:solidFill>
                  <a:schemeClr val="tx1"/>
                </a:solidFill>
                <a:latin typeface="+mn-lt"/>
              </a:rPr>
              <a:t>hes</a:t>
            </a:r>
            <a:r>
              <a:rPr lang="en-GB" altLang="en-US" sz="2000" i="1" dirty="0">
                <a:solidFill>
                  <a:schemeClr val="tx1"/>
                </a:solidFill>
                <a:latin typeface="+mn-lt"/>
              </a:rPr>
              <a:t> getting away yelled </a:t>
            </a:r>
            <a:r>
              <a:rPr lang="en-GB" altLang="en-US" sz="2000" i="1" dirty="0" err="1">
                <a:solidFill>
                  <a:schemeClr val="tx1"/>
                </a:solidFill>
                <a:latin typeface="+mn-lt"/>
              </a:rPr>
              <a:t>emile</a:t>
            </a:r>
            <a:r>
              <a:rPr lang="en-GB" altLang="en-US" sz="2000" i="1" dirty="0">
                <a:solidFill>
                  <a:schemeClr val="tx1"/>
                </a:solidFill>
                <a:latin typeface="+mn-lt"/>
              </a:rPr>
              <a:t> </a:t>
            </a:r>
            <a:r>
              <a:rPr lang="en-GB" altLang="en-US" sz="2000" dirty="0">
                <a:solidFill>
                  <a:schemeClr val="tx1"/>
                </a:solidFill>
                <a:latin typeface="+mn-lt"/>
              </a:rPr>
              <a:t>could become </a:t>
            </a:r>
            <a:r>
              <a:rPr lang="en-GB" altLang="en-US" sz="2000" i="1" dirty="0">
                <a:solidFill>
                  <a:schemeClr val="tx1"/>
                </a:solidFill>
                <a:latin typeface="+mn-lt"/>
              </a:rPr>
              <a:t>“He’s getting away!” yelled Emile.</a:t>
            </a:r>
            <a:endParaRPr lang="fr-FR" altLang="en-US" sz="2000" dirty="0">
              <a:solidFill>
                <a:schemeClr val="tx1"/>
              </a:solidFill>
              <a:latin typeface="+mn-lt"/>
            </a:endParaRPr>
          </a:p>
        </p:txBody>
      </p:sp>
      <p:sp>
        <p:nvSpPr>
          <p:cNvPr id="12" name="Title 1">
            <a:extLst>
              <a:ext uri="{FF2B5EF4-FFF2-40B4-BE49-F238E27FC236}">
                <a16:creationId xmlns:a16="http://schemas.microsoft.com/office/drawing/2014/main" id="{BB286784-53FE-69DA-3B56-8723A91CE1EB}"/>
              </a:ext>
            </a:extLst>
          </p:cNvPr>
          <p:cNvSpPr txBox="1">
            <a:spLocks/>
          </p:cNvSpPr>
          <p:nvPr/>
        </p:nvSpPr>
        <p:spPr>
          <a:xfrm>
            <a:off x="680549" y="629733"/>
            <a:ext cx="10591800" cy="1297234"/>
          </a:xfrm>
          <a:prstGeom prst="roundRect">
            <a:avLst>
              <a:gd name="adj" fmla="val 24355"/>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800" dirty="0">
                <a:solidFill>
                  <a:schemeClr val="bg1"/>
                </a:solidFill>
                <a:latin typeface="Andika" panose="02000000000000000000" pitchFamily="2" charset="0"/>
                <a:ea typeface="Andika"/>
                <a:cs typeface="Andika"/>
              </a:rPr>
              <a:t>Fix the speech!</a:t>
            </a:r>
            <a:br>
              <a:rPr lang="en-GB" sz="3200" dirty="0">
                <a:solidFill>
                  <a:schemeClr val="bg1"/>
                </a:solidFill>
                <a:latin typeface="Andika" panose="02000000000000000000" pitchFamily="2" charset="0"/>
                <a:ea typeface="Andika"/>
                <a:cs typeface="Andika"/>
              </a:rPr>
            </a:br>
            <a:r>
              <a:rPr lang="en-GB" sz="3200" dirty="0">
                <a:solidFill>
                  <a:schemeClr val="bg1"/>
                </a:solidFill>
                <a:latin typeface="Andika" panose="02000000000000000000" pitchFamily="2" charset="0"/>
                <a:ea typeface="Andika"/>
                <a:cs typeface="Andika"/>
              </a:rPr>
              <a:t>Add the punctuation to the phrases below. </a:t>
            </a:r>
          </a:p>
        </p:txBody>
      </p:sp>
      <p:sp>
        <p:nvSpPr>
          <p:cNvPr id="10" name="Title 1">
            <a:extLst>
              <a:ext uri="{FF2B5EF4-FFF2-40B4-BE49-F238E27FC236}">
                <a16:creationId xmlns:a16="http://schemas.microsoft.com/office/drawing/2014/main" id="{221AA2D0-DC62-6007-6D91-D1B394C94D09}"/>
              </a:ext>
            </a:extLst>
          </p:cNvPr>
          <p:cNvSpPr>
            <a:spLocks noGrp="1"/>
          </p:cNvSpPr>
          <p:nvPr>
            <p:ph type="title"/>
          </p:nvPr>
        </p:nvSpPr>
        <p:spPr>
          <a:xfrm>
            <a:off x="1945161" y="158570"/>
            <a:ext cx="8062577" cy="533369"/>
          </a:xfrm>
          <a:prstGeom prst="roundRect">
            <a:avLst>
              <a:gd name="adj" fmla="val 27573"/>
            </a:avLst>
          </a:prstGeom>
          <a:solidFill>
            <a:srgbClr val="7030A0"/>
          </a:solidFill>
          <a:effectLst>
            <a:outerShdw blurRad="50800" dist="38100" dir="5400000" algn="t" rotWithShape="0">
              <a:prstClr val="black">
                <a:alpha val="40000"/>
              </a:prstClr>
            </a:outerShdw>
          </a:effectLst>
        </p:spPr>
        <p:txBody>
          <a:bodyPr>
            <a:noAutofit/>
          </a:bodyPr>
          <a:lstStyle/>
          <a:p>
            <a:pPr algn="ctr"/>
            <a:r>
              <a:rPr lang="en-GB" sz="3200" b="1" dirty="0">
                <a:solidFill>
                  <a:schemeClr val="bg1"/>
                </a:solidFill>
                <a:latin typeface="Andika" panose="02000000000000000000" pitchFamily="2" charset="0"/>
                <a:ea typeface="Andika"/>
                <a:cs typeface="Andika"/>
              </a:rPr>
              <a:t>AIMEE’S CHALLENGE!!!</a:t>
            </a:r>
          </a:p>
        </p:txBody>
      </p:sp>
      <p:pic>
        <p:nvPicPr>
          <p:cNvPr id="13" name="Picture 12" descr="A cartoon character wearing a person hat&#10;&#10;AI-generated content may be incorrect.">
            <a:extLst>
              <a:ext uri="{FF2B5EF4-FFF2-40B4-BE49-F238E27FC236}">
                <a16:creationId xmlns:a16="http://schemas.microsoft.com/office/drawing/2014/main" id="{7AC5ED0C-3165-B6D2-4F6E-E36B3F81F78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90674" y="227838"/>
            <a:ext cx="1402449" cy="1738885"/>
          </a:xfrm>
          <a:prstGeom prst="rect">
            <a:avLst/>
          </a:prstGeom>
        </p:spPr>
      </p:pic>
      <p:sp>
        <p:nvSpPr>
          <p:cNvPr id="2" name="Rectangle 1">
            <a:extLst>
              <a:ext uri="{FF2B5EF4-FFF2-40B4-BE49-F238E27FC236}">
                <a16:creationId xmlns:a16="http://schemas.microsoft.com/office/drawing/2014/main" id="{AA207910-36C2-2962-B90B-DEF6FB47596B}"/>
              </a:ext>
            </a:extLst>
          </p:cNvPr>
          <p:cNvSpPr>
            <a:spLocks noChangeArrowheads="1"/>
          </p:cNvSpPr>
          <p:nvPr/>
        </p:nvSpPr>
        <p:spPr bwMode="auto">
          <a:xfrm>
            <a:off x="3033632" y="2480278"/>
            <a:ext cx="8571225" cy="3797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numCol="2">
            <a:no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marL="630238" indent="-544513">
              <a:lnSpc>
                <a:spcPct val="150000"/>
              </a:lnSpc>
              <a:spcBef>
                <a:spcPct val="0"/>
              </a:spcBef>
              <a:buFont typeface="+mj-lt"/>
              <a:buAutoNum type="arabicPeriod"/>
            </a:pPr>
            <a:r>
              <a:rPr lang="en-GB" altLang="en-US" sz="2000" dirty="0">
                <a:solidFill>
                  <a:schemeClr val="tx1"/>
                </a:solidFill>
                <a:latin typeface="+mn-lt"/>
              </a:rPr>
              <a:t>“We must stop Scrambler,” Aimee warned.</a:t>
            </a:r>
          </a:p>
          <a:p>
            <a:pPr marL="630238" indent="-544513">
              <a:lnSpc>
                <a:spcPct val="150000"/>
              </a:lnSpc>
              <a:spcBef>
                <a:spcPct val="0"/>
              </a:spcBef>
              <a:buFont typeface="+mj-lt"/>
              <a:buAutoNum type="arabicPeriod"/>
            </a:pPr>
            <a:r>
              <a:rPr lang="en-GB" altLang="en-US" sz="2000" dirty="0">
                <a:solidFill>
                  <a:schemeClr val="tx1"/>
                </a:solidFill>
                <a:latin typeface="+mn-lt"/>
              </a:rPr>
              <a:t>is that a spaceship asked </a:t>
            </a:r>
            <a:r>
              <a:rPr lang="en-GB" altLang="en-US" sz="2000" dirty="0" err="1">
                <a:solidFill>
                  <a:schemeClr val="tx1"/>
                </a:solidFill>
                <a:latin typeface="+mn-lt"/>
              </a:rPr>
              <a:t>emile</a:t>
            </a:r>
            <a:endParaRPr lang="en-GB" altLang="en-US" sz="2000" dirty="0">
              <a:solidFill>
                <a:schemeClr val="tx1"/>
              </a:solidFill>
              <a:latin typeface="+mn-lt"/>
            </a:endParaRPr>
          </a:p>
          <a:p>
            <a:pPr marL="630238" indent="-544513">
              <a:lnSpc>
                <a:spcPct val="150000"/>
              </a:lnSpc>
              <a:spcBef>
                <a:spcPct val="0"/>
              </a:spcBef>
              <a:buFont typeface="+mj-lt"/>
              <a:buAutoNum type="arabicPeriod"/>
            </a:pPr>
            <a:r>
              <a:rPr lang="en-GB" altLang="en-US" sz="2000" dirty="0">
                <a:solidFill>
                  <a:schemeClr val="tx1"/>
                </a:solidFill>
                <a:latin typeface="+mn-lt"/>
              </a:rPr>
              <a:t>lets hide behind that crater whispered </a:t>
            </a:r>
            <a:r>
              <a:rPr lang="en-GB" altLang="en-US" sz="2000" dirty="0" err="1">
                <a:solidFill>
                  <a:schemeClr val="tx1"/>
                </a:solidFill>
                <a:latin typeface="+mn-lt"/>
              </a:rPr>
              <a:t>emile</a:t>
            </a:r>
            <a:endParaRPr lang="en-GB" altLang="en-US" sz="2000" dirty="0">
              <a:solidFill>
                <a:schemeClr val="tx1"/>
              </a:solidFill>
              <a:latin typeface="+mn-lt"/>
            </a:endParaRPr>
          </a:p>
          <a:p>
            <a:pPr marL="630238" indent="-544513">
              <a:lnSpc>
                <a:spcPct val="150000"/>
              </a:lnSpc>
              <a:spcBef>
                <a:spcPct val="0"/>
              </a:spcBef>
              <a:buFont typeface="+mj-lt"/>
              <a:buAutoNum type="arabicPeriod"/>
            </a:pPr>
            <a:r>
              <a:rPr lang="en-GB" altLang="en-US" sz="2000" dirty="0">
                <a:solidFill>
                  <a:schemeClr val="tx1"/>
                </a:solidFill>
                <a:latin typeface="+mn-lt"/>
              </a:rPr>
              <a:t>do you trust him asked </a:t>
            </a:r>
            <a:r>
              <a:rPr lang="en-GB" altLang="en-US" sz="2000" dirty="0" err="1">
                <a:solidFill>
                  <a:schemeClr val="tx1"/>
                </a:solidFill>
                <a:latin typeface="+mn-lt"/>
              </a:rPr>
              <a:t>aimee</a:t>
            </a:r>
            <a:endParaRPr lang="en-GB" altLang="en-US" sz="2000" dirty="0">
              <a:solidFill>
                <a:schemeClr val="tx1"/>
              </a:solidFill>
              <a:latin typeface="+mn-lt"/>
            </a:endParaRPr>
          </a:p>
          <a:p>
            <a:pPr marL="819150" indent="-733425">
              <a:lnSpc>
                <a:spcPct val="150000"/>
              </a:lnSpc>
              <a:spcBef>
                <a:spcPct val="0"/>
              </a:spcBef>
              <a:buFont typeface="+mj-lt"/>
              <a:buAutoNum type="arabicPeriod"/>
            </a:pPr>
            <a:r>
              <a:rPr lang="en-GB" altLang="en-US" sz="2000" dirty="0" err="1">
                <a:solidFill>
                  <a:schemeClr val="tx1"/>
                </a:solidFill>
                <a:latin typeface="+mn-lt"/>
              </a:rPr>
              <a:t>youll</a:t>
            </a:r>
            <a:r>
              <a:rPr lang="en-GB" altLang="en-US" sz="2000" dirty="0">
                <a:solidFill>
                  <a:schemeClr val="tx1"/>
                </a:solidFill>
                <a:latin typeface="+mn-lt"/>
              </a:rPr>
              <a:t> never catch me scrambler growled</a:t>
            </a:r>
          </a:p>
          <a:p>
            <a:pPr marL="819150" indent="-458788">
              <a:lnSpc>
                <a:spcPct val="150000"/>
              </a:lnSpc>
              <a:spcBef>
                <a:spcPct val="0"/>
              </a:spcBef>
              <a:buFont typeface="+mj-lt"/>
              <a:buAutoNum type="arabicPeriod"/>
            </a:pPr>
            <a:r>
              <a:rPr lang="en-GB" altLang="en-US" sz="2000" dirty="0">
                <a:solidFill>
                  <a:schemeClr val="tx1"/>
                </a:solidFill>
                <a:latin typeface="+mn-lt"/>
              </a:rPr>
              <a:t>this planet will be mine scrambler shouted</a:t>
            </a:r>
          </a:p>
          <a:p>
            <a:pPr marL="819150" indent="-458788">
              <a:lnSpc>
                <a:spcPct val="150000"/>
              </a:lnSpc>
              <a:spcBef>
                <a:spcPct val="0"/>
              </a:spcBef>
              <a:buFont typeface="+mj-lt"/>
              <a:buAutoNum type="arabicPeriod"/>
            </a:pPr>
            <a:r>
              <a:rPr lang="en-GB" altLang="en-US" sz="2000" dirty="0">
                <a:solidFill>
                  <a:schemeClr val="tx1"/>
                </a:solidFill>
                <a:latin typeface="+mn-lt"/>
              </a:rPr>
              <a:t>i </a:t>
            </a:r>
            <a:r>
              <a:rPr lang="en-GB" altLang="en-US" sz="2000" dirty="0" err="1">
                <a:solidFill>
                  <a:schemeClr val="tx1"/>
                </a:solidFill>
                <a:latin typeface="+mn-lt"/>
              </a:rPr>
              <a:t>dont</a:t>
            </a:r>
            <a:r>
              <a:rPr lang="en-GB" altLang="en-US" sz="2000" dirty="0">
                <a:solidFill>
                  <a:schemeClr val="tx1"/>
                </a:solidFill>
                <a:latin typeface="+mn-lt"/>
              </a:rPr>
              <a:t> think </a:t>
            </a:r>
            <a:r>
              <a:rPr lang="en-GB" altLang="en-US" sz="2000" dirty="0" err="1">
                <a:solidFill>
                  <a:schemeClr val="tx1"/>
                </a:solidFill>
                <a:latin typeface="+mn-lt"/>
              </a:rPr>
              <a:t>thats</a:t>
            </a:r>
            <a:r>
              <a:rPr lang="en-GB" altLang="en-US" sz="2000" dirty="0">
                <a:solidFill>
                  <a:schemeClr val="tx1"/>
                </a:solidFill>
                <a:latin typeface="+mn-lt"/>
              </a:rPr>
              <a:t> a good idea said </a:t>
            </a:r>
            <a:r>
              <a:rPr lang="en-GB" altLang="en-US" sz="2000" dirty="0" err="1">
                <a:solidFill>
                  <a:schemeClr val="tx1"/>
                </a:solidFill>
                <a:latin typeface="+mn-lt"/>
              </a:rPr>
              <a:t>emile</a:t>
            </a:r>
            <a:endParaRPr lang="en-GB" altLang="en-US" sz="2000" dirty="0">
              <a:solidFill>
                <a:schemeClr val="tx1"/>
              </a:solidFill>
              <a:latin typeface="+mn-lt"/>
            </a:endParaRPr>
          </a:p>
          <a:p>
            <a:pPr marL="819150" indent="-458788">
              <a:lnSpc>
                <a:spcPct val="150000"/>
              </a:lnSpc>
              <a:spcBef>
                <a:spcPct val="0"/>
              </a:spcBef>
              <a:buFont typeface="+mj-lt"/>
              <a:buAutoNum type="arabicPeriod"/>
            </a:pPr>
            <a:r>
              <a:rPr lang="en-GB" altLang="en-US" sz="2000" dirty="0">
                <a:solidFill>
                  <a:schemeClr val="tx1"/>
                </a:solidFill>
                <a:latin typeface="+mn-lt"/>
              </a:rPr>
              <a:t>what was that noise asked </a:t>
            </a:r>
            <a:r>
              <a:rPr lang="en-GB" altLang="en-US" sz="2000" dirty="0" err="1">
                <a:solidFill>
                  <a:schemeClr val="tx1"/>
                </a:solidFill>
                <a:latin typeface="+mn-lt"/>
              </a:rPr>
              <a:t>aimee</a:t>
            </a:r>
            <a:endParaRPr lang="en-GB" altLang="en-US" sz="2000" dirty="0">
              <a:solidFill>
                <a:schemeClr val="tx1"/>
              </a:solidFill>
              <a:latin typeface="+mn-lt"/>
            </a:endParaRPr>
          </a:p>
        </p:txBody>
      </p:sp>
      <p:sp>
        <p:nvSpPr>
          <p:cNvPr id="5" name="Amber Oval">
            <a:extLst>
              <a:ext uri="{FF2B5EF4-FFF2-40B4-BE49-F238E27FC236}">
                <a16:creationId xmlns:a16="http://schemas.microsoft.com/office/drawing/2014/main" id="{D84EA613-C769-625C-9F82-B0BDC8F1E910}"/>
              </a:ext>
            </a:extLst>
          </p:cNvPr>
          <p:cNvSpPr/>
          <p:nvPr/>
        </p:nvSpPr>
        <p:spPr>
          <a:xfrm>
            <a:off x="177698" y="3429000"/>
            <a:ext cx="2547938" cy="2547937"/>
          </a:xfrm>
          <a:prstGeom prst="ellipse">
            <a:avLst/>
          </a:prstGeom>
          <a:solidFill>
            <a:srgbClr val="FFFF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7" name="Green Oval">
            <a:extLst>
              <a:ext uri="{FF2B5EF4-FFF2-40B4-BE49-F238E27FC236}">
                <a16:creationId xmlns:a16="http://schemas.microsoft.com/office/drawing/2014/main" id="{56802E75-02B0-ABD8-1AEE-155A345838F8}"/>
              </a:ext>
            </a:extLst>
          </p:cNvPr>
          <p:cNvSpPr/>
          <p:nvPr/>
        </p:nvSpPr>
        <p:spPr>
          <a:xfrm>
            <a:off x="177698" y="3429000"/>
            <a:ext cx="2547938" cy="2547937"/>
          </a:xfrm>
          <a:prstGeom prst="ellipse">
            <a:avLst/>
          </a:prstGeom>
          <a:solidFill>
            <a:srgbClr val="00B05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8" name="TextBox 7">
            <a:extLst>
              <a:ext uri="{FF2B5EF4-FFF2-40B4-BE49-F238E27FC236}">
                <a16:creationId xmlns:a16="http://schemas.microsoft.com/office/drawing/2014/main" id="{418A33C7-2748-9814-B053-75307B20881A}"/>
              </a:ext>
            </a:extLst>
          </p:cNvPr>
          <p:cNvSpPr txBox="1"/>
          <p:nvPr/>
        </p:nvSpPr>
        <p:spPr>
          <a:xfrm>
            <a:off x="170317" y="6232233"/>
            <a:ext cx="2542686" cy="408623"/>
          </a:xfrm>
          <a:prstGeom prst="roundRect">
            <a:avLst/>
          </a:prstGeom>
          <a:solidFill>
            <a:srgbClr val="FF000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TIME’S UP!</a:t>
            </a:r>
          </a:p>
        </p:txBody>
      </p:sp>
      <p:sp>
        <p:nvSpPr>
          <p:cNvPr id="14" name="Grey Oval">
            <a:extLst>
              <a:ext uri="{FF2B5EF4-FFF2-40B4-BE49-F238E27FC236}">
                <a16:creationId xmlns:a16="http://schemas.microsoft.com/office/drawing/2014/main" id="{859905D5-38DE-8F52-9C7E-AE45A36A375F}"/>
              </a:ext>
            </a:extLst>
          </p:cNvPr>
          <p:cNvSpPr/>
          <p:nvPr/>
        </p:nvSpPr>
        <p:spPr>
          <a:xfrm>
            <a:off x="177698" y="3429000"/>
            <a:ext cx="2547938" cy="2547937"/>
          </a:xfrm>
          <a:prstGeom prst="ellipse">
            <a:avLst/>
          </a:prstGeom>
          <a:solidFill>
            <a:schemeClr val="bg1">
              <a:lumMod val="85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5" name="Oval 14">
            <a:extLst>
              <a:ext uri="{FF2B5EF4-FFF2-40B4-BE49-F238E27FC236}">
                <a16:creationId xmlns:a16="http://schemas.microsoft.com/office/drawing/2014/main" id="{10B9A538-F4CA-C337-6F52-94E09D4E2BE0}"/>
              </a:ext>
            </a:extLst>
          </p:cNvPr>
          <p:cNvSpPr/>
          <p:nvPr/>
        </p:nvSpPr>
        <p:spPr>
          <a:xfrm>
            <a:off x="1406028" y="4664028"/>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3" name="Red Oval">
            <a:extLst>
              <a:ext uri="{FF2B5EF4-FFF2-40B4-BE49-F238E27FC236}">
                <a16:creationId xmlns:a16="http://schemas.microsoft.com/office/drawing/2014/main" id="{2D8E7622-3635-3030-C664-6DFC6F4B29D4}"/>
              </a:ext>
            </a:extLst>
          </p:cNvPr>
          <p:cNvSpPr/>
          <p:nvPr/>
        </p:nvSpPr>
        <p:spPr>
          <a:xfrm>
            <a:off x="177698" y="3429000"/>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cxnSp>
        <p:nvCxnSpPr>
          <p:cNvPr id="16" name="Straight Connector 15">
            <a:extLst>
              <a:ext uri="{FF2B5EF4-FFF2-40B4-BE49-F238E27FC236}">
                <a16:creationId xmlns:a16="http://schemas.microsoft.com/office/drawing/2014/main" id="{8EFAFC4B-2610-EABC-0965-ABE17D55175A}"/>
              </a:ext>
            </a:extLst>
          </p:cNvPr>
          <p:cNvCxnSpPr>
            <a:cxnSpLocks/>
            <a:stCxn id="14" idx="0"/>
          </p:cNvCxnSpPr>
          <p:nvPr/>
        </p:nvCxnSpPr>
        <p:spPr>
          <a:xfrm flipH="1">
            <a:off x="1446415" y="3429000"/>
            <a:ext cx="5252" cy="221463"/>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5A44EF8A-4957-0D85-C576-CE0880E4BB62}"/>
              </a:ext>
            </a:extLst>
          </p:cNvPr>
          <p:cNvCxnSpPr/>
          <p:nvPr/>
        </p:nvCxnSpPr>
        <p:spPr>
          <a:xfrm>
            <a:off x="1453268" y="5738310"/>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67D64D7A-21A4-3684-99C7-A90580AA4A46}"/>
              </a:ext>
            </a:extLst>
          </p:cNvPr>
          <p:cNvCxnSpPr>
            <a:cxnSpLocks/>
          </p:cNvCxnSpPr>
          <p:nvPr/>
        </p:nvCxnSpPr>
        <p:spPr>
          <a:xfrm>
            <a:off x="2047630" y="5530074"/>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3A8F5FAC-1333-379A-3598-0832EC5BFDFC}"/>
              </a:ext>
            </a:extLst>
          </p:cNvPr>
          <p:cNvCxnSpPr>
            <a:cxnSpLocks/>
          </p:cNvCxnSpPr>
          <p:nvPr/>
        </p:nvCxnSpPr>
        <p:spPr>
          <a:xfrm>
            <a:off x="724577" y="3646253"/>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E32BB7-0464-A80F-916C-6D68FD17257B}"/>
              </a:ext>
            </a:extLst>
          </p:cNvPr>
          <p:cNvCxnSpPr>
            <a:cxnSpLocks/>
          </p:cNvCxnSpPr>
          <p:nvPr/>
        </p:nvCxnSpPr>
        <p:spPr>
          <a:xfrm>
            <a:off x="309372" y="4139989"/>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65380F49-6E79-1CE8-5784-72B2D5193605}"/>
              </a:ext>
            </a:extLst>
          </p:cNvPr>
          <p:cNvCxnSpPr>
            <a:cxnSpLocks/>
          </p:cNvCxnSpPr>
          <p:nvPr/>
        </p:nvCxnSpPr>
        <p:spPr>
          <a:xfrm>
            <a:off x="2346046" y="5168698"/>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2E0CDEC4-A9F9-1094-3479-6BBB77FFC356}"/>
              </a:ext>
            </a:extLst>
          </p:cNvPr>
          <p:cNvCxnSpPr>
            <a:cxnSpLocks/>
          </p:cNvCxnSpPr>
          <p:nvPr/>
        </p:nvCxnSpPr>
        <p:spPr>
          <a:xfrm>
            <a:off x="2478390" y="4701337"/>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78D47CC3-3EC5-02CC-6EF6-14E9A5999F14}"/>
              </a:ext>
            </a:extLst>
          </p:cNvPr>
          <p:cNvCxnSpPr>
            <a:cxnSpLocks/>
          </p:cNvCxnSpPr>
          <p:nvPr/>
        </p:nvCxnSpPr>
        <p:spPr>
          <a:xfrm>
            <a:off x="179299" y="4722966"/>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3A417346-5F5A-DA89-3E0E-275F1391A4A0}"/>
              </a:ext>
            </a:extLst>
          </p:cNvPr>
          <p:cNvCxnSpPr>
            <a:cxnSpLocks/>
          </p:cNvCxnSpPr>
          <p:nvPr/>
        </p:nvCxnSpPr>
        <p:spPr>
          <a:xfrm flipV="1">
            <a:off x="2399124" y="4154039"/>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652C4FD9-4B39-A3D3-20AE-4CCD68E9DEF1}"/>
              </a:ext>
            </a:extLst>
          </p:cNvPr>
          <p:cNvCxnSpPr>
            <a:cxnSpLocks/>
          </p:cNvCxnSpPr>
          <p:nvPr/>
        </p:nvCxnSpPr>
        <p:spPr>
          <a:xfrm flipV="1">
            <a:off x="339139" y="5185094"/>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A7649DE5-6727-6ECF-BC15-CC8F65D0457A}"/>
              </a:ext>
            </a:extLst>
          </p:cNvPr>
          <p:cNvCxnSpPr>
            <a:cxnSpLocks/>
          </p:cNvCxnSpPr>
          <p:nvPr/>
        </p:nvCxnSpPr>
        <p:spPr>
          <a:xfrm flipV="1">
            <a:off x="699769" y="5530074"/>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C5649E71-DB7B-0213-E7A4-1204CA819792}"/>
              </a:ext>
            </a:extLst>
          </p:cNvPr>
          <p:cNvCxnSpPr>
            <a:cxnSpLocks/>
          </p:cNvCxnSpPr>
          <p:nvPr/>
        </p:nvCxnSpPr>
        <p:spPr>
          <a:xfrm flipV="1">
            <a:off x="2103279" y="3687750"/>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id="{1CE970E9-ECC5-1B43-F5E3-96257EB3709B}"/>
              </a:ext>
            </a:extLst>
          </p:cNvPr>
          <p:cNvGrpSpPr>
            <a:grpSpLocks/>
          </p:cNvGrpSpPr>
          <p:nvPr/>
        </p:nvGrpSpPr>
        <p:grpSpPr bwMode="auto">
          <a:xfrm>
            <a:off x="1452496" y="3618860"/>
            <a:ext cx="7938" cy="2208212"/>
            <a:chOff x="6948614" y="3503140"/>
            <a:chExt cx="7930" cy="2208694"/>
          </a:xfrm>
        </p:grpSpPr>
        <p:cxnSp>
          <p:nvCxnSpPr>
            <p:cNvPr id="30" name="Straight Connector 29">
              <a:extLst>
                <a:ext uri="{FF2B5EF4-FFF2-40B4-BE49-F238E27FC236}">
                  <a16:creationId xmlns:a16="http://schemas.microsoft.com/office/drawing/2014/main" id="{4D885D6A-215A-1543-0AF2-8DE21FD18FB5}"/>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B4FF600E-1079-D496-81E8-20034A143847}"/>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33" name="TextBox 32">
            <a:extLst>
              <a:ext uri="{FF2B5EF4-FFF2-40B4-BE49-F238E27FC236}">
                <a16:creationId xmlns:a16="http://schemas.microsoft.com/office/drawing/2014/main" id="{29B995ED-2234-934F-62EC-49E5F079C8C4}"/>
              </a:ext>
            </a:extLst>
          </p:cNvPr>
          <p:cNvSpPr txBox="1"/>
          <p:nvPr/>
        </p:nvSpPr>
        <p:spPr>
          <a:xfrm>
            <a:off x="243563" y="2721584"/>
            <a:ext cx="2417865" cy="510778"/>
          </a:xfrm>
          <a:prstGeom prst="roundRect">
            <a:avLst/>
          </a:prstGeom>
          <a:solidFill>
            <a:srgbClr val="FFC000"/>
          </a:solidFill>
        </p:spPr>
        <p:txBody>
          <a:bodyPr wrap="square" rtlCol="0">
            <a:spAutoFit/>
          </a:bodyPr>
          <a:lstStyle/>
          <a:p>
            <a:pPr algn="ctr"/>
            <a:r>
              <a:rPr lang="en-GB" sz="2400" dirty="0">
                <a:solidFill>
                  <a:schemeClr val="bg1"/>
                </a:solidFill>
                <a:latin typeface="Andika" panose="02000000000000000000" pitchFamily="2" charset="0"/>
              </a:rPr>
              <a:t>2 Minute Timer</a:t>
            </a:r>
          </a:p>
        </p:txBody>
      </p:sp>
    </p:spTree>
    <p:extLst>
      <p:ext uri="{BB962C8B-B14F-4D97-AF65-F5344CB8AC3E}">
        <p14:creationId xmlns:p14="http://schemas.microsoft.com/office/powerpoint/2010/main" val="2548328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1120BE-8CE0-B119-E2F4-846277DA1E0A}"/>
            </a:ext>
          </a:extLst>
        </p:cNvPr>
        <p:cNvGrpSpPr/>
        <p:nvPr/>
      </p:nvGrpSpPr>
      <p:grpSpPr>
        <a:xfrm>
          <a:off x="0" y="0"/>
          <a:ext cx="0" cy="0"/>
          <a:chOff x="0" y="0"/>
          <a:chExt cx="0" cy="0"/>
        </a:xfrm>
      </p:grpSpPr>
      <p:pic>
        <p:nvPicPr>
          <p:cNvPr id="4" name="Picture 3" descr="Diagram, background pattern&#10;&#10;Description automatically generated">
            <a:extLst>
              <a:ext uri="{FF2B5EF4-FFF2-40B4-BE49-F238E27FC236}">
                <a16:creationId xmlns:a16="http://schemas.microsoft.com/office/drawing/2014/main" id="{3CF3FADE-5922-7626-2143-07127C3681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6" name="Rectangle: Rounded Corners 5">
            <a:extLst>
              <a:ext uri="{FF2B5EF4-FFF2-40B4-BE49-F238E27FC236}">
                <a16:creationId xmlns:a16="http://schemas.microsoft.com/office/drawing/2014/main" id="{2BA5D85B-996F-9EF8-E2ED-F505CFFBBDB7}"/>
              </a:ext>
            </a:extLst>
          </p:cNvPr>
          <p:cNvSpPr/>
          <p:nvPr/>
        </p:nvSpPr>
        <p:spPr>
          <a:xfrm>
            <a:off x="478311" y="1682498"/>
            <a:ext cx="11470125" cy="4827809"/>
          </a:xfrm>
          <a:prstGeom prst="roundRect">
            <a:avLst>
              <a:gd name="adj" fmla="val 7634"/>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36B44010-C512-A3FB-531C-3B38AB3BCA7B}"/>
              </a:ext>
            </a:extLst>
          </p:cNvPr>
          <p:cNvSpPr>
            <a:spLocks noChangeArrowheads="1"/>
          </p:cNvSpPr>
          <p:nvPr/>
        </p:nvSpPr>
        <p:spPr bwMode="auto">
          <a:xfrm>
            <a:off x="724577" y="1863453"/>
            <a:ext cx="11024053" cy="566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marL="819150" indent="-733425">
              <a:lnSpc>
                <a:spcPct val="150000"/>
              </a:lnSpc>
              <a:spcBef>
                <a:spcPct val="0"/>
              </a:spcBef>
              <a:buNone/>
            </a:pPr>
            <a:r>
              <a:rPr lang="en-GB" altLang="en-US" sz="2000" dirty="0">
                <a:solidFill>
                  <a:schemeClr val="tx1"/>
                </a:solidFill>
                <a:latin typeface="+mn-lt"/>
              </a:rPr>
              <a:t>Example: </a:t>
            </a:r>
            <a:r>
              <a:rPr lang="en-GB" altLang="en-US" sz="2000" i="1" dirty="0" err="1">
                <a:solidFill>
                  <a:schemeClr val="tx1"/>
                </a:solidFill>
                <a:latin typeface="+mn-lt"/>
              </a:rPr>
              <a:t>hes</a:t>
            </a:r>
            <a:r>
              <a:rPr lang="en-GB" altLang="en-US" sz="2000" i="1" dirty="0">
                <a:solidFill>
                  <a:schemeClr val="tx1"/>
                </a:solidFill>
                <a:latin typeface="+mn-lt"/>
              </a:rPr>
              <a:t> getting away yelled </a:t>
            </a:r>
            <a:r>
              <a:rPr lang="en-GB" altLang="en-US" sz="2000" i="1" dirty="0" err="1">
                <a:solidFill>
                  <a:schemeClr val="tx1"/>
                </a:solidFill>
                <a:latin typeface="+mn-lt"/>
              </a:rPr>
              <a:t>emile</a:t>
            </a:r>
            <a:r>
              <a:rPr lang="en-GB" altLang="en-US" sz="2000" i="1" dirty="0">
                <a:solidFill>
                  <a:schemeClr val="tx1"/>
                </a:solidFill>
                <a:latin typeface="+mn-lt"/>
              </a:rPr>
              <a:t> </a:t>
            </a:r>
            <a:r>
              <a:rPr lang="en-GB" altLang="en-US" sz="2000" dirty="0">
                <a:solidFill>
                  <a:schemeClr val="tx1"/>
                </a:solidFill>
                <a:latin typeface="+mn-lt"/>
              </a:rPr>
              <a:t>could become </a:t>
            </a:r>
            <a:r>
              <a:rPr lang="en-GB" altLang="en-US" sz="2000" i="1" dirty="0">
                <a:solidFill>
                  <a:schemeClr val="tx1"/>
                </a:solidFill>
                <a:latin typeface="+mn-lt"/>
              </a:rPr>
              <a:t>“He’s getting away!” yelled Emile.</a:t>
            </a:r>
            <a:endParaRPr lang="fr-FR" altLang="en-US" sz="2000" dirty="0">
              <a:solidFill>
                <a:schemeClr val="tx1"/>
              </a:solidFill>
              <a:latin typeface="+mn-lt"/>
            </a:endParaRPr>
          </a:p>
        </p:txBody>
      </p:sp>
      <p:sp>
        <p:nvSpPr>
          <p:cNvPr id="12" name="Title 1">
            <a:extLst>
              <a:ext uri="{FF2B5EF4-FFF2-40B4-BE49-F238E27FC236}">
                <a16:creationId xmlns:a16="http://schemas.microsoft.com/office/drawing/2014/main" id="{C0A885BE-0B3E-B98E-B60E-AC61228448C4}"/>
              </a:ext>
            </a:extLst>
          </p:cNvPr>
          <p:cNvSpPr txBox="1">
            <a:spLocks/>
          </p:cNvSpPr>
          <p:nvPr/>
        </p:nvSpPr>
        <p:spPr>
          <a:xfrm>
            <a:off x="680549" y="629733"/>
            <a:ext cx="10591800" cy="1297234"/>
          </a:xfrm>
          <a:prstGeom prst="roundRect">
            <a:avLst>
              <a:gd name="adj" fmla="val 24355"/>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800" dirty="0">
                <a:solidFill>
                  <a:schemeClr val="bg1"/>
                </a:solidFill>
                <a:latin typeface="Andika" panose="02000000000000000000" pitchFamily="2" charset="0"/>
                <a:ea typeface="Andika"/>
                <a:cs typeface="Andika"/>
              </a:rPr>
              <a:t>Fix the speech!</a:t>
            </a:r>
            <a:br>
              <a:rPr lang="en-GB" sz="3200" dirty="0">
                <a:solidFill>
                  <a:schemeClr val="bg1"/>
                </a:solidFill>
                <a:latin typeface="Andika" panose="02000000000000000000" pitchFamily="2" charset="0"/>
                <a:ea typeface="Andika"/>
                <a:cs typeface="Andika"/>
              </a:rPr>
            </a:br>
            <a:r>
              <a:rPr lang="en-GB" sz="3200" dirty="0">
                <a:solidFill>
                  <a:schemeClr val="bg1"/>
                </a:solidFill>
                <a:latin typeface="Andika" panose="02000000000000000000" pitchFamily="2" charset="0"/>
                <a:ea typeface="Andika"/>
                <a:cs typeface="Andika"/>
              </a:rPr>
              <a:t>Add the punctuation to the phrases below. </a:t>
            </a:r>
          </a:p>
        </p:txBody>
      </p:sp>
      <p:sp>
        <p:nvSpPr>
          <p:cNvPr id="10" name="Title 1">
            <a:extLst>
              <a:ext uri="{FF2B5EF4-FFF2-40B4-BE49-F238E27FC236}">
                <a16:creationId xmlns:a16="http://schemas.microsoft.com/office/drawing/2014/main" id="{90E71068-7115-3971-2B91-32474545A1E9}"/>
              </a:ext>
            </a:extLst>
          </p:cNvPr>
          <p:cNvSpPr>
            <a:spLocks noGrp="1"/>
          </p:cNvSpPr>
          <p:nvPr>
            <p:ph type="title"/>
          </p:nvPr>
        </p:nvSpPr>
        <p:spPr>
          <a:xfrm>
            <a:off x="1945161" y="158570"/>
            <a:ext cx="8062577" cy="533369"/>
          </a:xfrm>
          <a:prstGeom prst="roundRect">
            <a:avLst>
              <a:gd name="adj" fmla="val 27573"/>
            </a:avLst>
          </a:prstGeom>
          <a:solidFill>
            <a:srgbClr val="7030A0"/>
          </a:solidFill>
          <a:effectLst>
            <a:outerShdw blurRad="50800" dist="38100" dir="5400000" algn="t" rotWithShape="0">
              <a:prstClr val="black">
                <a:alpha val="40000"/>
              </a:prstClr>
            </a:outerShdw>
          </a:effectLst>
        </p:spPr>
        <p:txBody>
          <a:bodyPr>
            <a:noAutofit/>
          </a:bodyPr>
          <a:lstStyle/>
          <a:p>
            <a:pPr algn="ctr"/>
            <a:r>
              <a:rPr lang="en-GB" sz="3200" b="1" dirty="0">
                <a:solidFill>
                  <a:schemeClr val="bg1"/>
                </a:solidFill>
                <a:latin typeface="Andika" panose="02000000000000000000" pitchFamily="2" charset="0"/>
                <a:ea typeface="Andika"/>
                <a:cs typeface="Andika"/>
              </a:rPr>
              <a:t>AIMEE’S CHALLENGE!!!</a:t>
            </a:r>
          </a:p>
        </p:txBody>
      </p:sp>
      <p:pic>
        <p:nvPicPr>
          <p:cNvPr id="13" name="Picture 12" descr="A cartoon character wearing a person hat&#10;&#10;AI-generated content may be incorrect.">
            <a:extLst>
              <a:ext uri="{FF2B5EF4-FFF2-40B4-BE49-F238E27FC236}">
                <a16:creationId xmlns:a16="http://schemas.microsoft.com/office/drawing/2014/main" id="{CA1E4EE6-A045-3929-4EAC-89CB9DADD1B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90674" y="227838"/>
            <a:ext cx="1402449" cy="1738885"/>
          </a:xfrm>
          <a:prstGeom prst="rect">
            <a:avLst/>
          </a:prstGeom>
        </p:spPr>
      </p:pic>
      <p:sp>
        <p:nvSpPr>
          <p:cNvPr id="2" name="Rectangle 1">
            <a:extLst>
              <a:ext uri="{FF2B5EF4-FFF2-40B4-BE49-F238E27FC236}">
                <a16:creationId xmlns:a16="http://schemas.microsoft.com/office/drawing/2014/main" id="{22B34CC8-D4F4-0703-956A-4C2692441D94}"/>
              </a:ext>
            </a:extLst>
          </p:cNvPr>
          <p:cNvSpPr>
            <a:spLocks noChangeArrowheads="1"/>
          </p:cNvSpPr>
          <p:nvPr/>
        </p:nvSpPr>
        <p:spPr bwMode="auto">
          <a:xfrm>
            <a:off x="3033632" y="2480278"/>
            <a:ext cx="8571225" cy="3797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numCol="2">
            <a:no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marL="630238" indent="-544513">
              <a:lnSpc>
                <a:spcPct val="150000"/>
              </a:lnSpc>
              <a:spcBef>
                <a:spcPct val="0"/>
              </a:spcBef>
              <a:buFont typeface="+mj-lt"/>
              <a:buAutoNum type="arabicPeriod"/>
            </a:pPr>
            <a:r>
              <a:rPr lang="en-GB" altLang="en-US" sz="2000" dirty="0">
                <a:solidFill>
                  <a:schemeClr val="tx1"/>
                </a:solidFill>
                <a:latin typeface="+mn-lt"/>
              </a:rPr>
              <a:t>“We must stop Scrambler,” Aimee warned.</a:t>
            </a:r>
          </a:p>
          <a:p>
            <a:pPr marL="630238" indent="-544513">
              <a:lnSpc>
                <a:spcPct val="150000"/>
              </a:lnSpc>
              <a:spcBef>
                <a:spcPct val="0"/>
              </a:spcBef>
              <a:buFont typeface="+mj-lt"/>
              <a:buAutoNum type="arabicPeriod"/>
            </a:pPr>
            <a:r>
              <a:rPr lang="en-GB" altLang="en-US" sz="2000" dirty="0">
                <a:solidFill>
                  <a:schemeClr val="tx1"/>
                </a:solidFill>
                <a:latin typeface="+mn-lt"/>
              </a:rPr>
              <a:t>“Is that a spaceship?” asked Emile.</a:t>
            </a:r>
          </a:p>
          <a:p>
            <a:pPr marL="630238" indent="-544513">
              <a:lnSpc>
                <a:spcPct val="150000"/>
              </a:lnSpc>
              <a:spcBef>
                <a:spcPct val="0"/>
              </a:spcBef>
              <a:buFont typeface="+mj-lt"/>
              <a:buAutoNum type="arabicPeriod"/>
            </a:pPr>
            <a:r>
              <a:rPr lang="en-GB" altLang="en-US" sz="2000" dirty="0">
                <a:solidFill>
                  <a:schemeClr val="tx1"/>
                </a:solidFill>
                <a:latin typeface="+mn-lt"/>
              </a:rPr>
              <a:t>lets hide behind that crater whispered </a:t>
            </a:r>
            <a:r>
              <a:rPr lang="en-GB" altLang="en-US" sz="2000" dirty="0" err="1">
                <a:solidFill>
                  <a:schemeClr val="tx1"/>
                </a:solidFill>
                <a:latin typeface="+mn-lt"/>
              </a:rPr>
              <a:t>emile</a:t>
            </a:r>
            <a:endParaRPr lang="en-GB" altLang="en-US" sz="2000" dirty="0">
              <a:solidFill>
                <a:schemeClr val="tx1"/>
              </a:solidFill>
              <a:latin typeface="+mn-lt"/>
            </a:endParaRPr>
          </a:p>
          <a:p>
            <a:pPr marL="630238" indent="-544513">
              <a:lnSpc>
                <a:spcPct val="150000"/>
              </a:lnSpc>
              <a:spcBef>
                <a:spcPct val="0"/>
              </a:spcBef>
              <a:buFont typeface="+mj-lt"/>
              <a:buAutoNum type="arabicPeriod"/>
            </a:pPr>
            <a:r>
              <a:rPr lang="en-GB" altLang="en-US" sz="2000" dirty="0">
                <a:solidFill>
                  <a:schemeClr val="tx1"/>
                </a:solidFill>
                <a:latin typeface="+mn-lt"/>
              </a:rPr>
              <a:t>do you trust him asked </a:t>
            </a:r>
            <a:r>
              <a:rPr lang="en-GB" altLang="en-US" sz="2000" dirty="0" err="1">
                <a:solidFill>
                  <a:schemeClr val="tx1"/>
                </a:solidFill>
                <a:latin typeface="+mn-lt"/>
              </a:rPr>
              <a:t>aimee</a:t>
            </a:r>
            <a:endParaRPr lang="en-GB" altLang="en-US" sz="2000" dirty="0">
              <a:solidFill>
                <a:schemeClr val="tx1"/>
              </a:solidFill>
              <a:latin typeface="+mn-lt"/>
            </a:endParaRPr>
          </a:p>
          <a:p>
            <a:pPr marL="819150" indent="-733425">
              <a:lnSpc>
                <a:spcPct val="150000"/>
              </a:lnSpc>
              <a:spcBef>
                <a:spcPct val="0"/>
              </a:spcBef>
              <a:buFont typeface="+mj-lt"/>
              <a:buAutoNum type="arabicPeriod"/>
            </a:pPr>
            <a:r>
              <a:rPr lang="en-GB" altLang="en-US" sz="2000" dirty="0" err="1">
                <a:solidFill>
                  <a:schemeClr val="tx1"/>
                </a:solidFill>
                <a:latin typeface="+mn-lt"/>
              </a:rPr>
              <a:t>youll</a:t>
            </a:r>
            <a:r>
              <a:rPr lang="en-GB" altLang="en-US" sz="2000" dirty="0">
                <a:solidFill>
                  <a:schemeClr val="tx1"/>
                </a:solidFill>
                <a:latin typeface="+mn-lt"/>
              </a:rPr>
              <a:t> never catch me scrambler growled</a:t>
            </a:r>
          </a:p>
          <a:p>
            <a:pPr marL="819150" indent="-458788">
              <a:lnSpc>
                <a:spcPct val="150000"/>
              </a:lnSpc>
              <a:spcBef>
                <a:spcPct val="0"/>
              </a:spcBef>
              <a:buFont typeface="+mj-lt"/>
              <a:buAutoNum type="arabicPeriod"/>
            </a:pPr>
            <a:r>
              <a:rPr lang="en-GB" altLang="en-US" sz="2000" dirty="0">
                <a:solidFill>
                  <a:schemeClr val="tx1"/>
                </a:solidFill>
                <a:latin typeface="+mn-lt"/>
              </a:rPr>
              <a:t>this planet will be mine scrambler shouted</a:t>
            </a:r>
          </a:p>
          <a:p>
            <a:pPr marL="819150" indent="-458788">
              <a:lnSpc>
                <a:spcPct val="150000"/>
              </a:lnSpc>
              <a:spcBef>
                <a:spcPct val="0"/>
              </a:spcBef>
              <a:buFont typeface="+mj-lt"/>
              <a:buAutoNum type="arabicPeriod"/>
            </a:pPr>
            <a:r>
              <a:rPr lang="en-GB" altLang="en-US" sz="2000" dirty="0">
                <a:solidFill>
                  <a:schemeClr val="tx1"/>
                </a:solidFill>
                <a:latin typeface="+mn-lt"/>
              </a:rPr>
              <a:t>i </a:t>
            </a:r>
            <a:r>
              <a:rPr lang="en-GB" altLang="en-US" sz="2000" dirty="0" err="1">
                <a:solidFill>
                  <a:schemeClr val="tx1"/>
                </a:solidFill>
                <a:latin typeface="+mn-lt"/>
              </a:rPr>
              <a:t>dont</a:t>
            </a:r>
            <a:r>
              <a:rPr lang="en-GB" altLang="en-US" sz="2000" dirty="0">
                <a:solidFill>
                  <a:schemeClr val="tx1"/>
                </a:solidFill>
                <a:latin typeface="+mn-lt"/>
              </a:rPr>
              <a:t> think </a:t>
            </a:r>
            <a:r>
              <a:rPr lang="en-GB" altLang="en-US" sz="2000" dirty="0" err="1">
                <a:solidFill>
                  <a:schemeClr val="tx1"/>
                </a:solidFill>
                <a:latin typeface="+mn-lt"/>
              </a:rPr>
              <a:t>thats</a:t>
            </a:r>
            <a:r>
              <a:rPr lang="en-GB" altLang="en-US" sz="2000" dirty="0">
                <a:solidFill>
                  <a:schemeClr val="tx1"/>
                </a:solidFill>
                <a:latin typeface="+mn-lt"/>
              </a:rPr>
              <a:t> a good idea said </a:t>
            </a:r>
            <a:r>
              <a:rPr lang="en-GB" altLang="en-US" sz="2000" dirty="0" err="1">
                <a:solidFill>
                  <a:schemeClr val="tx1"/>
                </a:solidFill>
                <a:latin typeface="+mn-lt"/>
              </a:rPr>
              <a:t>emile</a:t>
            </a:r>
            <a:endParaRPr lang="en-GB" altLang="en-US" sz="2000" dirty="0">
              <a:solidFill>
                <a:schemeClr val="tx1"/>
              </a:solidFill>
              <a:latin typeface="+mn-lt"/>
            </a:endParaRPr>
          </a:p>
          <a:p>
            <a:pPr marL="819150" indent="-458788">
              <a:lnSpc>
                <a:spcPct val="150000"/>
              </a:lnSpc>
              <a:spcBef>
                <a:spcPct val="0"/>
              </a:spcBef>
              <a:buFont typeface="+mj-lt"/>
              <a:buAutoNum type="arabicPeriod"/>
            </a:pPr>
            <a:r>
              <a:rPr lang="en-GB" altLang="en-US" sz="2000" dirty="0">
                <a:solidFill>
                  <a:schemeClr val="tx1"/>
                </a:solidFill>
                <a:latin typeface="+mn-lt"/>
              </a:rPr>
              <a:t>what was that noise asked </a:t>
            </a:r>
            <a:r>
              <a:rPr lang="en-GB" altLang="en-US" sz="2000" dirty="0" err="1">
                <a:solidFill>
                  <a:schemeClr val="tx1"/>
                </a:solidFill>
                <a:latin typeface="+mn-lt"/>
              </a:rPr>
              <a:t>aimee</a:t>
            </a:r>
            <a:endParaRPr lang="en-GB" altLang="en-US" sz="2000" dirty="0">
              <a:solidFill>
                <a:schemeClr val="tx1"/>
              </a:solidFill>
              <a:latin typeface="+mn-lt"/>
            </a:endParaRPr>
          </a:p>
        </p:txBody>
      </p:sp>
      <p:sp>
        <p:nvSpPr>
          <p:cNvPr id="5" name="Amber Oval">
            <a:extLst>
              <a:ext uri="{FF2B5EF4-FFF2-40B4-BE49-F238E27FC236}">
                <a16:creationId xmlns:a16="http://schemas.microsoft.com/office/drawing/2014/main" id="{9E502C6C-8D1D-EABD-5841-EA0B9D9A91D8}"/>
              </a:ext>
            </a:extLst>
          </p:cNvPr>
          <p:cNvSpPr/>
          <p:nvPr/>
        </p:nvSpPr>
        <p:spPr>
          <a:xfrm>
            <a:off x="177698" y="3429000"/>
            <a:ext cx="2547938" cy="2547937"/>
          </a:xfrm>
          <a:prstGeom prst="ellipse">
            <a:avLst/>
          </a:prstGeom>
          <a:solidFill>
            <a:srgbClr val="FFFF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7" name="Green Oval">
            <a:extLst>
              <a:ext uri="{FF2B5EF4-FFF2-40B4-BE49-F238E27FC236}">
                <a16:creationId xmlns:a16="http://schemas.microsoft.com/office/drawing/2014/main" id="{C4C7F4DF-33E9-14B1-AD14-3791E551771F}"/>
              </a:ext>
            </a:extLst>
          </p:cNvPr>
          <p:cNvSpPr/>
          <p:nvPr/>
        </p:nvSpPr>
        <p:spPr>
          <a:xfrm>
            <a:off x="177698" y="3429000"/>
            <a:ext cx="2547938" cy="2547937"/>
          </a:xfrm>
          <a:prstGeom prst="ellipse">
            <a:avLst/>
          </a:prstGeom>
          <a:solidFill>
            <a:srgbClr val="00B05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8" name="TextBox 7">
            <a:extLst>
              <a:ext uri="{FF2B5EF4-FFF2-40B4-BE49-F238E27FC236}">
                <a16:creationId xmlns:a16="http://schemas.microsoft.com/office/drawing/2014/main" id="{1C6C68AF-DB7A-1364-162B-8125D9CE94D6}"/>
              </a:ext>
            </a:extLst>
          </p:cNvPr>
          <p:cNvSpPr txBox="1"/>
          <p:nvPr/>
        </p:nvSpPr>
        <p:spPr>
          <a:xfrm>
            <a:off x="170317" y="6232233"/>
            <a:ext cx="2542686" cy="408623"/>
          </a:xfrm>
          <a:prstGeom prst="roundRect">
            <a:avLst/>
          </a:prstGeom>
          <a:solidFill>
            <a:srgbClr val="FF000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TIME’S UP!</a:t>
            </a:r>
          </a:p>
        </p:txBody>
      </p:sp>
      <p:sp>
        <p:nvSpPr>
          <p:cNvPr id="14" name="Grey Oval">
            <a:extLst>
              <a:ext uri="{FF2B5EF4-FFF2-40B4-BE49-F238E27FC236}">
                <a16:creationId xmlns:a16="http://schemas.microsoft.com/office/drawing/2014/main" id="{9258A68C-0D27-58F2-8492-3411C7AA69E5}"/>
              </a:ext>
            </a:extLst>
          </p:cNvPr>
          <p:cNvSpPr/>
          <p:nvPr/>
        </p:nvSpPr>
        <p:spPr>
          <a:xfrm>
            <a:off x="177698" y="3429000"/>
            <a:ext cx="2547938" cy="2547937"/>
          </a:xfrm>
          <a:prstGeom prst="ellipse">
            <a:avLst/>
          </a:prstGeom>
          <a:solidFill>
            <a:schemeClr val="bg1">
              <a:lumMod val="85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5" name="Oval 14">
            <a:extLst>
              <a:ext uri="{FF2B5EF4-FFF2-40B4-BE49-F238E27FC236}">
                <a16:creationId xmlns:a16="http://schemas.microsoft.com/office/drawing/2014/main" id="{316E86B7-DF35-5D6E-82D4-8EC182C61660}"/>
              </a:ext>
            </a:extLst>
          </p:cNvPr>
          <p:cNvSpPr/>
          <p:nvPr/>
        </p:nvSpPr>
        <p:spPr>
          <a:xfrm>
            <a:off x="1406028" y="4664028"/>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3" name="Red Oval">
            <a:extLst>
              <a:ext uri="{FF2B5EF4-FFF2-40B4-BE49-F238E27FC236}">
                <a16:creationId xmlns:a16="http://schemas.microsoft.com/office/drawing/2014/main" id="{2EF48956-1351-A2CF-4D04-EFF7F88549E3}"/>
              </a:ext>
            </a:extLst>
          </p:cNvPr>
          <p:cNvSpPr/>
          <p:nvPr/>
        </p:nvSpPr>
        <p:spPr>
          <a:xfrm>
            <a:off x="177698" y="3429000"/>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cxnSp>
        <p:nvCxnSpPr>
          <p:cNvPr id="16" name="Straight Connector 15">
            <a:extLst>
              <a:ext uri="{FF2B5EF4-FFF2-40B4-BE49-F238E27FC236}">
                <a16:creationId xmlns:a16="http://schemas.microsoft.com/office/drawing/2014/main" id="{F9A5B804-BA31-F11C-311A-BAAC97F90195}"/>
              </a:ext>
            </a:extLst>
          </p:cNvPr>
          <p:cNvCxnSpPr>
            <a:cxnSpLocks/>
            <a:stCxn id="14" idx="0"/>
          </p:cNvCxnSpPr>
          <p:nvPr/>
        </p:nvCxnSpPr>
        <p:spPr>
          <a:xfrm flipH="1">
            <a:off x="1446415" y="3429000"/>
            <a:ext cx="5252" cy="221463"/>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0BE51CEE-52F5-5A57-4872-CC363C6E8924}"/>
              </a:ext>
            </a:extLst>
          </p:cNvPr>
          <p:cNvCxnSpPr/>
          <p:nvPr/>
        </p:nvCxnSpPr>
        <p:spPr>
          <a:xfrm>
            <a:off x="1453268" y="5738310"/>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ABAB8E35-0E35-631F-B93A-08EB69D1661C}"/>
              </a:ext>
            </a:extLst>
          </p:cNvPr>
          <p:cNvCxnSpPr>
            <a:cxnSpLocks/>
          </p:cNvCxnSpPr>
          <p:nvPr/>
        </p:nvCxnSpPr>
        <p:spPr>
          <a:xfrm>
            <a:off x="2047630" y="5530074"/>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1FA2A33F-856B-043C-D39E-979A1CE75DC6}"/>
              </a:ext>
            </a:extLst>
          </p:cNvPr>
          <p:cNvCxnSpPr>
            <a:cxnSpLocks/>
          </p:cNvCxnSpPr>
          <p:nvPr/>
        </p:nvCxnSpPr>
        <p:spPr>
          <a:xfrm>
            <a:off x="724577" y="3646253"/>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013A49FD-CBE5-A2A0-6B6F-928E7D5DCA62}"/>
              </a:ext>
            </a:extLst>
          </p:cNvPr>
          <p:cNvCxnSpPr>
            <a:cxnSpLocks/>
          </p:cNvCxnSpPr>
          <p:nvPr/>
        </p:nvCxnSpPr>
        <p:spPr>
          <a:xfrm>
            <a:off x="309372" y="4139989"/>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1A578AF2-4889-273A-155D-9326A623E1BA}"/>
              </a:ext>
            </a:extLst>
          </p:cNvPr>
          <p:cNvCxnSpPr>
            <a:cxnSpLocks/>
          </p:cNvCxnSpPr>
          <p:nvPr/>
        </p:nvCxnSpPr>
        <p:spPr>
          <a:xfrm>
            <a:off x="2346046" y="5168698"/>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736B1BB2-E5F7-239D-F142-653D25DADEFA}"/>
              </a:ext>
            </a:extLst>
          </p:cNvPr>
          <p:cNvCxnSpPr>
            <a:cxnSpLocks/>
          </p:cNvCxnSpPr>
          <p:nvPr/>
        </p:nvCxnSpPr>
        <p:spPr>
          <a:xfrm>
            <a:off x="2478390" y="4701337"/>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BA648A7-B38A-B585-521D-ED9C5DE62938}"/>
              </a:ext>
            </a:extLst>
          </p:cNvPr>
          <p:cNvCxnSpPr>
            <a:cxnSpLocks/>
          </p:cNvCxnSpPr>
          <p:nvPr/>
        </p:nvCxnSpPr>
        <p:spPr>
          <a:xfrm>
            <a:off x="179299" y="4722966"/>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E49035ED-F8FD-89F9-97C6-00F0CB551224}"/>
              </a:ext>
            </a:extLst>
          </p:cNvPr>
          <p:cNvCxnSpPr>
            <a:cxnSpLocks/>
          </p:cNvCxnSpPr>
          <p:nvPr/>
        </p:nvCxnSpPr>
        <p:spPr>
          <a:xfrm flipV="1">
            <a:off x="2399124" y="4154039"/>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19E6139B-0858-B35F-FEF5-B15C84BF15E8}"/>
              </a:ext>
            </a:extLst>
          </p:cNvPr>
          <p:cNvCxnSpPr>
            <a:cxnSpLocks/>
          </p:cNvCxnSpPr>
          <p:nvPr/>
        </p:nvCxnSpPr>
        <p:spPr>
          <a:xfrm flipV="1">
            <a:off x="339139" y="5185094"/>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6C33D4A2-E7A0-F2BD-2FA9-654BF9F2002A}"/>
              </a:ext>
            </a:extLst>
          </p:cNvPr>
          <p:cNvCxnSpPr>
            <a:cxnSpLocks/>
          </p:cNvCxnSpPr>
          <p:nvPr/>
        </p:nvCxnSpPr>
        <p:spPr>
          <a:xfrm flipV="1">
            <a:off x="699769" y="5530074"/>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89773828-DEA9-EF70-0158-A1DC7A5C7EEF}"/>
              </a:ext>
            </a:extLst>
          </p:cNvPr>
          <p:cNvCxnSpPr>
            <a:cxnSpLocks/>
          </p:cNvCxnSpPr>
          <p:nvPr/>
        </p:nvCxnSpPr>
        <p:spPr>
          <a:xfrm flipV="1">
            <a:off x="2103279" y="3687750"/>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id="{A81274C9-8FFD-4753-5EA7-655B4DFB2E47}"/>
              </a:ext>
            </a:extLst>
          </p:cNvPr>
          <p:cNvGrpSpPr>
            <a:grpSpLocks/>
          </p:cNvGrpSpPr>
          <p:nvPr/>
        </p:nvGrpSpPr>
        <p:grpSpPr bwMode="auto">
          <a:xfrm>
            <a:off x="1452496" y="3618860"/>
            <a:ext cx="7938" cy="2208212"/>
            <a:chOff x="6948614" y="3503140"/>
            <a:chExt cx="7930" cy="2208694"/>
          </a:xfrm>
        </p:grpSpPr>
        <p:cxnSp>
          <p:nvCxnSpPr>
            <p:cNvPr id="30" name="Straight Connector 29">
              <a:extLst>
                <a:ext uri="{FF2B5EF4-FFF2-40B4-BE49-F238E27FC236}">
                  <a16:creationId xmlns:a16="http://schemas.microsoft.com/office/drawing/2014/main" id="{41EC3FF0-3259-C5D6-F2D2-CBDC010D7EC8}"/>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696DD03-163B-01EB-4FE2-8B8F0E51ACE5}"/>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33" name="TextBox 32">
            <a:extLst>
              <a:ext uri="{FF2B5EF4-FFF2-40B4-BE49-F238E27FC236}">
                <a16:creationId xmlns:a16="http://schemas.microsoft.com/office/drawing/2014/main" id="{5E2D0EFB-1769-859C-7513-81206AB3E8B5}"/>
              </a:ext>
            </a:extLst>
          </p:cNvPr>
          <p:cNvSpPr txBox="1"/>
          <p:nvPr/>
        </p:nvSpPr>
        <p:spPr>
          <a:xfrm>
            <a:off x="243563" y="2721584"/>
            <a:ext cx="2417865" cy="510778"/>
          </a:xfrm>
          <a:prstGeom prst="roundRect">
            <a:avLst/>
          </a:prstGeom>
          <a:solidFill>
            <a:srgbClr val="FFC000"/>
          </a:solidFill>
        </p:spPr>
        <p:txBody>
          <a:bodyPr wrap="square" rtlCol="0">
            <a:spAutoFit/>
          </a:bodyPr>
          <a:lstStyle/>
          <a:p>
            <a:pPr algn="ctr"/>
            <a:r>
              <a:rPr lang="en-GB" sz="2400" dirty="0">
                <a:solidFill>
                  <a:schemeClr val="bg1"/>
                </a:solidFill>
                <a:latin typeface="Andika" panose="02000000000000000000" pitchFamily="2" charset="0"/>
              </a:rPr>
              <a:t>2 Minute Timer</a:t>
            </a:r>
          </a:p>
        </p:txBody>
      </p:sp>
    </p:spTree>
    <p:extLst>
      <p:ext uri="{BB962C8B-B14F-4D97-AF65-F5344CB8AC3E}">
        <p14:creationId xmlns:p14="http://schemas.microsoft.com/office/powerpoint/2010/main" val="572151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545015-7DCE-20B9-2A94-191097AF5409}"/>
            </a:ext>
          </a:extLst>
        </p:cNvPr>
        <p:cNvGrpSpPr/>
        <p:nvPr/>
      </p:nvGrpSpPr>
      <p:grpSpPr>
        <a:xfrm>
          <a:off x="0" y="0"/>
          <a:ext cx="0" cy="0"/>
          <a:chOff x="0" y="0"/>
          <a:chExt cx="0" cy="0"/>
        </a:xfrm>
      </p:grpSpPr>
      <p:pic>
        <p:nvPicPr>
          <p:cNvPr id="4" name="Picture 3" descr="Diagram, background pattern&#10;&#10;Description automatically generated">
            <a:extLst>
              <a:ext uri="{FF2B5EF4-FFF2-40B4-BE49-F238E27FC236}">
                <a16:creationId xmlns:a16="http://schemas.microsoft.com/office/drawing/2014/main" id="{EB04A01E-64D7-A6F5-DF77-197F4B9AC0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6" name="Rectangle: Rounded Corners 5">
            <a:extLst>
              <a:ext uri="{FF2B5EF4-FFF2-40B4-BE49-F238E27FC236}">
                <a16:creationId xmlns:a16="http://schemas.microsoft.com/office/drawing/2014/main" id="{E954E0A5-526E-5007-6DBC-30CA9629450B}"/>
              </a:ext>
            </a:extLst>
          </p:cNvPr>
          <p:cNvSpPr/>
          <p:nvPr/>
        </p:nvSpPr>
        <p:spPr>
          <a:xfrm>
            <a:off x="478311" y="1682498"/>
            <a:ext cx="11470125" cy="4827809"/>
          </a:xfrm>
          <a:prstGeom prst="roundRect">
            <a:avLst>
              <a:gd name="adj" fmla="val 7634"/>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10CF06C1-DEDB-D590-A66C-9F7033F1CD57}"/>
              </a:ext>
            </a:extLst>
          </p:cNvPr>
          <p:cNvSpPr>
            <a:spLocks noChangeArrowheads="1"/>
          </p:cNvSpPr>
          <p:nvPr/>
        </p:nvSpPr>
        <p:spPr bwMode="auto">
          <a:xfrm>
            <a:off x="724577" y="1863453"/>
            <a:ext cx="11024053" cy="566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marL="819150" indent="-733425">
              <a:lnSpc>
                <a:spcPct val="150000"/>
              </a:lnSpc>
              <a:spcBef>
                <a:spcPct val="0"/>
              </a:spcBef>
              <a:buNone/>
            </a:pPr>
            <a:r>
              <a:rPr lang="en-GB" altLang="en-US" sz="2000" dirty="0">
                <a:solidFill>
                  <a:schemeClr val="tx1"/>
                </a:solidFill>
                <a:latin typeface="+mn-lt"/>
              </a:rPr>
              <a:t>Example: </a:t>
            </a:r>
            <a:r>
              <a:rPr lang="en-GB" altLang="en-US" sz="2000" i="1" dirty="0" err="1">
                <a:solidFill>
                  <a:schemeClr val="tx1"/>
                </a:solidFill>
                <a:latin typeface="+mn-lt"/>
              </a:rPr>
              <a:t>hes</a:t>
            </a:r>
            <a:r>
              <a:rPr lang="en-GB" altLang="en-US" sz="2000" i="1" dirty="0">
                <a:solidFill>
                  <a:schemeClr val="tx1"/>
                </a:solidFill>
                <a:latin typeface="+mn-lt"/>
              </a:rPr>
              <a:t> getting away yelled </a:t>
            </a:r>
            <a:r>
              <a:rPr lang="en-GB" altLang="en-US" sz="2000" i="1" dirty="0" err="1">
                <a:solidFill>
                  <a:schemeClr val="tx1"/>
                </a:solidFill>
                <a:latin typeface="+mn-lt"/>
              </a:rPr>
              <a:t>emile</a:t>
            </a:r>
            <a:r>
              <a:rPr lang="en-GB" altLang="en-US" sz="2000" i="1" dirty="0">
                <a:solidFill>
                  <a:schemeClr val="tx1"/>
                </a:solidFill>
                <a:latin typeface="+mn-lt"/>
              </a:rPr>
              <a:t> </a:t>
            </a:r>
            <a:r>
              <a:rPr lang="en-GB" altLang="en-US" sz="2000" dirty="0">
                <a:solidFill>
                  <a:schemeClr val="tx1"/>
                </a:solidFill>
                <a:latin typeface="+mn-lt"/>
              </a:rPr>
              <a:t>could become </a:t>
            </a:r>
            <a:r>
              <a:rPr lang="en-GB" altLang="en-US" sz="2000" i="1" dirty="0">
                <a:solidFill>
                  <a:schemeClr val="tx1"/>
                </a:solidFill>
                <a:latin typeface="+mn-lt"/>
              </a:rPr>
              <a:t>“He’s getting away!” yelled Emile.</a:t>
            </a:r>
            <a:endParaRPr lang="fr-FR" altLang="en-US" sz="2000" dirty="0">
              <a:solidFill>
                <a:schemeClr val="tx1"/>
              </a:solidFill>
              <a:latin typeface="+mn-lt"/>
            </a:endParaRPr>
          </a:p>
        </p:txBody>
      </p:sp>
      <p:sp>
        <p:nvSpPr>
          <p:cNvPr id="12" name="Title 1">
            <a:extLst>
              <a:ext uri="{FF2B5EF4-FFF2-40B4-BE49-F238E27FC236}">
                <a16:creationId xmlns:a16="http://schemas.microsoft.com/office/drawing/2014/main" id="{D83B99AC-F791-DAEF-2B80-259BB88DC59D}"/>
              </a:ext>
            </a:extLst>
          </p:cNvPr>
          <p:cNvSpPr txBox="1">
            <a:spLocks/>
          </p:cNvSpPr>
          <p:nvPr/>
        </p:nvSpPr>
        <p:spPr>
          <a:xfrm>
            <a:off x="680549" y="629733"/>
            <a:ext cx="10591800" cy="1297234"/>
          </a:xfrm>
          <a:prstGeom prst="roundRect">
            <a:avLst>
              <a:gd name="adj" fmla="val 24355"/>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800" dirty="0">
                <a:solidFill>
                  <a:schemeClr val="bg1"/>
                </a:solidFill>
                <a:latin typeface="Andika" panose="02000000000000000000" pitchFamily="2" charset="0"/>
                <a:ea typeface="Andika"/>
                <a:cs typeface="Andika"/>
              </a:rPr>
              <a:t>Fix the speech!</a:t>
            </a:r>
            <a:br>
              <a:rPr lang="en-GB" sz="3200" dirty="0">
                <a:solidFill>
                  <a:schemeClr val="bg1"/>
                </a:solidFill>
                <a:latin typeface="Andika" panose="02000000000000000000" pitchFamily="2" charset="0"/>
                <a:ea typeface="Andika"/>
                <a:cs typeface="Andika"/>
              </a:rPr>
            </a:br>
            <a:r>
              <a:rPr lang="en-GB" sz="3200" dirty="0">
                <a:solidFill>
                  <a:schemeClr val="bg1"/>
                </a:solidFill>
                <a:latin typeface="Andika" panose="02000000000000000000" pitchFamily="2" charset="0"/>
                <a:ea typeface="Andika"/>
                <a:cs typeface="Andika"/>
              </a:rPr>
              <a:t>Add the punctuation to the phrases below. </a:t>
            </a:r>
          </a:p>
        </p:txBody>
      </p:sp>
      <p:sp>
        <p:nvSpPr>
          <p:cNvPr id="10" name="Title 1">
            <a:extLst>
              <a:ext uri="{FF2B5EF4-FFF2-40B4-BE49-F238E27FC236}">
                <a16:creationId xmlns:a16="http://schemas.microsoft.com/office/drawing/2014/main" id="{8006DF11-80A5-32A6-2BFD-D1D63561997C}"/>
              </a:ext>
            </a:extLst>
          </p:cNvPr>
          <p:cNvSpPr>
            <a:spLocks noGrp="1"/>
          </p:cNvSpPr>
          <p:nvPr>
            <p:ph type="title"/>
          </p:nvPr>
        </p:nvSpPr>
        <p:spPr>
          <a:xfrm>
            <a:off x="1945161" y="158570"/>
            <a:ext cx="8062577" cy="533369"/>
          </a:xfrm>
          <a:prstGeom prst="roundRect">
            <a:avLst>
              <a:gd name="adj" fmla="val 27573"/>
            </a:avLst>
          </a:prstGeom>
          <a:solidFill>
            <a:srgbClr val="7030A0"/>
          </a:solidFill>
          <a:effectLst>
            <a:outerShdw blurRad="50800" dist="38100" dir="5400000" algn="t" rotWithShape="0">
              <a:prstClr val="black">
                <a:alpha val="40000"/>
              </a:prstClr>
            </a:outerShdw>
          </a:effectLst>
        </p:spPr>
        <p:txBody>
          <a:bodyPr>
            <a:noAutofit/>
          </a:bodyPr>
          <a:lstStyle/>
          <a:p>
            <a:pPr algn="ctr"/>
            <a:r>
              <a:rPr lang="en-GB" sz="3200" b="1" dirty="0">
                <a:solidFill>
                  <a:schemeClr val="bg1"/>
                </a:solidFill>
                <a:latin typeface="Andika" panose="02000000000000000000" pitchFamily="2" charset="0"/>
                <a:ea typeface="Andika"/>
                <a:cs typeface="Andika"/>
              </a:rPr>
              <a:t>AIMEE’S CHALLENGE!!!</a:t>
            </a:r>
          </a:p>
        </p:txBody>
      </p:sp>
      <p:pic>
        <p:nvPicPr>
          <p:cNvPr id="13" name="Picture 12" descr="A cartoon character wearing a person hat&#10;&#10;AI-generated content may be incorrect.">
            <a:extLst>
              <a:ext uri="{FF2B5EF4-FFF2-40B4-BE49-F238E27FC236}">
                <a16:creationId xmlns:a16="http://schemas.microsoft.com/office/drawing/2014/main" id="{0A1C0A74-E8DB-17BC-8E45-98173445D31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90674" y="227838"/>
            <a:ext cx="1402449" cy="1738885"/>
          </a:xfrm>
          <a:prstGeom prst="rect">
            <a:avLst/>
          </a:prstGeom>
        </p:spPr>
      </p:pic>
      <p:sp>
        <p:nvSpPr>
          <p:cNvPr id="2" name="Rectangle 1">
            <a:extLst>
              <a:ext uri="{FF2B5EF4-FFF2-40B4-BE49-F238E27FC236}">
                <a16:creationId xmlns:a16="http://schemas.microsoft.com/office/drawing/2014/main" id="{FE53E897-D4C8-486D-0FA4-944A7B81AFA6}"/>
              </a:ext>
            </a:extLst>
          </p:cNvPr>
          <p:cNvSpPr>
            <a:spLocks noChangeArrowheads="1"/>
          </p:cNvSpPr>
          <p:nvPr/>
        </p:nvSpPr>
        <p:spPr bwMode="auto">
          <a:xfrm>
            <a:off x="3033632" y="2480278"/>
            <a:ext cx="8571225" cy="3797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numCol="2">
            <a:no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marL="630238" indent="-544513">
              <a:lnSpc>
                <a:spcPct val="150000"/>
              </a:lnSpc>
              <a:spcBef>
                <a:spcPct val="0"/>
              </a:spcBef>
              <a:buFont typeface="+mj-lt"/>
              <a:buAutoNum type="arabicPeriod"/>
            </a:pPr>
            <a:r>
              <a:rPr lang="en-GB" altLang="en-US" sz="2000" dirty="0">
                <a:solidFill>
                  <a:schemeClr val="tx1"/>
                </a:solidFill>
                <a:latin typeface="+mn-lt"/>
              </a:rPr>
              <a:t>“We must stop Scrambler,” Aimee warned.</a:t>
            </a:r>
          </a:p>
          <a:p>
            <a:pPr marL="630238" indent="-544513">
              <a:lnSpc>
                <a:spcPct val="150000"/>
              </a:lnSpc>
              <a:spcBef>
                <a:spcPct val="0"/>
              </a:spcBef>
              <a:buFont typeface="+mj-lt"/>
              <a:buAutoNum type="arabicPeriod"/>
            </a:pPr>
            <a:r>
              <a:rPr lang="en-GB" altLang="en-US" sz="2000" dirty="0">
                <a:solidFill>
                  <a:schemeClr val="tx1"/>
                </a:solidFill>
                <a:latin typeface="+mn-lt"/>
              </a:rPr>
              <a:t>“Is that a spaceship?” asked Emile.</a:t>
            </a:r>
          </a:p>
          <a:p>
            <a:pPr marL="630238" indent="-544513">
              <a:lnSpc>
                <a:spcPct val="150000"/>
              </a:lnSpc>
              <a:spcBef>
                <a:spcPct val="0"/>
              </a:spcBef>
              <a:buFont typeface="+mj-lt"/>
              <a:buAutoNum type="arabicPeriod"/>
            </a:pPr>
            <a:r>
              <a:rPr lang="en-GB" altLang="en-US" sz="2000" dirty="0">
                <a:solidFill>
                  <a:schemeClr val="tx1"/>
                </a:solidFill>
                <a:latin typeface="+mn-lt"/>
              </a:rPr>
              <a:t>“Let’s hide behind that crater,” whispered Emile.</a:t>
            </a:r>
          </a:p>
          <a:p>
            <a:pPr marL="630238" indent="-544513">
              <a:lnSpc>
                <a:spcPct val="150000"/>
              </a:lnSpc>
              <a:spcBef>
                <a:spcPct val="0"/>
              </a:spcBef>
              <a:buFont typeface="+mj-lt"/>
              <a:buAutoNum type="arabicPeriod"/>
            </a:pPr>
            <a:r>
              <a:rPr lang="en-GB" altLang="en-US" sz="2000" dirty="0">
                <a:solidFill>
                  <a:schemeClr val="tx1"/>
                </a:solidFill>
                <a:latin typeface="+mn-lt"/>
              </a:rPr>
              <a:t>do you trust him asked </a:t>
            </a:r>
            <a:r>
              <a:rPr lang="en-GB" altLang="en-US" sz="2000" dirty="0" err="1">
                <a:solidFill>
                  <a:schemeClr val="tx1"/>
                </a:solidFill>
                <a:latin typeface="+mn-lt"/>
              </a:rPr>
              <a:t>aimee</a:t>
            </a:r>
            <a:endParaRPr lang="en-GB" altLang="en-US" sz="2000" dirty="0">
              <a:solidFill>
                <a:schemeClr val="tx1"/>
              </a:solidFill>
              <a:latin typeface="+mn-lt"/>
            </a:endParaRPr>
          </a:p>
          <a:p>
            <a:pPr marL="819150" indent="-733425">
              <a:lnSpc>
                <a:spcPct val="150000"/>
              </a:lnSpc>
              <a:spcBef>
                <a:spcPct val="0"/>
              </a:spcBef>
              <a:buFont typeface="+mj-lt"/>
              <a:buAutoNum type="arabicPeriod"/>
            </a:pPr>
            <a:r>
              <a:rPr lang="en-GB" altLang="en-US" sz="2000" dirty="0" err="1">
                <a:solidFill>
                  <a:schemeClr val="tx1"/>
                </a:solidFill>
                <a:latin typeface="+mn-lt"/>
              </a:rPr>
              <a:t>youll</a:t>
            </a:r>
            <a:r>
              <a:rPr lang="en-GB" altLang="en-US" sz="2000" dirty="0">
                <a:solidFill>
                  <a:schemeClr val="tx1"/>
                </a:solidFill>
                <a:latin typeface="+mn-lt"/>
              </a:rPr>
              <a:t> never catch me scrambler growled</a:t>
            </a:r>
          </a:p>
          <a:p>
            <a:pPr marL="819150" indent="-458788">
              <a:lnSpc>
                <a:spcPct val="150000"/>
              </a:lnSpc>
              <a:spcBef>
                <a:spcPct val="0"/>
              </a:spcBef>
              <a:buFont typeface="+mj-lt"/>
              <a:buAutoNum type="arabicPeriod"/>
            </a:pPr>
            <a:r>
              <a:rPr lang="en-GB" altLang="en-US" sz="2000" dirty="0">
                <a:solidFill>
                  <a:schemeClr val="tx1"/>
                </a:solidFill>
                <a:latin typeface="+mn-lt"/>
              </a:rPr>
              <a:t>this planet will be mine scrambler shouted</a:t>
            </a:r>
          </a:p>
          <a:p>
            <a:pPr marL="819150" indent="-458788">
              <a:lnSpc>
                <a:spcPct val="150000"/>
              </a:lnSpc>
              <a:spcBef>
                <a:spcPct val="0"/>
              </a:spcBef>
              <a:buFont typeface="+mj-lt"/>
              <a:buAutoNum type="arabicPeriod"/>
            </a:pPr>
            <a:r>
              <a:rPr lang="en-GB" altLang="en-US" sz="2000" dirty="0">
                <a:solidFill>
                  <a:schemeClr val="tx1"/>
                </a:solidFill>
                <a:latin typeface="+mn-lt"/>
              </a:rPr>
              <a:t>i </a:t>
            </a:r>
            <a:r>
              <a:rPr lang="en-GB" altLang="en-US" sz="2000" dirty="0" err="1">
                <a:solidFill>
                  <a:schemeClr val="tx1"/>
                </a:solidFill>
                <a:latin typeface="+mn-lt"/>
              </a:rPr>
              <a:t>dont</a:t>
            </a:r>
            <a:r>
              <a:rPr lang="en-GB" altLang="en-US" sz="2000" dirty="0">
                <a:solidFill>
                  <a:schemeClr val="tx1"/>
                </a:solidFill>
                <a:latin typeface="+mn-lt"/>
              </a:rPr>
              <a:t> think </a:t>
            </a:r>
            <a:r>
              <a:rPr lang="en-GB" altLang="en-US" sz="2000" dirty="0" err="1">
                <a:solidFill>
                  <a:schemeClr val="tx1"/>
                </a:solidFill>
                <a:latin typeface="+mn-lt"/>
              </a:rPr>
              <a:t>thats</a:t>
            </a:r>
            <a:r>
              <a:rPr lang="en-GB" altLang="en-US" sz="2000" dirty="0">
                <a:solidFill>
                  <a:schemeClr val="tx1"/>
                </a:solidFill>
                <a:latin typeface="+mn-lt"/>
              </a:rPr>
              <a:t> a good idea said </a:t>
            </a:r>
            <a:r>
              <a:rPr lang="en-GB" altLang="en-US" sz="2000" dirty="0" err="1">
                <a:solidFill>
                  <a:schemeClr val="tx1"/>
                </a:solidFill>
                <a:latin typeface="+mn-lt"/>
              </a:rPr>
              <a:t>emile</a:t>
            </a:r>
            <a:endParaRPr lang="en-GB" altLang="en-US" sz="2000" dirty="0">
              <a:solidFill>
                <a:schemeClr val="tx1"/>
              </a:solidFill>
              <a:latin typeface="+mn-lt"/>
            </a:endParaRPr>
          </a:p>
          <a:p>
            <a:pPr marL="819150" indent="-458788">
              <a:lnSpc>
                <a:spcPct val="150000"/>
              </a:lnSpc>
              <a:spcBef>
                <a:spcPct val="0"/>
              </a:spcBef>
              <a:buFont typeface="+mj-lt"/>
              <a:buAutoNum type="arabicPeriod"/>
            </a:pPr>
            <a:r>
              <a:rPr lang="en-GB" altLang="en-US" sz="2000" dirty="0">
                <a:solidFill>
                  <a:schemeClr val="tx1"/>
                </a:solidFill>
                <a:latin typeface="+mn-lt"/>
              </a:rPr>
              <a:t>what was that noise asked </a:t>
            </a:r>
            <a:r>
              <a:rPr lang="en-GB" altLang="en-US" sz="2000" dirty="0" err="1">
                <a:solidFill>
                  <a:schemeClr val="tx1"/>
                </a:solidFill>
                <a:latin typeface="+mn-lt"/>
              </a:rPr>
              <a:t>aimee</a:t>
            </a:r>
            <a:endParaRPr lang="en-GB" altLang="en-US" sz="2000" dirty="0">
              <a:solidFill>
                <a:schemeClr val="tx1"/>
              </a:solidFill>
              <a:latin typeface="+mn-lt"/>
            </a:endParaRPr>
          </a:p>
        </p:txBody>
      </p:sp>
      <p:sp>
        <p:nvSpPr>
          <p:cNvPr id="5" name="Amber Oval">
            <a:extLst>
              <a:ext uri="{FF2B5EF4-FFF2-40B4-BE49-F238E27FC236}">
                <a16:creationId xmlns:a16="http://schemas.microsoft.com/office/drawing/2014/main" id="{991634A1-8934-9922-F5C6-E216A5375D9B}"/>
              </a:ext>
            </a:extLst>
          </p:cNvPr>
          <p:cNvSpPr/>
          <p:nvPr/>
        </p:nvSpPr>
        <p:spPr>
          <a:xfrm>
            <a:off x="177698" y="3429000"/>
            <a:ext cx="2547938" cy="2547937"/>
          </a:xfrm>
          <a:prstGeom prst="ellipse">
            <a:avLst/>
          </a:prstGeom>
          <a:solidFill>
            <a:srgbClr val="FFFF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7" name="Green Oval">
            <a:extLst>
              <a:ext uri="{FF2B5EF4-FFF2-40B4-BE49-F238E27FC236}">
                <a16:creationId xmlns:a16="http://schemas.microsoft.com/office/drawing/2014/main" id="{B8E889A9-9C3E-F3CC-09AD-49D11237F77C}"/>
              </a:ext>
            </a:extLst>
          </p:cNvPr>
          <p:cNvSpPr/>
          <p:nvPr/>
        </p:nvSpPr>
        <p:spPr>
          <a:xfrm>
            <a:off x="177698" y="3429000"/>
            <a:ext cx="2547938" cy="2547937"/>
          </a:xfrm>
          <a:prstGeom prst="ellipse">
            <a:avLst/>
          </a:prstGeom>
          <a:solidFill>
            <a:srgbClr val="00B05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8" name="TextBox 7">
            <a:extLst>
              <a:ext uri="{FF2B5EF4-FFF2-40B4-BE49-F238E27FC236}">
                <a16:creationId xmlns:a16="http://schemas.microsoft.com/office/drawing/2014/main" id="{11044CB9-9EDA-9089-FC1C-E78A1FA8E736}"/>
              </a:ext>
            </a:extLst>
          </p:cNvPr>
          <p:cNvSpPr txBox="1"/>
          <p:nvPr/>
        </p:nvSpPr>
        <p:spPr>
          <a:xfrm>
            <a:off x="170317" y="6232233"/>
            <a:ext cx="2542686" cy="408623"/>
          </a:xfrm>
          <a:prstGeom prst="roundRect">
            <a:avLst/>
          </a:prstGeom>
          <a:solidFill>
            <a:srgbClr val="FF000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TIME’S UP!</a:t>
            </a:r>
          </a:p>
        </p:txBody>
      </p:sp>
      <p:sp>
        <p:nvSpPr>
          <p:cNvPr id="14" name="Grey Oval">
            <a:extLst>
              <a:ext uri="{FF2B5EF4-FFF2-40B4-BE49-F238E27FC236}">
                <a16:creationId xmlns:a16="http://schemas.microsoft.com/office/drawing/2014/main" id="{69A3E328-4CE7-5301-2F8B-F5E243348849}"/>
              </a:ext>
            </a:extLst>
          </p:cNvPr>
          <p:cNvSpPr/>
          <p:nvPr/>
        </p:nvSpPr>
        <p:spPr>
          <a:xfrm>
            <a:off x="177698" y="3429000"/>
            <a:ext cx="2547938" cy="2547937"/>
          </a:xfrm>
          <a:prstGeom prst="ellipse">
            <a:avLst/>
          </a:prstGeom>
          <a:solidFill>
            <a:schemeClr val="bg1">
              <a:lumMod val="85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5" name="Oval 14">
            <a:extLst>
              <a:ext uri="{FF2B5EF4-FFF2-40B4-BE49-F238E27FC236}">
                <a16:creationId xmlns:a16="http://schemas.microsoft.com/office/drawing/2014/main" id="{5E1DFE46-D949-FE1D-1FCB-C7807AB6AA25}"/>
              </a:ext>
            </a:extLst>
          </p:cNvPr>
          <p:cNvSpPr/>
          <p:nvPr/>
        </p:nvSpPr>
        <p:spPr>
          <a:xfrm>
            <a:off x="1406028" y="4664028"/>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3" name="Red Oval">
            <a:extLst>
              <a:ext uri="{FF2B5EF4-FFF2-40B4-BE49-F238E27FC236}">
                <a16:creationId xmlns:a16="http://schemas.microsoft.com/office/drawing/2014/main" id="{42DF61C0-EB25-AE5B-BA32-45AF2251CB04}"/>
              </a:ext>
            </a:extLst>
          </p:cNvPr>
          <p:cNvSpPr/>
          <p:nvPr/>
        </p:nvSpPr>
        <p:spPr>
          <a:xfrm>
            <a:off x="177698" y="3429000"/>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cxnSp>
        <p:nvCxnSpPr>
          <p:cNvPr id="16" name="Straight Connector 15">
            <a:extLst>
              <a:ext uri="{FF2B5EF4-FFF2-40B4-BE49-F238E27FC236}">
                <a16:creationId xmlns:a16="http://schemas.microsoft.com/office/drawing/2014/main" id="{638C51B0-2A79-3520-A355-724E0F7167E9}"/>
              </a:ext>
            </a:extLst>
          </p:cNvPr>
          <p:cNvCxnSpPr>
            <a:cxnSpLocks/>
            <a:stCxn id="14" idx="0"/>
          </p:cNvCxnSpPr>
          <p:nvPr/>
        </p:nvCxnSpPr>
        <p:spPr>
          <a:xfrm flipH="1">
            <a:off x="1446415" y="3429000"/>
            <a:ext cx="5252" cy="221463"/>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B485CE69-96B9-7CB9-23D7-50F843AF4186}"/>
              </a:ext>
            </a:extLst>
          </p:cNvPr>
          <p:cNvCxnSpPr/>
          <p:nvPr/>
        </p:nvCxnSpPr>
        <p:spPr>
          <a:xfrm>
            <a:off x="1453268" y="5738310"/>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A14FAAA9-DFA6-CA86-F943-E5464BAD2167}"/>
              </a:ext>
            </a:extLst>
          </p:cNvPr>
          <p:cNvCxnSpPr>
            <a:cxnSpLocks/>
          </p:cNvCxnSpPr>
          <p:nvPr/>
        </p:nvCxnSpPr>
        <p:spPr>
          <a:xfrm>
            <a:off x="2047630" y="5530074"/>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DA0F4F98-7D28-DCDE-1607-55AB231AB5D2}"/>
              </a:ext>
            </a:extLst>
          </p:cNvPr>
          <p:cNvCxnSpPr>
            <a:cxnSpLocks/>
          </p:cNvCxnSpPr>
          <p:nvPr/>
        </p:nvCxnSpPr>
        <p:spPr>
          <a:xfrm>
            <a:off x="724577" y="3646253"/>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96C407BE-F3A9-DDD5-B4C1-88462D4F0A43}"/>
              </a:ext>
            </a:extLst>
          </p:cNvPr>
          <p:cNvCxnSpPr>
            <a:cxnSpLocks/>
          </p:cNvCxnSpPr>
          <p:nvPr/>
        </p:nvCxnSpPr>
        <p:spPr>
          <a:xfrm>
            <a:off x="309372" y="4139989"/>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429D237A-3BED-8E9F-37EE-9CBB0CCA6736}"/>
              </a:ext>
            </a:extLst>
          </p:cNvPr>
          <p:cNvCxnSpPr>
            <a:cxnSpLocks/>
          </p:cNvCxnSpPr>
          <p:nvPr/>
        </p:nvCxnSpPr>
        <p:spPr>
          <a:xfrm>
            <a:off x="2346046" y="5168698"/>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CE1F5B4E-3830-05F9-8E8F-3F2A03E7D0F5}"/>
              </a:ext>
            </a:extLst>
          </p:cNvPr>
          <p:cNvCxnSpPr>
            <a:cxnSpLocks/>
          </p:cNvCxnSpPr>
          <p:nvPr/>
        </p:nvCxnSpPr>
        <p:spPr>
          <a:xfrm>
            <a:off x="2478390" y="4701337"/>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7DDF97B4-DDFA-B712-1C6D-A4B1CA2DF077}"/>
              </a:ext>
            </a:extLst>
          </p:cNvPr>
          <p:cNvCxnSpPr>
            <a:cxnSpLocks/>
          </p:cNvCxnSpPr>
          <p:nvPr/>
        </p:nvCxnSpPr>
        <p:spPr>
          <a:xfrm>
            <a:off x="179299" y="4722966"/>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34B45821-C94C-F3AD-BB3F-0DF3562E72A3}"/>
              </a:ext>
            </a:extLst>
          </p:cNvPr>
          <p:cNvCxnSpPr>
            <a:cxnSpLocks/>
          </p:cNvCxnSpPr>
          <p:nvPr/>
        </p:nvCxnSpPr>
        <p:spPr>
          <a:xfrm flipV="1">
            <a:off x="2399124" y="4154039"/>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E361646F-BE99-9477-6FD5-838EA8D8C7A8}"/>
              </a:ext>
            </a:extLst>
          </p:cNvPr>
          <p:cNvCxnSpPr>
            <a:cxnSpLocks/>
          </p:cNvCxnSpPr>
          <p:nvPr/>
        </p:nvCxnSpPr>
        <p:spPr>
          <a:xfrm flipV="1">
            <a:off x="339139" y="5185094"/>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0C49259-850A-576E-8AA8-AB280E61BBC0}"/>
              </a:ext>
            </a:extLst>
          </p:cNvPr>
          <p:cNvCxnSpPr>
            <a:cxnSpLocks/>
          </p:cNvCxnSpPr>
          <p:nvPr/>
        </p:nvCxnSpPr>
        <p:spPr>
          <a:xfrm flipV="1">
            <a:off x="699769" y="5530074"/>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6F443906-897D-7908-4D32-5F6C513B933A}"/>
              </a:ext>
            </a:extLst>
          </p:cNvPr>
          <p:cNvCxnSpPr>
            <a:cxnSpLocks/>
          </p:cNvCxnSpPr>
          <p:nvPr/>
        </p:nvCxnSpPr>
        <p:spPr>
          <a:xfrm flipV="1">
            <a:off x="2103279" y="3687750"/>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id="{76EFB56C-9A25-CE4D-90B9-A29D2022DB99}"/>
              </a:ext>
            </a:extLst>
          </p:cNvPr>
          <p:cNvGrpSpPr>
            <a:grpSpLocks/>
          </p:cNvGrpSpPr>
          <p:nvPr/>
        </p:nvGrpSpPr>
        <p:grpSpPr bwMode="auto">
          <a:xfrm>
            <a:off x="1452496" y="3618860"/>
            <a:ext cx="7938" cy="2208212"/>
            <a:chOff x="6948614" y="3503140"/>
            <a:chExt cx="7930" cy="2208694"/>
          </a:xfrm>
        </p:grpSpPr>
        <p:cxnSp>
          <p:nvCxnSpPr>
            <p:cNvPr id="30" name="Straight Connector 29">
              <a:extLst>
                <a:ext uri="{FF2B5EF4-FFF2-40B4-BE49-F238E27FC236}">
                  <a16:creationId xmlns:a16="http://schemas.microsoft.com/office/drawing/2014/main" id="{4300A436-8121-8CA5-7D1A-B09FB2EC22FA}"/>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B13C0CF1-284D-E9DC-41E6-4AA7ED5129A0}"/>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33" name="TextBox 32">
            <a:extLst>
              <a:ext uri="{FF2B5EF4-FFF2-40B4-BE49-F238E27FC236}">
                <a16:creationId xmlns:a16="http://schemas.microsoft.com/office/drawing/2014/main" id="{643C6AF3-1039-10D7-10A9-2A810F51D42D}"/>
              </a:ext>
            </a:extLst>
          </p:cNvPr>
          <p:cNvSpPr txBox="1"/>
          <p:nvPr/>
        </p:nvSpPr>
        <p:spPr>
          <a:xfrm>
            <a:off x="243563" y="2721584"/>
            <a:ext cx="2417865" cy="510778"/>
          </a:xfrm>
          <a:prstGeom prst="roundRect">
            <a:avLst/>
          </a:prstGeom>
          <a:solidFill>
            <a:srgbClr val="FFC000"/>
          </a:solidFill>
        </p:spPr>
        <p:txBody>
          <a:bodyPr wrap="square" rtlCol="0">
            <a:spAutoFit/>
          </a:bodyPr>
          <a:lstStyle/>
          <a:p>
            <a:pPr algn="ctr"/>
            <a:r>
              <a:rPr lang="en-GB" sz="2400" dirty="0">
                <a:solidFill>
                  <a:schemeClr val="bg1"/>
                </a:solidFill>
                <a:latin typeface="Andika" panose="02000000000000000000" pitchFamily="2" charset="0"/>
              </a:rPr>
              <a:t>2 Minute Timer</a:t>
            </a:r>
          </a:p>
        </p:txBody>
      </p:sp>
    </p:spTree>
    <p:extLst>
      <p:ext uri="{BB962C8B-B14F-4D97-AF65-F5344CB8AC3E}">
        <p14:creationId xmlns:p14="http://schemas.microsoft.com/office/powerpoint/2010/main" val="2108819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9078B4-7D8B-F3D5-7F29-C769990DE1EF}"/>
            </a:ext>
          </a:extLst>
        </p:cNvPr>
        <p:cNvGrpSpPr/>
        <p:nvPr/>
      </p:nvGrpSpPr>
      <p:grpSpPr>
        <a:xfrm>
          <a:off x="0" y="0"/>
          <a:ext cx="0" cy="0"/>
          <a:chOff x="0" y="0"/>
          <a:chExt cx="0" cy="0"/>
        </a:xfrm>
      </p:grpSpPr>
      <p:pic>
        <p:nvPicPr>
          <p:cNvPr id="4" name="Picture 3" descr="Diagram, background pattern&#10;&#10;Description automatically generated">
            <a:extLst>
              <a:ext uri="{FF2B5EF4-FFF2-40B4-BE49-F238E27FC236}">
                <a16:creationId xmlns:a16="http://schemas.microsoft.com/office/drawing/2014/main" id="{4D6ACBF4-A6E1-1ACC-C713-F9C258E0F7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6" name="Rectangle: Rounded Corners 5">
            <a:extLst>
              <a:ext uri="{FF2B5EF4-FFF2-40B4-BE49-F238E27FC236}">
                <a16:creationId xmlns:a16="http://schemas.microsoft.com/office/drawing/2014/main" id="{C0D19F37-A12A-7283-6BA4-F25193DB6B42}"/>
              </a:ext>
            </a:extLst>
          </p:cNvPr>
          <p:cNvSpPr/>
          <p:nvPr/>
        </p:nvSpPr>
        <p:spPr>
          <a:xfrm>
            <a:off x="478311" y="1682498"/>
            <a:ext cx="11470125" cy="4827809"/>
          </a:xfrm>
          <a:prstGeom prst="roundRect">
            <a:avLst>
              <a:gd name="adj" fmla="val 7634"/>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34519356-AD07-6CC5-195C-34764061C163}"/>
              </a:ext>
            </a:extLst>
          </p:cNvPr>
          <p:cNvSpPr>
            <a:spLocks noChangeArrowheads="1"/>
          </p:cNvSpPr>
          <p:nvPr/>
        </p:nvSpPr>
        <p:spPr bwMode="auto">
          <a:xfrm>
            <a:off x="724577" y="1863453"/>
            <a:ext cx="11024053" cy="566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marL="819150" indent="-733425">
              <a:lnSpc>
                <a:spcPct val="150000"/>
              </a:lnSpc>
              <a:spcBef>
                <a:spcPct val="0"/>
              </a:spcBef>
              <a:buNone/>
            </a:pPr>
            <a:r>
              <a:rPr lang="en-GB" altLang="en-US" sz="2000" dirty="0">
                <a:solidFill>
                  <a:schemeClr val="tx1"/>
                </a:solidFill>
                <a:latin typeface="+mn-lt"/>
              </a:rPr>
              <a:t>Example: </a:t>
            </a:r>
            <a:r>
              <a:rPr lang="en-GB" altLang="en-US" sz="2000" i="1" dirty="0" err="1">
                <a:solidFill>
                  <a:schemeClr val="tx1"/>
                </a:solidFill>
                <a:latin typeface="+mn-lt"/>
              </a:rPr>
              <a:t>hes</a:t>
            </a:r>
            <a:r>
              <a:rPr lang="en-GB" altLang="en-US" sz="2000" i="1" dirty="0">
                <a:solidFill>
                  <a:schemeClr val="tx1"/>
                </a:solidFill>
                <a:latin typeface="+mn-lt"/>
              </a:rPr>
              <a:t> getting away yelled </a:t>
            </a:r>
            <a:r>
              <a:rPr lang="en-GB" altLang="en-US" sz="2000" i="1" dirty="0" err="1">
                <a:solidFill>
                  <a:schemeClr val="tx1"/>
                </a:solidFill>
                <a:latin typeface="+mn-lt"/>
              </a:rPr>
              <a:t>emile</a:t>
            </a:r>
            <a:r>
              <a:rPr lang="en-GB" altLang="en-US" sz="2000" i="1" dirty="0">
                <a:solidFill>
                  <a:schemeClr val="tx1"/>
                </a:solidFill>
                <a:latin typeface="+mn-lt"/>
              </a:rPr>
              <a:t> </a:t>
            </a:r>
            <a:r>
              <a:rPr lang="en-GB" altLang="en-US" sz="2000" dirty="0">
                <a:solidFill>
                  <a:schemeClr val="tx1"/>
                </a:solidFill>
                <a:latin typeface="+mn-lt"/>
              </a:rPr>
              <a:t>could become </a:t>
            </a:r>
            <a:r>
              <a:rPr lang="en-GB" altLang="en-US" sz="2000" i="1" dirty="0">
                <a:solidFill>
                  <a:schemeClr val="tx1"/>
                </a:solidFill>
                <a:latin typeface="+mn-lt"/>
              </a:rPr>
              <a:t>“He’s getting away!” yelled Emile.</a:t>
            </a:r>
            <a:endParaRPr lang="fr-FR" altLang="en-US" sz="2000" dirty="0">
              <a:solidFill>
                <a:schemeClr val="tx1"/>
              </a:solidFill>
              <a:latin typeface="+mn-lt"/>
            </a:endParaRPr>
          </a:p>
        </p:txBody>
      </p:sp>
      <p:sp>
        <p:nvSpPr>
          <p:cNvPr id="12" name="Title 1">
            <a:extLst>
              <a:ext uri="{FF2B5EF4-FFF2-40B4-BE49-F238E27FC236}">
                <a16:creationId xmlns:a16="http://schemas.microsoft.com/office/drawing/2014/main" id="{D2511BFB-1AB4-88A7-8E05-3D1C33429C24}"/>
              </a:ext>
            </a:extLst>
          </p:cNvPr>
          <p:cNvSpPr txBox="1">
            <a:spLocks/>
          </p:cNvSpPr>
          <p:nvPr/>
        </p:nvSpPr>
        <p:spPr>
          <a:xfrm>
            <a:off x="680549" y="629733"/>
            <a:ext cx="10591800" cy="1297234"/>
          </a:xfrm>
          <a:prstGeom prst="roundRect">
            <a:avLst>
              <a:gd name="adj" fmla="val 24355"/>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800" dirty="0">
                <a:solidFill>
                  <a:schemeClr val="bg1"/>
                </a:solidFill>
                <a:latin typeface="Andika" panose="02000000000000000000" pitchFamily="2" charset="0"/>
                <a:ea typeface="Andika"/>
                <a:cs typeface="Andika"/>
              </a:rPr>
              <a:t>Fix the speech!</a:t>
            </a:r>
            <a:br>
              <a:rPr lang="en-GB" sz="3200" dirty="0">
                <a:solidFill>
                  <a:schemeClr val="bg1"/>
                </a:solidFill>
                <a:latin typeface="Andika" panose="02000000000000000000" pitchFamily="2" charset="0"/>
                <a:ea typeface="Andika"/>
                <a:cs typeface="Andika"/>
              </a:rPr>
            </a:br>
            <a:r>
              <a:rPr lang="en-GB" sz="3200" dirty="0">
                <a:solidFill>
                  <a:schemeClr val="bg1"/>
                </a:solidFill>
                <a:latin typeface="Andika" panose="02000000000000000000" pitchFamily="2" charset="0"/>
                <a:ea typeface="Andika"/>
                <a:cs typeface="Andika"/>
              </a:rPr>
              <a:t>Add the punctuation to the phrases below. </a:t>
            </a:r>
          </a:p>
        </p:txBody>
      </p:sp>
      <p:sp>
        <p:nvSpPr>
          <p:cNvPr id="10" name="Title 1">
            <a:extLst>
              <a:ext uri="{FF2B5EF4-FFF2-40B4-BE49-F238E27FC236}">
                <a16:creationId xmlns:a16="http://schemas.microsoft.com/office/drawing/2014/main" id="{8091447D-CC90-FCC8-74B3-B32411E39235}"/>
              </a:ext>
            </a:extLst>
          </p:cNvPr>
          <p:cNvSpPr>
            <a:spLocks noGrp="1"/>
          </p:cNvSpPr>
          <p:nvPr>
            <p:ph type="title"/>
          </p:nvPr>
        </p:nvSpPr>
        <p:spPr>
          <a:xfrm>
            <a:off x="1945161" y="158570"/>
            <a:ext cx="8062577" cy="533369"/>
          </a:xfrm>
          <a:prstGeom prst="roundRect">
            <a:avLst>
              <a:gd name="adj" fmla="val 27573"/>
            </a:avLst>
          </a:prstGeom>
          <a:solidFill>
            <a:srgbClr val="7030A0"/>
          </a:solidFill>
          <a:effectLst>
            <a:outerShdw blurRad="50800" dist="38100" dir="5400000" algn="t" rotWithShape="0">
              <a:prstClr val="black">
                <a:alpha val="40000"/>
              </a:prstClr>
            </a:outerShdw>
          </a:effectLst>
        </p:spPr>
        <p:txBody>
          <a:bodyPr>
            <a:noAutofit/>
          </a:bodyPr>
          <a:lstStyle/>
          <a:p>
            <a:pPr algn="ctr"/>
            <a:r>
              <a:rPr lang="en-GB" sz="3200" b="1" dirty="0">
                <a:solidFill>
                  <a:schemeClr val="bg1"/>
                </a:solidFill>
                <a:latin typeface="Andika" panose="02000000000000000000" pitchFamily="2" charset="0"/>
                <a:ea typeface="Andika"/>
                <a:cs typeface="Andika"/>
              </a:rPr>
              <a:t>AIMEE’S CHALLENGE!!!</a:t>
            </a:r>
          </a:p>
        </p:txBody>
      </p:sp>
      <p:pic>
        <p:nvPicPr>
          <p:cNvPr id="13" name="Picture 12" descr="A cartoon character wearing a person hat&#10;&#10;AI-generated content may be incorrect.">
            <a:extLst>
              <a:ext uri="{FF2B5EF4-FFF2-40B4-BE49-F238E27FC236}">
                <a16:creationId xmlns:a16="http://schemas.microsoft.com/office/drawing/2014/main" id="{31C1CACD-1D08-9A58-AB15-E98528523F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90674" y="227838"/>
            <a:ext cx="1402449" cy="1738885"/>
          </a:xfrm>
          <a:prstGeom prst="rect">
            <a:avLst/>
          </a:prstGeom>
        </p:spPr>
      </p:pic>
      <p:sp>
        <p:nvSpPr>
          <p:cNvPr id="2" name="Rectangle 1">
            <a:extLst>
              <a:ext uri="{FF2B5EF4-FFF2-40B4-BE49-F238E27FC236}">
                <a16:creationId xmlns:a16="http://schemas.microsoft.com/office/drawing/2014/main" id="{2220A7E7-7394-4584-6E0C-33A6DC5AFC9D}"/>
              </a:ext>
            </a:extLst>
          </p:cNvPr>
          <p:cNvSpPr>
            <a:spLocks noChangeArrowheads="1"/>
          </p:cNvSpPr>
          <p:nvPr/>
        </p:nvSpPr>
        <p:spPr bwMode="auto">
          <a:xfrm>
            <a:off x="3033632" y="2480278"/>
            <a:ext cx="8571225" cy="3797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numCol="2">
            <a:no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marL="630238" indent="-544513">
              <a:lnSpc>
                <a:spcPct val="150000"/>
              </a:lnSpc>
              <a:spcBef>
                <a:spcPct val="0"/>
              </a:spcBef>
              <a:buFont typeface="+mj-lt"/>
              <a:buAutoNum type="arabicPeriod"/>
            </a:pPr>
            <a:r>
              <a:rPr lang="en-GB" altLang="en-US" sz="2000" dirty="0">
                <a:solidFill>
                  <a:schemeClr val="tx1"/>
                </a:solidFill>
                <a:latin typeface="+mn-lt"/>
              </a:rPr>
              <a:t>“We must stop Scrambler,” Aimee warned.</a:t>
            </a:r>
          </a:p>
          <a:p>
            <a:pPr marL="630238" indent="-544513">
              <a:lnSpc>
                <a:spcPct val="150000"/>
              </a:lnSpc>
              <a:spcBef>
                <a:spcPct val="0"/>
              </a:spcBef>
              <a:buFont typeface="+mj-lt"/>
              <a:buAutoNum type="arabicPeriod"/>
            </a:pPr>
            <a:r>
              <a:rPr lang="en-GB" altLang="en-US" sz="2000" dirty="0">
                <a:solidFill>
                  <a:schemeClr val="tx1"/>
                </a:solidFill>
                <a:latin typeface="+mn-lt"/>
              </a:rPr>
              <a:t>“Is that a spaceship?” asked Emile.</a:t>
            </a:r>
          </a:p>
          <a:p>
            <a:pPr marL="630238" indent="-544513">
              <a:lnSpc>
                <a:spcPct val="150000"/>
              </a:lnSpc>
              <a:spcBef>
                <a:spcPct val="0"/>
              </a:spcBef>
              <a:buFont typeface="+mj-lt"/>
              <a:buAutoNum type="arabicPeriod"/>
            </a:pPr>
            <a:r>
              <a:rPr lang="en-GB" altLang="en-US" sz="2000" dirty="0">
                <a:solidFill>
                  <a:schemeClr val="tx1"/>
                </a:solidFill>
                <a:latin typeface="+mn-lt"/>
              </a:rPr>
              <a:t>“Let’s hide behind that crater,” whispered Emile.</a:t>
            </a:r>
          </a:p>
          <a:p>
            <a:pPr marL="630238" indent="-544513">
              <a:lnSpc>
                <a:spcPct val="150000"/>
              </a:lnSpc>
              <a:spcBef>
                <a:spcPct val="0"/>
              </a:spcBef>
              <a:buFont typeface="+mj-lt"/>
              <a:buAutoNum type="arabicPeriod"/>
            </a:pPr>
            <a:r>
              <a:rPr lang="en-GB" altLang="en-US" sz="2000" dirty="0">
                <a:solidFill>
                  <a:schemeClr val="tx1"/>
                </a:solidFill>
                <a:latin typeface="+mn-lt"/>
              </a:rPr>
              <a:t>“Do you trust him?” asked Aimee.</a:t>
            </a:r>
          </a:p>
          <a:p>
            <a:pPr marL="819150" indent="-733425">
              <a:lnSpc>
                <a:spcPct val="150000"/>
              </a:lnSpc>
              <a:spcBef>
                <a:spcPct val="0"/>
              </a:spcBef>
              <a:buFont typeface="+mj-lt"/>
              <a:buAutoNum type="arabicPeriod"/>
            </a:pPr>
            <a:r>
              <a:rPr lang="en-GB" altLang="en-US" sz="2000" dirty="0" err="1">
                <a:solidFill>
                  <a:schemeClr val="tx1"/>
                </a:solidFill>
                <a:latin typeface="+mn-lt"/>
              </a:rPr>
              <a:t>youll</a:t>
            </a:r>
            <a:r>
              <a:rPr lang="en-GB" altLang="en-US" sz="2000" dirty="0">
                <a:solidFill>
                  <a:schemeClr val="tx1"/>
                </a:solidFill>
                <a:latin typeface="+mn-lt"/>
              </a:rPr>
              <a:t> never catch me scrambler growled</a:t>
            </a:r>
          </a:p>
          <a:p>
            <a:pPr marL="819150" indent="-458788">
              <a:lnSpc>
                <a:spcPct val="150000"/>
              </a:lnSpc>
              <a:spcBef>
                <a:spcPct val="0"/>
              </a:spcBef>
              <a:buFont typeface="+mj-lt"/>
              <a:buAutoNum type="arabicPeriod"/>
            </a:pPr>
            <a:r>
              <a:rPr lang="en-GB" altLang="en-US" sz="2000" dirty="0">
                <a:solidFill>
                  <a:schemeClr val="tx1"/>
                </a:solidFill>
                <a:latin typeface="+mn-lt"/>
              </a:rPr>
              <a:t>this planet will be mine scrambler shouted</a:t>
            </a:r>
          </a:p>
          <a:p>
            <a:pPr marL="819150" indent="-458788">
              <a:lnSpc>
                <a:spcPct val="150000"/>
              </a:lnSpc>
              <a:spcBef>
                <a:spcPct val="0"/>
              </a:spcBef>
              <a:buFont typeface="+mj-lt"/>
              <a:buAutoNum type="arabicPeriod"/>
            </a:pPr>
            <a:r>
              <a:rPr lang="en-GB" altLang="en-US" sz="2000" dirty="0">
                <a:solidFill>
                  <a:schemeClr val="tx1"/>
                </a:solidFill>
                <a:latin typeface="+mn-lt"/>
              </a:rPr>
              <a:t>i </a:t>
            </a:r>
            <a:r>
              <a:rPr lang="en-GB" altLang="en-US" sz="2000" dirty="0" err="1">
                <a:solidFill>
                  <a:schemeClr val="tx1"/>
                </a:solidFill>
                <a:latin typeface="+mn-lt"/>
              </a:rPr>
              <a:t>dont</a:t>
            </a:r>
            <a:r>
              <a:rPr lang="en-GB" altLang="en-US" sz="2000" dirty="0">
                <a:solidFill>
                  <a:schemeClr val="tx1"/>
                </a:solidFill>
                <a:latin typeface="+mn-lt"/>
              </a:rPr>
              <a:t> think </a:t>
            </a:r>
            <a:r>
              <a:rPr lang="en-GB" altLang="en-US" sz="2000" dirty="0" err="1">
                <a:solidFill>
                  <a:schemeClr val="tx1"/>
                </a:solidFill>
                <a:latin typeface="+mn-lt"/>
              </a:rPr>
              <a:t>thats</a:t>
            </a:r>
            <a:r>
              <a:rPr lang="en-GB" altLang="en-US" sz="2000" dirty="0">
                <a:solidFill>
                  <a:schemeClr val="tx1"/>
                </a:solidFill>
                <a:latin typeface="+mn-lt"/>
              </a:rPr>
              <a:t> a good idea said </a:t>
            </a:r>
            <a:r>
              <a:rPr lang="en-GB" altLang="en-US" sz="2000" dirty="0" err="1">
                <a:solidFill>
                  <a:schemeClr val="tx1"/>
                </a:solidFill>
                <a:latin typeface="+mn-lt"/>
              </a:rPr>
              <a:t>emile</a:t>
            </a:r>
            <a:endParaRPr lang="en-GB" altLang="en-US" sz="2000" dirty="0">
              <a:solidFill>
                <a:schemeClr val="tx1"/>
              </a:solidFill>
              <a:latin typeface="+mn-lt"/>
            </a:endParaRPr>
          </a:p>
          <a:p>
            <a:pPr marL="819150" indent="-458788">
              <a:lnSpc>
                <a:spcPct val="150000"/>
              </a:lnSpc>
              <a:spcBef>
                <a:spcPct val="0"/>
              </a:spcBef>
              <a:buFont typeface="+mj-lt"/>
              <a:buAutoNum type="arabicPeriod"/>
            </a:pPr>
            <a:r>
              <a:rPr lang="en-GB" altLang="en-US" sz="2000" dirty="0">
                <a:solidFill>
                  <a:schemeClr val="tx1"/>
                </a:solidFill>
                <a:latin typeface="+mn-lt"/>
              </a:rPr>
              <a:t>what was that noise asked </a:t>
            </a:r>
            <a:r>
              <a:rPr lang="en-GB" altLang="en-US" sz="2000" dirty="0" err="1">
                <a:solidFill>
                  <a:schemeClr val="tx1"/>
                </a:solidFill>
                <a:latin typeface="+mn-lt"/>
              </a:rPr>
              <a:t>aimee</a:t>
            </a:r>
            <a:endParaRPr lang="en-GB" altLang="en-US" sz="2000" dirty="0">
              <a:solidFill>
                <a:schemeClr val="tx1"/>
              </a:solidFill>
              <a:latin typeface="+mn-lt"/>
            </a:endParaRPr>
          </a:p>
        </p:txBody>
      </p:sp>
      <p:sp>
        <p:nvSpPr>
          <p:cNvPr id="5" name="Amber Oval">
            <a:extLst>
              <a:ext uri="{FF2B5EF4-FFF2-40B4-BE49-F238E27FC236}">
                <a16:creationId xmlns:a16="http://schemas.microsoft.com/office/drawing/2014/main" id="{6C51E7EB-4CBB-D19A-FDC2-901EE03CC1E5}"/>
              </a:ext>
            </a:extLst>
          </p:cNvPr>
          <p:cNvSpPr/>
          <p:nvPr/>
        </p:nvSpPr>
        <p:spPr>
          <a:xfrm>
            <a:off x="177698" y="3429000"/>
            <a:ext cx="2547938" cy="2547937"/>
          </a:xfrm>
          <a:prstGeom prst="ellipse">
            <a:avLst/>
          </a:prstGeom>
          <a:solidFill>
            <a:srgbClr val="FFFF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7" name="Green Oval">
            <a:extLst>
              <a:ext uri="{FF2B5EF4-FFF2-40B4-BE49-F238E27FC236}">
                <a16:creationId xmlns:a16="http://schemas.microsoft.com/office/drawing/2014/main" id="{0E162E03-5FAD-F8A4-0E21-B7DFF1D96DAD}"/>
              </a:ext>
            </a:extLst>
          </p:cNvPr>
          <p:cNvSpPr/>
          <p:nvPr/>
        </p:nvSpPr>
        <p:spPr>
          <a:xfrm>
            <a:off x="177698" y="3429000"/>
            <a:ext cx="2547938" cy="2547937"/>
          </a:xfrm>
          <a:prstGeom prst="ellipse">
            <a:avLst/>
          </a:prstGeom>
          <a:solidFill>
            <a:srgbClr val="00B05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8" name="TextBox 7">
            <a:extLst>
              <a:ext uri="{FF2B5EF4-FFF2-40B4-BE49-F238E27FC236}">
                <a16:creationId xmlns:a16="http://schemas.microsoft.com/office/drawing/2014/main" id="{5BB5FA7A-D3C5-1EF5-7363-F34DAF6BB684}"/>
              </a:ext>
            </a:extLst>
          </p:cNvPr>
          <p:cNvSpPr txBox="1"/>
          <p:nvPr/>
        </p:nvSpPr>
        <p:spPr>
          <a:xfrm>
            <a:off x="170317" y="6232233"/>
            <a:ext cx="2542686" cy="408623"/>
          </a:xfrm>
          <a:prstGeom prst="roundRect">
            <a:avLst/>
          </a:prstGeom>
          <a:solidFill>
            <a:srgbClr val="FF000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TIME’S UP!</a:t>
            </a:r>
          </a:p>
        </p:txBody>
      </p:sp>
      <p:sp>
        <p:nvSpPr>
          <p:cNvPr id="14" name="Grey Oval">
            <a:extLst>
              <a:ext uri="{FF2B5EF4-FFF2-40B4-BE49-F238E27FC236}">
                <a16:creationId xmlns:a16="http://schemas.microsoft.com/office/drawing/2014/main" id="{233A11D6-B61B-CBB3-DBC1-19FD21AE7C7E}"/>
              </a:ext>
            </a:extLst>
          </p:cNvPr>
          <p:cNvSpPr/>
          <p:nvPr/>
        </p:nvSpPr>
        <p:spPr>
          <a:xfrm>
            <a:off x="177698" y="3429000"/>
            <a:ext cx="2547938" cy="2547937"/>
          </a:xfrm>
          <a:prstGeom prst="ellipse">
            <a:avLst/>
          </a:prstGeom>
          <a:solidFill>
            <a:schemeClr val="bg1">
              <a:lumMod val="85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5" name="Oval 14">
            <a:extLst>
              <a:ext uri="{FF2B5EF4-FFF2-40B4-BE49-F238E27FC236}">
                <a16:creationId xmlns:a16="http://schemas.microsoft.com/office/drawing/2014/main" id="{25A8AA0B-6228-D6E2-30BE-A1E0CE61F275}"/>
              </a:ext>
            </a:extLst>
          </p:cNvPr>
          <p:cNvSpPr/>
          <p:nvPr/>
        </p:nvSpPr>
        <p:spPr>
          <a:xfrm>
            <a:off x="1406028" y="4664028"/>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3" name="Red Oval">
            <a:extLst>
              <a:ext uri="{FF2B5EF4-FFF2-40B4-BE49-F238E27FC236}">
                <a16:creationId xmlns:a16="http://schemas.microsoft.com/office/drawing/2014/main" id="{E0A8CE22-2C35-1B61-1921-EE4BC5B1394E}"/>
              </a:ext>
            </a:extLst>
          </p:cNvPr>
          <p:cNvSpPr/>
          <p:nvPr/>
        </p:nvSpPr>
        <p:spPr>
          <a:xfrm>
            <a:off x="177698" y="3429000"/>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cxnSp>
        <p:nvCxnSpPr>
          <p:cNvPr id="16" name="Straight Connector 15">
            <a:extLst>
              <a:ext uri="{FF2B5EF4-FFF2-40B4-BE49-F238E27FC236}">
                <a16:creationId xmlns:a16="http://schemas.microsoft.com/office/drawing/2014/main" id="{5133AC57-1B38-73B7-3834-45FCBB5F3541}"/>
              </a:ext>
            </a:extLst>
          </p:cNvPr>
          <p:cNvCxnSpPr>
            <a:cxnSpLocks/>
            <a:stCxn id="14" idx="0"/>
          </p:cNvCxnSpPr>
          <p:nvPr/>
        </p:nvCxnSpPr>
        <p:spPr>
          <a:xfrm flipH="1">
            <a:off x="1446415" y="3429000"/>
            <a:ext cx="5252" cy="221463"/>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E5CA80D7-0078-CBA4-6817-4A85B9CE386B}"/>
              </a:ext>
            </a:extLst>
          </p:cNvPr>
          <p:cNvCxnSpPr/>
          <p:nvPr/>
        </p:nvCxnSpPr>
        <p:spPr>
          <a:xfrm>
            <a:off x="1453268" y="5738310"/>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99091D02-E156-23E4-D714-22C79CEF9DFB}"/>
              </a:ext>
            </a:extLst>
          </p:cNvPr>
          <p:cNvCxnSpPr>
            <a:cxnSpLocks/>
          </p:cNvCxnSpPr>
          <p:nvPr/>
        </p:nvCxnSpPr>
        <p:spPr>
          <a:xfrm>
            <a:off x="2047630" y="5530074"/>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329648F4-75B2-7544-D48B-F0F3361FC17E}"/>
              </a:ext>
            </a:extLst>
          </p:cNvPr>
          <p:cNvCxnSpPr>
            <a:cxnSpLocks/>
          </p:cNvCxnSpPr>
          <p:nvPr/>
        </p:nvCxnSpPr>
        <p:spPr>
          <a:xfrm>
            <a:off x="724577" y="3646253"/>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76DFD1C9-39EC-F969-BB18-CAC9AC2F1A63}"/>
              </a:ext>
            </a:extLst>
          </p:cNvPr>
          <p:cNvCxnSpPr>
            <a:cxnSpLocks/>
          </p:cNvCxnSpPr>
          <p:nvPr/>
        </p:nvCxnSpPr>
        <p:spPr>
          <a:xfrm>
            <a:off x="309372" y="4139989"/>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199B0444-7B93-2B9E-3D8C-00B9ED9DE11B}"/>
              </a:ext>
            </a:extLst>
          </p:cNvPr>
          <p:cNvCxnSpPr>
            <a:cxnSpLocks/>
          </p:cNvCxnSpPr>
          <p:nvPr/>
        </p:nvCxnSpPr>
        <p:spPr>
          <a:xfrm>
            <a:off x="2346046" y="5168698"/>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2995046F-2DDE-D8E7-628D-D2F6F93DC58F}"/>
              </a:ext>
            </a:extLst>
          </p:cNvPr>
          <p:cNvCxnSpPr>
            <a:cxnSpLocks/>
          </p:cNvCxnSpPr>
          <p:nvPr/>
        </p:nvCxnSpPr>
        <p:spPr>
          <a:xfrm>
            <a:off x="2478390" y="4701337"/>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E72054D-9BF8-CD45-9013-ED993D39C9A9}"/>
              </a:ext>
            </a:extLst>
          </p:cNvPr>
          <p:cNvCxnSpPr>
            <a:cxnSpLocks/>
          </p:cNvCxnSpPr>
          <p:nvPr/>
        </p:nvCxnSpPr>
        <p:spPr>
          <a:xfrm>
            <a:off x="179299" y="4722966"/>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405B0EB-C026-5458-E0DA-FB154CB0B859}"/>
              </a:ext>
            </a:extLst>
          </p:cNvPr>
          <p:cNvCxnSpPr>
            <a:cxnSpLocks/>
          </p:cNvCxnSpPr>
          <p:nvPr/>
        </p:nvCxnSpPr>
        <p:spPr>
          <a:xfrm flipV="1">
            <a:off x="2399124" y="4154039"/>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307551D0-41B6-0CB2-763A-30F442CFAF24}"/>
              </a:ext>
            </a:extLst>
          </p:cNvPr>
          <p:cNvCxnSpPr>
            <a:cxnSpLocks/>
          </p:cNvCxnSpPr>
          <p:nvPr/>
        </p:nvCxnSpPr>
        <p:spPr>
          <a:xfrm flipV="1">
            <a:off x="339139" y="5185094"/>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D9B18575-A208-35F5-4B9D-1A002F4CB363}"/>
              </a:ext>
            </a:extLst>
          </p:cNvPr>
          <p:cNvCxnSpPr>
            <a:cxnSpLocks/>
          </p:cNvCxnSpPr>
          <p:nvPr/>
        </p:nvCxnSpPr>
        <p:spPr>
          <a:xfrm flipV="1">
            <a:off x="699769" y="5530074"/>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51732D-3E16-F4D6-C922-ABE1854F19C2}"/>
              </a:ext>
            </a:extLst>
          </p:cNvPr>
          <p:cNvCxnSpPr>
            <a:cxnSpLocks/>
          </p:cNvCxnSpPr>
          <p:nvPr/>
        </p:nvCxnSpPr>
        <p:spPr>
          <a:xfrm flipV="1">
            <a:off x="2103279" y="3687750"/>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id="{B207D4C7-3750-E771-7C2B-3BD3DB71F31C}"/>
              </a:ext>
            </a:extLst>
          </p:cNvPr>
          <p:cNvGrpSpPr>
            <a:grpSpLocks/>
          </p:cNvGrpSpPr>
          <p:nvPr/>
        </p:nvGrpSpPr>
        <p:grpSpPr bwMode="auto">
          <a:xfrm>
            <a:off x="1452496" y="3618860"/>
            <a:ext cx="7938" cy="2208212"/>
            <a:chOff x="6948614" y="3503140"/>
            <a:chExt cx="7930" cy="2208694"/>
          </a:xfrm>
        </p:grpSpPr>
        <p:cxnSp>
          <p:nvCxnSpPr>
            <p:cNvPr id="30" name="Straight Connector 29">
              <a:extLst>
                <a:ext uri="{FF2B5EF4-FFF2-40B4-BE49-F238E27FC236}">
                  <a16:creationId xmlns:a16="http://schemas.microsoft.com/office/drawing/2014/main" id="{FFEB3E77-D142-8542-ACE0-272FEE4109EC}"/>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8DE1A9E-8869-94E8-0FFD-79CB48D40EDB}"/>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33" name="TextBox 32">
            <a:extLst>
              <a:ext uri="{FF2B5EF4-FFF2-40B4-BE49-F238E27FC236}">
                <a16:creationId xmlns:a16="http://schemas.microsoft.com/office/drawing/2014/main" id="{03CD09DE-BF85-3D65-DB10-9ABDA27875CC}"/>
              </a:ext>
            </a:extLst>
          </p:cNvPr>
          <p:cNvSpPr txBox="1"/>
          <p:nvPr/>
        </p:nvSpPr>
        <p:spPr>
          <a:xfrm>
            <a:off x="243563" y="2721584"/>
            <a:ext cx="2417865" cy="510778"/>
          </a:xfrm>
          <a:prstGeom prst="roundRect">
            <a:avLst/>
          </a:prstGeom>
          <a:solidFill>
            <a:srgbClr val="FFC000"/>
          </a:solidFill>
        </p:spPr>
        <p:txBody>
          <a:bodyPr wrap="square" rtlCol="0">
            <a:spAutoFit/>
          </a:bodyPr>
          <a:lstStyle/>
          <a:p>
            <a:pPr algn="ctr"/>
            <a:r>
              <a:rPr lang="en-GB" sz="2400" dirty="0">
                <a:solidFill>
                  <a:schemeClr val="bg1"/>
                </a:solidFill>
                <a:latin typeface="Andika" panose="02000000000000000000" pitchFamily="2" charset="0"/>
              </a:rPr>
              <a:t>2 Minute Timer</a:t>
            </a:r>
          </a:p>
        </p:txBody>
      </p:sp>
    </p:spTree>
    <p:extLst>
      <p:ext uri="{BB962C8B-B14F-4D97-AF65-F5344CB8AC3E}">
        <p14:creationId xmlns:p14="http://schemas.microsoft.com/office/powerpoint/2010/main" val="2790485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B4A8ED-D05A-5603-F12A-046770504688}"/>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85D22F28-507E-361B-7C74-E639AD1618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2CF8CDC2-03FD-BADC-F970-6BC609DAA797}"/>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In the evening, Aimee wrote a letter.</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ECB2AD15-9ABE-0804-A54F-79C91A0AE1EB}"/>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determiners? </a:t>
            </a:r>
          </a:p>
          <a:p>
            <a:r>
              <a:rPr lang="en-GB" sz="2000" dirty="0">
                <a:solidFill>
                  <a:schemeClr val="bg1"/>
                </a:solidFill>
                <a:latin typeface="Andika" panose="02000000000000000000" pitchFamily="2" charset="0"/>
                <a:ea typeface="Andika"/>
                <a:cs typeface="Andika"/>
              </a:rPr>
              <a:t>4b. What type of determiners are they? (Definite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In the evening, Aimee wrote a letter.</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AEDD1EA8-FA7C-AF13-B0CB-3CAB030619E6}"/>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u="sng"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u="sng"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u="sng"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In the evening, Aimee </a:t>
            </a:r>
            <a:r>
              <a:rPr lang="en-GB" sz="2000" b="1" i="1" u="sng" dirty="0">
                <a:solidFill>
                  <a:srgbClr val="FFFF00"/>
                </a:solidFill>
                <a:latin typeface="Andika" panose="02000000000000000000" pitchFamily="2" charset="0"/>
                <a:ea typeface="Andika"/>
                <a:cs typeface="Andika"/>
              </a:rPr>
              <a:t>wrote</a:t>
            </a:r>
            <a:r>
              <a:rPr lang="en-GB" sz="2000" b="1" i="1" dirty="0">
                <a:solidFill>
                  <a:schemeClr val="bg1"/>
                </a:solidFill>
                <a:latin typeface="Andika" panose="02000000000000000000" pitchFamily="2" charset="0"/>
                <a:ea typeface="Andika"/>
                <a:cs typeface="Andika"/>
              </a:rPr>
              <a:t> a letter.</a:t>
            </a:r>
          </a:p>
        </p:txBody>
      </p:sp>
      <p:sp>
        <p:nvSpPr>
          <p:cNvPr id="6" name="Title 1">
            <a:extLst>
              <a:ext uri="{FF2B5EF4-FFF2-40B4-BE49-F238E27FC236}">
                <a16:creationId xmlns:a16="http://schemas.microsoft.com/office/drawing/2014/main" id="{52E332AA-8933-E4F3-D7FA-AC967F611FD5}"/>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u="sng"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u="sng"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plural?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u="sng" dirty="0">
                <a:solidFill>
                  <a:srgbClr val="FF0000"/>
                </a:solidFill>
                <a:latin typeface="Andika" panose="02000000000000000000" pitchFamily="2" charset="0"/>
                <a:ea typeface="Andika"/>
                <a:cs typeface="Andika"/>
              </a:rPr>
              <a:t>proper nouns</a:t>
            </a:r>
            <a:r>
              <a:rPr lang="en-GB" sz="2000" dirty="0">
                <a:solidFill>
                  <a:schemeClr val="bg1"/>
                </a:solidFill>
                <a:latin typeface="Andika" panose="02000000000000000000" pitchFamily="2" charset="0"/>
                <a:ea typeface="Andika"/>
                <a:cs typeface="Andika"/>
              </a:rPr>
              <a:t>, </a:t>
            </a:r>
            <a:r>
              <a:rPr lang="en-GB" sz="2000" u="sng" dirty="0">
                <a:solidFill>
                  <a:srgbClr val="00FF00"/>
                </a:solidFill>
                <a:latin typeface="Andika" panose="02000000000000000000" pitchFamily="2" charset="0"/>
                <a:ea typeface="Andika"/>
                <a:cs typeface="Andika"/>
              </a:rPr>
              <a:t>concrete nouns</a:t>
            </a:r>
            <a:r>
              <a:rPr lang="en-GB" sz="2000" dirty="0">
                <a:solidFill>
                  <a:schemeClr val="bg1"/>
                </a:solidFill>
                <a:latin typeface="Andika" panose="02000000000000000000" pitchFamily="2" charset="0"/>
                <a:ea typeface="Andika"/>
                <a:cs typeface="Andika"/>
              </a:rPr>
              <a:t>, </a:t>
            </a:r>
            <a:r>
              <a:rPr lang="en-GB" sz="2000" u="sng" dirty="0">
                <a:solidFill>
                  <a:srgbClr val="FF00FF"/>
                </a:solidFill>
                <a:latin typeface="Andika" panose="02000000000000000000" pitchFamily="2" charset="0"/>
                <a:ea typeface="Andika"/>
                <a:cs typeface="Andika"/>
              </a:rPr>
              <a:t>abstract nouns</a:t>
            </a:r>
            <a:r>
              <a:rPr lang="en-GB" sz="2000" dirty="0">
                <a:solidFill>
                  <a:schemeClr val="bg1"/>
                </a:solidFill>
                <a:latin typeface="Andika" panose="02000000000000000000" pitchFamily="2" charset="0"/>
                <a:ea typeface="Andika"/>
                <a:cs typeface="Andika"/>
              </a:rPr>
              <a:t> or collective nouns?</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In the </a:t>
            </a:r>
            <a:r>
              <a:rPr lang="en-GB" sz="2000" b="1" i="1" u="sng" dirty="0">
                <a:solidFill>
                  <a:srgbClr val="FF00FF"/>
                </a:solidFill>
                <a:latin typeface="Andika" panose="02000000000000000000" pitchFamily="2" charset="0"/>
                <a:ea typeface="Andika"/>
                <a:cs typeface="Andika"/>
              </a:rPr>
              <a:t>evening</a:t>
            </a:r>
            <a:r>
              <a:rPr lang="en-GB" sz="2000" b="1" i="1" dirty="0">
                <a:solidFill>
                  <a:schemeClr val="bg1"/>
                </a:solidFill>
                <a:latin typeface="Andika" panose="02000000000000000000" pitchFamily="2" charset="0"/>
                <a:ea typeface="Andika"/>
                <a:cs typeface="Andika"/>
              </a:rPr>
              <a:t>, </a:t>
            </a:r>
            <a:r>
              <a:rPr lang="en-GB" sz="2000" b="1" i="1" u="sng" dirty="0">
                <a:solidFill>
                  <a:srgbClr val="FF0000"/>
                </a:solidFill>
                <a:latin typeface="Andika" panose="02000000000000000000" pitchFamily="2" charset="0"/>
                <a:ea typeface="Andika"/>
                <a:cs typeface="Andika"/>
              </a:rPr>
              <a:t>Aimee</a:t>
            </a:r>
            <a:r>
              <a:rPr lang="en-GB" sz="2000" b="1" i="1" dirty="0">
                <a:solidFill>
                  <a:schemeClr val="bg1"/>
                </a:solidFill>
                <a:latin typeface="Andika" panose="02000000000000000000" pitchFamily="2" charset="0"/>
                <a:ea typeface="Andika"/>
                <a:cs typeface="Andika"/>
              </a:rPr>
              <a:t> wrote a </a:t>
            </a:r>
            <a:r>
              <a:rPr lang="en-GB" sz="2000" b="1" i="1" u="sng" dirty="0">
                <a:solidFill>
                  <a:srgbClr val="00FF00"/>
                </a:solidFill>
                <a:latin typeface="Andika" panose="02000000000000000000" pitchFamily="2" charset="0"/>
                <a:ea typeface="Andika"/>
                <a:cs typeface="Andika"/>
              </a:rPr>
              <a:t>letter</a:t>
            </a:r>
            <a:r>
              <a:rPr lang="en-GB" sz="2000" b="1" i="1" dirty="0">
                <a:solidFill>
                  <a:schemeClr val="bg1"/>
                </a:solidFill>
                <a:latin typeface="Andika" panose="02000000000000000000" pitchFamily="2" charset="0"/>
                <a:ea typeface="Andika"/>
                <a:cs typeface="Andika"/>
              </a:rPr>
              <a:t>.</a:t>
            </a:r>
          </a:p>
        </p:txBody>
      </p:sp>
      <p:sp>
        <p:nvSpPr>
          <p:cNvPr id="7" name="Title 1">
            <a:extLst>
              <a:ext uri="{FF2B5EF4-FFF2-40B4-BE49-F238E27FC236}">
                <a16:creationId xmlns:a16="http://schemas.microsoft.com/office/drawing/2014/main" id="{7B36A5DE-FFA3-0BBB-87AA-0652F16FFA94}"/>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endParaRPr lang="en-GB" sz="2000"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This place looks amazing Aimee whispered softly</a:t>
            </a:r>
          </a:p>
        </p:txBody>
      </p:sp>
      <p:sp>
        <p:nvSpPr>
          <p:cNvPr id="8" name="Title 1">
            <a:extLst>
              <a:ext uri="{FF2B5EF4-FFF2-40B4-BE49-F238E27FC236}">
                <a16:creationId xmlns:a16="http://schemas.microsoft.com/office/drawing/2014/main" id="{EB00E6E2-246B-F749-EB67-7BDC0C1E823F}"/>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bike's was parked near the hill's edge.</a:t>
            </a:r>
          </a:p>
        </p:txBody>
      </p:sp>
    </p:spTree>
    <p:extLst>
      <p:ext uri="{BB962C8B-B14F-4D97-AF65-F5344CB8AC3E}">
        <p14:creationId xmlns:p14="http://schemas.microsoft.com/office/powerpoint/2010/main" val="10349435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3950E4-48F2-D1F8-4DE4-94167F693664}"/>
            </a:ext>
          </a:extLst>
        </p:cNvPr>
        <p:cNvGrpSpPr/>
        <p:nvPr/>
      </p:nvGrpSpPr>
      <p:grpSpPr>
        <a:xfrm>
          <a:off x="0" y="0"/>
          <a:ext cx="0" cy="0"/>
          <a:chOff x="0" y="0"/>
          <a:chExt cx="0" cy="0"/>
        </a:xfrm>
      </p:grpSpPr>
      <p:pic>
        <p:nvPicPr>
          <p:cNvPr id="4" name="Picture 3" descr="Diagram, background pattern&#10;&#10;Description automatically generated">
            <a:extLst>
              <a:ext uri="{FF2B5EF4-FFF2-40B4-BE49-F238E27FC236}">
                <a16:creationId xmlns:a16="http://schemas.microsoft.com/office/drawing/2014/main" id="{C5202726-177C-4F80-0E77-35212E8CD3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6" name="Rectangle: Rounded Corners 5">
            <a:extLst>
              <a:ext uri="{FF2B5EF4-FFF2-40B4-BE49-F238E27FC236}">
                <a16:creationId xmlns:a16="http://schemas.microsoft.com/office/drawing/2014/main" id="{94E9CC86-31D5-C623-F24C-9C1BBADF0052}"/>
              </a:ext>
            </a:extLst>
          </p:cNvPr>
          <p:cNvSpPr/>
          <p:nvPr/>
        </p:nvSpPr>
        <p:spPr>
          <a:xfrm>
            <a:off x="478311" y="1682498"/>
            <a:ext cx="11470125" cy="4827809"/>
          </a:xfrm>
          <a:prstGeom prst="roundRect">
            <a:avLst>
              <a:gd name="adj" fmla="val 7634"/>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D9E6C8AB-903E-DE1C-7195-085049EE0BF3}"/>
              </a:ext>
            </a:extLst>
          </p:cNvPr>
          <p:cNvSpPr>
            <a:spLocks noChangeArrowheads="1"/>
          </p:cNvSpPr>
          <p:nvPr/>
        </p:nvSpPr>
        <p:spPr bwMode="auto">
          <a:xfrm>
            <a:off x="724577" y="1863453"/>
            <a:ext cx="11024053" cy="566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marL="819150" indent="-733425">
              <a:lnSpc>
                <a:spcPct val="150000"/>
              </a:lnSpc>
              <a:spcBef>
                <a:spcPct val="0"/>
              </a:spcBef>
              <a:buNone/>
            </a:pPr>
            <a:r>
              <a:rPr lang="en-GB" altLang="en-US" sz="2000" dirty="0">
                <a:solidFill>
                  <a:schemeClr val="tx1"/>
                </a:solidFill>
                <a:latin typeface="+mn-lt"/>
              </a:rPr>
              <a:t>Example: </a:t>
            </a:r>
            <a:r>
              <a:rPr lang="en-GB" altLang="en-US" sz="2000" i="1" dirty="0" err="1">
                <a:solidFill>
                  <a:schemeClr val="tx1"/>
                </a:solidFill>
                <a:latin typeface="+mn-lt"/>
              </a:rPr>
              <a:t>hes</a:t>
            </a:r>
            <a:r>
              <a:rPr lang="en-GB" altLang="en-US" sz="2000" i="1" dirty="0">
                <a:solidFill>
                  <a:schemeClr val="tx1"/>
                </a:solidFill>
                <a:latin typeface="+mn-lt"/>
              </a:rPr>
              <a:t> getting away yelled </a:t>
            </a:r>
            <a:r>
              <a:rPr lang="en-GB" altLang="en-US" sz="2000" i="1" dirty="0" err="1">
                <a:solidFill>
                  <a:schemeClr val="tx1"/>
                </a:solidFill>
                <a:latin typeface="+mn-lt"/>
              </a:rPr>
              <a:t>emile</a:t>
            </a:r>
            <a:r>
              <a:rPr lang="en-GB" altLang="en-US" sz="2000" i="1" dirty="0">
                <a:solidFill>
                  <a:schemeClr val="tx1"/>
                </a:solidFill>
                <a:latin typeface="+mn-lt"/>
              </a:rPr>
              <a:t> </a:t>
            </a:r>
            <a:r>
              <a:rPr lang="en-GB" altLang="en-US" sz="2000" dirty="0">
                <a:solidFill>
                  <a:schemeClr val="tx1"/>
                </a:solidFill>
                <a:latin typeface="+mn-lt"/>
              </a:rPr>
              <a:t>could become </a:t>
            </a:r>
            <a:r>
              <a:rPr lang="en-GB" altLang="en-US" sz="2000" i="1" dirty="0">
                <a:solidFill>
                  <a:schemeClr val="tx1"/>
                </a:solidFill>
                <a:latin typeface="+mn-lt"/>
              </a:rPr>
              <a:t>“He’s getting away!” yelled Emile.</a:t>
            </a:r>
            <a:endParaRPr lang="fr-FR" altLang="en-US" sz="2000" dirty="0">
              <a:solidFill>
                <a:schemeClr val="tx1"/>
              </a:solidFill>
              <a:latin typeface="+mn-lt"/>
            </a:endParaRPr>
          </a:p>
        </p:txBody>
      </p:sp>
      <p:sp>
        <p:nvSpPr>
          <p:cNvPr id="12" name="Title 1">
            <a:extLst>
              <a:ext uri="{FF2B5EF4-FFF2-40B4-BE49-F238E27FC236}">
                <a16:creationId xmlns:a16="http://schemas.microsoft.com/office/drawing/2014/main" id="{22F92836-FEE0-F96F-0171-BCF215CE32BF}"/>
              </a:ext>
            </a:extLst>
          </p:cNvPr>
          <p:cNvSpPr txBox="1">
            <a:spLocks/>
          </p:cNvSpPr>
          <p:nvPr/>
        </p:nvSpPr>
        <p:spPr>
          <a:xfrm>
            <a:off x="680549" y="629733"/>
            <a:ext cx="10591800" cy="1297234"/>
          </a:xfrm>
          <a:prstGeom prst="roundRect">
            <a:avLst>
              <a:gd name="adj" fmla="val 24355"/>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800" dirty="0">
                <a:solidFill>
                  <a:schemeClr val="bg1"/>
                </a:solidFill>
                <a:latin typeface="Andika" panose="02000000000000000000" pitchFamily="2" charset="0"/>
                <a:ea typeface="Andika"/>
                <a:cs typeface="Andika"/>
              </a:rPr>
              <a:t>Fix the speech!</a:t>
            </a:r>
            <a:br>
              <a:rPr lang="en-GB" sz="3200" dirty="0">
                <a:solidFill>
                  <a:schemeClr val="bg1"/>
                </a:solidFill>
                <a:latin typeface="Andika" panose="02000000000000000000" pitchFamily="2" charset="0"/>
                <a:ea typeface="Andika"/>
                <a:cs typeface="Andika"/>
              </a:rPr>
            </a:br>
            <a:r>
              <a:rPr lang="en-GB" sz="3200" dirty="0">
                <a:solidFill>
                  <a:schemeClr val="bg1"/>
                </a:solidFill>
                <a:latin typeface="Andika" panose="02000000000000000000" pitchFamily="2" charset="0"/>
                <a:ea typeface="Andika"/>
                <a:cs typeface="Andika"/>
              </a:rPr>
              <a:t>Add the punctuation to the phrases below. </a:t>
            </a:r>
          </a:p>
        </p:txBody>
      </p:sp>
      <p:sp>
        <p:nvSpPr>
          <p:cNvPr id="10" name="Title 1">
            <a:extLst>
              <a:ext uri="{FF2B5EF4-FFF2-40B4-BE49-F238E27FC236}">
                <a16:creationId xmlns:a16="http://schemas.microsoft.com/office/drawing/2014/main" id="{41078292-0EDF-7AFA-481F-D1F773D83186}"/>
              </a:ext>
            </a:extLst>
          </p:cNvPr>
          <p:cNvSpPr>
            <a:spLocks noGrp="1"/>
          </p:cNvSpPr>
          <p:nvPr>
            <p:ph type="title"/>
          </p:nvPr>
        </p:nvSpPr>
        <p:spPr>
          <a:xfrm>
            <a:off x="1945161" y="158570"/>
            <a:ext cx="8062577" cy="533369"/>
          </a:xfrm>
          <a:prstGeom prst="roundRect">
            <a:avLst>
              <a:gd name="adj" fmla="val 27573"/>
            </a:avLst>
          </a:prstGeom>
          <a:solidFill>
            <a:srgbClr val="7030A0"/>
          </a:solidFill>
          <a:effectLst>
            <a:outerShdw blurRad="50800" dist="38100" dir="5400000" algn="t" rotWithShape="0">
              <a:prstClr val="black">
                <a:alpha val="40000"/>
              </a:prstClr>
            </a:outerShdw>
          </a:effectLst>
        </p:spPr>
        <p:txBody>
          <a:bodyPr>
            <a:noAutofit/>
          </a:bodyPr>
          <a:lstStyle/>
          <a:p>
            <a:pPr algn="ctr"/>
            <a:r>
              <a:rPr lang="en-GB" sz="3200" b="1" dirty="0">
                <a:solidFill>
                  <a:schemeClr val="bg1"/>
                </a:solidFill>
                <a:latin typeface="Andika" panose="02000000000000000000" pitchFamily="2" charset="0"/>
                <a:ea typeface="Andika"/>
                <a:cs typeface="Andika"/>
              </a:rPr>
              <a:t>AIMEE’S CHALLENGE!!!</a:t>
            </a:r>
          </a:p>
        </p:txBody>
      </p:sp>
      <p:pic>
        <p:nvPicPr>
          <p:cNvPr id="13" name="Picture 12" descr="A cartoon character wearing a person hat&#10;&#10;AI-generated content may be incorrect.">
            <a:extLst>
              <a:ext uri="{FF2B5EF4-FFF2-40B4-BE49-F238E27FC236}">
                <a16:creationId xmlns:a16="http://schemas.microsoft.com/office/drawing/2014/main" id="{5E67A7C9-6DB3-EFA0-A907-BAA44D403DA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90674" y="227838"/>
            <a:ext cx="1402449" cy="1738885"/>
          </a:xfrm>
          <a:prstGeom prst="rect">
            <a:avLst/>
          </a:prstGeom>
        </p:spPr>
      </p:pic>
      <p:sp>
        <p:nvSpPr>
          <p:cNvPr id="2" name="Rectangle 1">
            <a:extLst>
              <a:ext uri="{FF2B5EF4-FFF2-40B4-BE49-F238E27FC236}">
                <a16:creationId xmlns:a16="http://schemas.microsoft.com/office/drawing/2014/main" id="{BE84B6A0-982A-EAF7-D49E-6A79C5DFF688}"/>
              </a:ext>
            </a:extLst>
          </p:cNvPr>
          <p:cNvSpPr>
            <a:spLocks noChangeArrowheads="1"/>
          </p:cNvSpPr>
          <p:nvPr/>
        </p:nvSpPr>
        <p:spPr bwMode="auto">
          <a:xfrm>
            <a:off x="3033632" y="2480278"/>
            <a:ext cx="8571225" cy="3797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numCol="2">
            <a:no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marL="630238" indent="-544513">
              <a:lnSpc>
                <a:spcPct val="150000"/>
              </a:lnSpc>
              <a:spcBef>
                <a:spcPct val="0"/>
              </a:spcBef>
              <a:buFont typeface="+mj-lt"/>
              <a:buAutoNum type="arabicPeriod"/>
            </a:pPr>
            <a:r>
              <a:rPr lang="en-GB" altLang="en-US" sz="2000" dirty="0">
                <a:solidFill>
                  <a:schemeClr val="tx1"/>
                </a:solidFill>
                <a:latin typeface="+mn-lt"/>
              </a:rPr>
              <a:t>“We must stop Scrambler,” Aimee warned.</a:t>
            </a:r>
          </a:p>
          <a:p>
            <a:pPr marL="630238" indent="-544513">
              <a:lnSpc>
                <a:spcPct val="150000"/>
              </a:lnSpc>
              <a:spcBef>
                <a:spcPct val="0"/>
              </a:spcBef>
              <a:buFont typeface="+mj-lt"/>
              <a:buAutoNum type="arabicPeriod"/>
            </a:pPr>
            <a:r>
              <a:rPr lang="en-GB" altLang="en-US" sz="2000" dirty="0">
                <a:solidFill>
                  <a:schemeClr val="tx1"/>
                </a:solidFill>
                <a:latin typeface="+mn-lt"/>
              </a:rPr>
              <a:t>“Is that a spaceship?” asked Emile.</a:t>
            </a:r>
          </a:p>
          <a:p>
            <a:pPr marL="630238" indent="-544513">
              <a:lnSpc>
                <a:spcPct val="150000"/>
              </a:lnSpc>
              <a:spcBef>
                <a:spcPct val="0"/>
              </a:spcBef>
              <a:buFont typeface="+mj-lt"/>
              <a:buAutoNum type="arabicPeriod"/>
            </a:pPr>
            <a:r>
              <a:rPr lang="en-GB" altLang="en-US" sz="2000" dirty="0">
                <a:solidFill>
                  <a:schemeClr val="tx1"/>
                </a:solidFill>
                <a:latin typeface="+mn-lt"/>
              </a:rPr>
              <a:t>“Let’s hide behind that crater,” whispered Emile.</a:t>
            </a:r>
          </a:p>
          <a:p>
            <a:pPr marL="630238" indent="-544513">
              <a:lnSpc>
                <a:spcPct val="150000"/>
              </a:lnSpc>
              <a:spcBef>
                <a:spcPct val="0"/>
              </a:spcBef>
              <a:buFont typeface="+mj-lt"/>
              <a:buAutoNum type="arabicPeriod"/>
            </a:pPr>
            <a:r>
              <a:rPr lang="en-GB" altLang="en-US" sz="2000" dirty="0">
                <a:solidFill>
                  <a:schemeClr val="tx1"/>
                </a:solidFill>
                <a:latin typeface="+mn-lt"/>
              </a:rPr>
              <a:t>“Do you trust him?” asked Aimee.</a:t>
            </a:r>
          </a:p>
          <a:p>
            <a:pPr marL="819150" indent="-733425">
              <a:lnSpc>
                <a:spcPct val="150000"/>
              </a:lnSpc>
              <a:spcBef>
                <a:spcPct val="0"/>
              </a:spcBef>
              <a:buFont typeface="+mj-lt"/>
              <a:buAutoNum type="arabicPeriod"/>
            </a:pPr>
            <a:r>
              <a:rPr lang="en-GB" altLang="en-US" sz="2000" dirty="0">
                <a:solidFill>
                  <a:schemeClr val="tx1"/>
                </a:solidFill>
                <a:latin typeface="+mn-lt"/>
              </a:rPr>
              <a:t>“You’ll never catch me!” Scrambler growled.</a:t>
            </a:r>
          </a:p>
          <a:p>
            <a:pPr marL="819150" indent="-458788">
              <a:lnSpc>
                <a:spcPct val="150000"/>
              </a:lnSpc>
              <a:spcBef>
                <a:spcPct val="0"/>
              </a:spcBef>
              <a:buFont typeface="+mj-lt"/>
              <a:buAutoNum type="arabicPeriod"/>
            </a:pPr>
            <a:r>
              <a:rPr lang="en-GB" altLang="en-US" sz="2000" dirty="0">
                <a:solidFill>
                  <a:schemeClr val="tx1"/>
                </a:solidFill>
                <a:latin typeface="+mn-lt"/>
              </a:rPr>
              <a:t>this planet will be mine scrambler shouted</a:t>
            </a:r>
          </a:p>
          <a:p>
            <a:pPr marL="819150" indent="-458788">
              <a:lnSpc>
                <a:spcPct val="150000"/>
              </a:lnSpc>
              <a:spcBef>
                <a:spcPct val="0"/>
              </a:spcBef>
              <a:buFont typeface="+mj-lt"/>
              <a:buAutoNum type="arabicPeriod"/>
            </a:pPr>
            <a:r>
              <a:rPr lang="en-GB" altLang="en-US" sz="2000" dirty="0">
                <a:solidFill>
                  <a:schemeClr val="tx1"/>
                </a:solidFill>
                <a:latin typeface="+mn-lt"/>
              </a:rPr>
              <a:t>i </a:t>
            </a:r>
            <a:r>
              <a:rPr lang="en-GB" altLang="en-US" sz="2000" dirty="0" err="1">
                <a:solidFill>
                  <a:schemeClr val="tx1"/>
                </a:solidFill>
                <a:latin typeface="+mn-lt"/>
              </a:rPr>
              <a:t>dont</a:t>
            </a:r>
            <a:r>
              <a:rPr lang="en-GB" altLang="en-US" sz="2000" dirty="0">
                <a:solidFill>
                  <a:schemeClr val="tx1"/>
                </a:solidFill>
                <a:latin typeface="+mn-lt"/>
              </a:rPr>
              <a:t> think </a:t>
            </a:r>
            <a:r>
              <a:rPr lang="en-GB" altLang="en-US" sz="2000" dirty="0" err="1">
                <a:solidFill>
                  <a:schemeClr val="tx1"/>
                </a:solidFill>
                <a:latin typeface="+mn-lt"/>
              </a:rPr>
              <a:t>thats</a:t>
            </a:r>
            <a:r>
              <a:rPr lang="en-GB" altLang="en-US" sz="2000" dirty="0">
                <a:solidFill>
                  <a:schemeClr val="tx1"/>
                </a:solidFill>
                <a:latin typeface="+mn-lt"/>
              </a:rPr>
              <a:t> a good idea said </a:t>
            </a:r>
            <a:r>
              <a:rPr lang="en-GB" altLang="en-US" sz="2000" dirty="0" err="1">
                <a:solidFill>
                  <a:schemeClr val="tx1"/>
                </a:solidFill>
                <a:latin typeface="+mn-lt"/>
              </a:rPr>
              <a:t>emile</a:t>
            </a:r>
            <a:endParaRPr lang="en-GB" altLang="en-US" sz="2000" dirty="0">
              <a:solidFill>
                <a:schemeClr val="tx1"/>
              </a:solidFill>
              <a:latin typeface="+mn-lt"/>
            </a:endParaRPr>
          </a:p>
          <a:p>
            <a:pPr marL="819150" indent="-458788">
              <a:lnSpc>
                <a:spcPct val="150000"/>
              </a:lnSpc>
              <a:spcBef>
                <a:spcPct val="0"/>
              </a:spcBef>
              <a:buFont typeface="+mj-lt"/>
              <a:buAutoNum type="arabicPeriod"/>
            </a:pPr>
            <a:r>
              <a:rPr lang="en-GB" altLang="en-US" sz="2000" dirty="0">
                <a:solidFill>
                  <a:schemeClr val="tx1"/>
                </a:solidFill>
                <a:latin typeface="+mn-lt"/>
              </a:rPr>
              <a:t>what was that noise asked </a:t>
            </a:r>
            <a:r>
              <a:rPr lang="en-GB" altLang="en-US" sz="2000" dirty="0" err="1">
                <a:solidFill>
                  <a:schemeClr val="tx1"/>
                </a:solidFill>
                <a:latin typeface="+mn-lt"/>
              </a:rPr>
              <a:t>aimee</a:t>
            </a:r>
            <a:endParaRPr lang="en-GB" altLang="en-US" sz="2000" dirty="0">
              <a:solidFill>
                <a:schemeClr val="tx1"/>
              </a:solidFill>
              <a:latin typeface="+mn-lt"/>
            </a:endParaRPr>
          </a:p>
        </p:txBody>
      </p:sp>
      <p:sp>
        <p:nvSpPr>
          <p:cNvPr id="5" name="Amber Oval">
            <a:extLst>
              <a:ext uri="{FF2B5EF4-FFF2-40B4-BE49-F238E27FC236}">
                <a16:creationId xmlns:a16="http://schemas.microsoft.com/office/drawing/2014/main" id="{503C197D-D59E-8740-7240-D00AF138B4E9}"/>
              </a:ext>
            </a:extLst>
          </p:cNvPr>
          <p:cNvSpPr/>
          <p:nvPr/>
        </p:nvSpPr>
        <p:spPr>
          <a:xfrm>
            <a:off x="177698" y="3429000"/>
            <a:ext cx="2547938" cy="2547937"/>
          </a:xfrm>
          <a:prstGeom prst="ellipse">
            <a:avLst/>
          </a:prstGeom>
          <a:solidFill>
            <a:srgbClr val="FFFF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7" name="Green Oval">
            <a:extLst>
              <a:ext uri="{FF2B5EF4-FFF2-40B4-BE49-F238E27FC236}">
                <a16:creationId xmlns:a16="http://schemas.microsoft.com/office/drawing/2014/main" id="{57A8EB71-BBAF-7B32-A3DD-8D6DE6FCB86A}"/>
              </a:ext>
            </a:extLst>
          </p:cNvPr>
          <p:cNvSpPr/>
          <p:nvPr/>
        </p:nvSpPr>
        <p:spPr>
          <a:xfrm>
            <a:off x="177698" y="3429000"/>
            <a:ext cx="2547938" cy="2547937"/>
          </a:xfrm>
          <a:prstGeom prst="ellipse">
            <a:avLst/>
          </a:prstGeom>
          <a:solidFill>
            <a:srgbClr val="00B05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8" name="TextBox 7">
            <a:extLst>
              <a:ext uri="{FF2B5EF4-FFF2-40B4-BE49-F238E27FC236}">
                <a16:creationId xmlns:a16="http://schemas.microsoft.com/office/drawing/2014/main" id="{F787D0FB-09F8-BEFB-B605-1888E12A1261}"/>
              </a:ext>
            </a:extLst>
          </p:cNvPr>
          <p:cNvSpPr txBox="1"/>
          <p:nvPr/>
        </p:nvSpPr>
        <p:spPr>
          <a:xfrm>
            <a:off x="170317" y="6232233"/>
            <a:ext cx="2542686" cy="408623"/>
          </a:xfrm>
          <a:prstGeom prst="roundRect">
            <a:avLst/>
          </a:prstGeom>
          <a:solidFill>
            <a:srgbClr val="FF000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TIME’S UP!</a:t>
            </a:r>
          </a:p>
        </p:txBody>
      </p:sp>
      <p:sp>
        <p:nvSpPr>
          <p:cNvPr id="14" name="Grey Oval">
            <a:extLst>
              <a:ext uri="{FF2B5EF4-FFF2-40B4-BE49-F238E27FC236}">
                <a16:creationId xmlns:a16="http://schemas.microsoft.com/office/drawing/2014/main" id="{AF9FA1A2-BFEB-5826-0BF7-B80585880C8D}"/>
              </a:ext>
            </a:extLst>
          </p:cNvPr>
          <p:cNvSpPr/>
          <p:nvPr/>
        </p:nvSpPr>
        <p:spPr>
          <a:xfrm>
            <a:off x="177698" y="3429000"/>
            <a:ext cx="2547938" cy="2547937"/>
          </a:xfrm>
          <a:prstGeom prst="ellipse">
            <a:avLst/>
          </a:prstGeom>
          <a:solidFill>
            <a:schemeClr val="bg1">
              <a:lumMod val="85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5" name="Oval 14">
            <a:extLst>
              <a:ext uri="{FF2B5EF4-FFF2-40B4-BE49-F238E27FC236}">
                <a16:creationId xmlns:a16="http://schemas.microsoft.com/office/drawing/2014/main" id="{CC094ACD-7FB5-7AE0-3268-66A3B077D8D4}"/>
              </a:ext>
            </a:extLst>
          </p:cNvPr>
          <p:cNvSpPr/>
          <p:nvPr/>
        </p:nvSpPr>
        <p:spPr>
          <a:xfrm>
            <a:off x="1406028" y="4664028"/>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3" name="Red Oval">
            <a:extLst>
              <a:ext uri="{FF2B5EF4-FFF2-40B4-BE49-F238E27FC236}">
                <a16:creationId xmlns:a16="http://schemas.microsoft.com/office/drawing/2014/main" id="{539D7FE3-E524-DA26-0227-CF7559A8278D}"/>
              </a:ext>
            </a:extLst>
          </p:cNvPr>
          <p:cNvSpPr/>
          <p:nvPr/>
        </p:nvSpPr>
        <p:spPr>
          <a:xfrm>
            <a:off x="177698" y="3429000"/>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cxnSp>
        <p:nvCxnSpPr>
          <p:cNvPr id="16" name="Straight Connector 15">
            <a:extLst>
              <a:ext uri="{FF2B5EF4-FFF2-40B4-BE49-F238E27FC236}">
                <a16:creationId xmlns:a16="http://schemas.microsoft.com/office/drawing/2014/main" id="{07B56C66-D49D-9349-1910-9BF5C49514C5}"/>
              </a:ext>
            </a:extLst>
          </p:cNvPr>
          <p:cNvCxnSpPr>
            <a:cxnSpLocks/>
            <a:stCxn id="14" idx="0"/>
          </p:cNvCxnSpPr>
          <p:nvPr/>
        </p:nvCxnSpPr>
        <p:spPr>
          <a:xfrm flipH="1">
            <a:off x="1446415" y="3429000"/>
            <a:ext cx="5252" cy="221463"/>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118B967F-9F71-88C2-6474-F73B15EA2CE1}"/>
              </a:ext>
            </a:extLst>
          </p:cNvPr>
          <p:cNvCxnSpPr/>
          <p:nvPr/>
        </p:nvCxnSpPr>
        <p:spPr>
          <a:xfrm>
            <a:off x="1453268" y="5738310"/>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0EBF2688-B27F-792F-3F24-F36650CE6B81}"/>
              </a:ext>
            </a:extLst>
          </p:cNvPr>
          <p:cNvCxnSpPr>
            <a:cxnSpLocks/>
          </p:cNvCxnSpPr>
          <p:nvPr/>
        </p:nvCxnSpPr>
        <p:spPr>
          <a:xfrm>
            <a:off x="2047630" y="5530074"/>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35A384B-156D-BA45-F7A0-4EF2C770C422}"/>
              </a:ext>
            </a:extLst>
          </p:cNvPr>
          <p:cNvCxnSpPr>
            <a:cxnSpLocks/>
          </p:cNvCxnSpPr>
          <p:nvPr/>
        </p:nvCxnSpPr>
        <p:spPr>
          <a:xfrm>
            <a:off x="724577" y="3646253"/>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EEA29950-92BB-9508-6363-878FA142EBEB}"/>
              </a:ext>
            </a:extLst>
          </p:cNvPr>
          <p:cNvCxnSpPr>
            <a:cxnSpLocks/>
          </p:cNvCxnSpPr>
          <p:nvPr/>
        </p:nvCxnSpPr>
        <p:spPr>
          <a:xfrm>
            <a:off x="309372" y="4139989"/>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E1E3C167-9BD3-030C-8D09-470A2A41EEDB}"/>
              </a:ext>
            </a:extLst>
          </p:cNvPr>
          <p:cNvCxnSpPr>
            <a:cxnSpLocks/>
          </p:cNvCxnSpPr>
          <p:nvPr/>
        </p:nvCxnSpPr>
        <p:spPr>
          <a:xfrm>
            <a:off x="2346046" y="5168698"/>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A6509860-9EA7-EE11-084D-C69E49921F56}"/>
              </a:ext>
            </a:extLst>
          </p:cNvPr>
          <p:cNvCxnSpPr>
            <a:cxnSpLocks/>
          </p:cNvCxnSpPr>
          <p:nvPr/>
        </p:nvCxnSpPr>
        <p:spPr>
          <a:xfrm>
            <a:off x="2478390" y="4701337"/>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A29B31D8-F03C-0595-69E3-0692BC912355}"/>
              </a:ext>
            </a:extLst>
          </p:cNvPr>
          <p:cNvCxnSpPr>
            <a:cxnSpLocks/>
          </p:cNvCxnSpPr>
          <p:nvPr/>
        </p:nvCxnSpPr>
        <p:spPr>
          <a:xfrm>
            <a:off x="179299" y="4722966"/>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7DD0CB08-58B4-FD8C-E489-987A39DEBEC9}"/>
              </a:ext>
            </a:extLst>
          </p:cNvPr>
          <p:cNvCxnSpPr>
            <a:cxnSpLocks/>
          </p:cNvCxnSpPr>
          <p:nvPr/>
        </p:nvCxnSpPr>
        <p:spPr>
          <a:xfrm flipV="1">
            <a:off x="2399124" y="4154039"/>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A7429B8A-73ED-8417-7203-B055ABFA3BE9}"/>
              </a:ext>
            </a:extLst>
          </p:cNvPr>
          <p:cNvCxnSpPr>
            <a:cxnSpLocks/>
          </p:cNvCxnSpPr>
          <p:nvPr/>
        </p:nvCxnSpPr>
        <p:spPr>
          <a:xfrm flipV="1">
            <a:off x="339139" y="5185094"/>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280586A0-7AB8-CCE1-5821-BEB2DA68CBCA}"/>
              </a:ext>
            </a:extLst>
          </p:cNvPr>
          <p:cNvCxnSpPr>
            <a:cxnSpLocks/>
          </p:cNvCxnSpPr>
          <p:nvPr/>
        </p:nvCxnSpPr>
        <p:spPr>
          <a:xfrm flipV="1">
            <a:off x="699769" y="5530074"/>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21C3E1CE-A236-7A7A-125A-904EFE62C050}"/>
              </a:ext>
            </a:extLst>
          </p:cNvPr>
          <p:cNvCxnSpPr>
            <a:cxnSpLocks/>
          </p:cNvCxnSpPr>
          <p:nvPr/>
        </p:nvCxnSpPr>
        <p:spPr>
          <a:xfrm flipV="1">
            <a:off x="2103279" y="3687750"/>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id="{74F9F996-9019-AA28-4D8A-CD1E59CC84AD}"/>
              </a:ext>
            </a:extLst>
          </p:cNvPr>
          <p:cNvGrpSpPr>
            <a:grpSpLocks/>
          </p:cNvGrpSpPr>
          <p:nvPr/>
        </p:nvGrpSpPr>
        <p:grpSpPr bwMode="auto">
          <a:xfrm>
            <a:off x="1452496" y="3618860"/>
            <a:ext cx="7938" cy="2208212"/>
            <a:chOff x="6948614" y="3503140"/>
            <a:chExt cx="7930" cy="2208694"/>
          </a:xfrm>
        </p:grpSpPr>
        <p:cxnSp>
          <p:nvCxnSpPr>
            <p:cNvPr id="30" name="Straight Connector 29">
              <a:extLst>
                <a:ext uri="{FF2B5EF4-FFF2-40B4-BE49-F238E27FC236}">
                  <a16:creationId xmlns:a16="http://schemas.microsoft.com/office/drawing/2014/main" id="{E5F9B949-8532-1C58-3381-6F725E8A5565}"/>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459AB1E2-F51D-F95B-4487-BA78F174C88A}"/>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33" name="TextBox 32">
            <a:extLst>
              <a:ext uri="{FF2B5EF4-FFF2-40B4-BE49-F238E27FC236}">
                <a16:creationId xmlns:a16="http://schemas.microsoft.com/office/drawing/2014/main" id="{81F642A4-2BB7-8D8D-0AB2-FBCDE05872E6}"/>
              </a:ext>
            </a:extLst>
          </p:cNvPr>
          <p:cNvSpPr txBox="1"/>
          <p:nvPr/>
        </p:nvSpPr>
        <p:spPr>
          <a:xfrm>
            <a:off x="243563" y="2721584"/>
            <a:ext cx="2417865" cy="510778"/>
          </a:xfrm>
          <a:prstGeom prst="roundRect">
            <a:avLst/>
          </a:prstGeom>
          <a:solidFill>
            <a:srgbClr val="FFC000"/>
          </a:solidFill>
        </p:spPr>
        <p:txBody>
          <a:bodyPr wrap="square" rtlCol="0">
            <a:spAutoFit/>
          </a:bodyPr>
          <a:lstStyle/>
          <a:p>
            <a:pPr algn="ctr"/>
            <a:r>
              <a:rPr lang="en-GB" sz="2400" dirty="0">
                <a:solidFill>
                  <a:schemeClr val="bg1"/>
                </a:solidFill>
                <a:latin typeface="Andika" panose="02000000000000000000" pitchFamily="2" charset="0"/>
              </a:rPr>
              <a:t>2 Minute Timer</a:t>
            </a:r>
          </a:p>
        </p:txBody>
      </p:sp>
    </p:spTree>
    <p:extLst>
      <p:ext uri="{BB962C8B-B14F-4D97-AF65-F5344CB8AC3E}">
        <p14:creationId xmlns:p14="http://schemas.microsoft.com/office/powerpoint/2010/main" val="510362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F43B3E-5A65-B916-5E63-63C4E22D44F6}"/>
            </a:ext>
          </a:extLst>
        </p:cNvPr>
        <p:cNvGrpSpPr/>
        <p:nvPr/>
      </p:nvGrpSpPr>
      <p:grpSpPr>
        <a:xfrm>
          <a:off x="0" y="0"/>
          <a:ext cx="0" cy="0"/>
          <a:chOff x="0" y="0"/>
          <a:chExt cx="0" cy="0"/>
        </a:xfrm>
      </p:grpSpPr>
      <p:pic>
        <p:nvPicPr>
          <p:cNvPr id="4" name="Picture 3" descr="Diagram, background pattern&#10;&#10;Description automatically generated">
            <a:extLst>
              <a:ext uri="{FF2B5EF4-FFF2-40B4-BE49-F238E27FC236}">
                <a16:creationId xmlns:a16="http://schemas.microsoft.com/office/drawing/2014/main" id="{1A3AD9E3-B714-ED84-123F-00E8A0D5E9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6" name="Rectangle: Rounded Corners 5">
            <a:extLst>
              <a:ext uri="{FF2B5EF4-FFF2-40B4-BE49-F238E27FC236}">
                <a16:creationId xmlns:a16="http://schemas.microsoft.com/office/drawing/2014/main" id="{9AFF5E99-C757-DD7F-A75D-0531B9C6468A}"/>
              </a:ext>
            </a:extLst>
          </p:cNvPr>
          <p:cNvSpPr/>
          <p:nvPr/>
        </p:nvSpPr>
        <p:spPr>
          <a:xfrm>
            <a:off x="478311" y="1682498"/>
            <a:ext cx="11470125" cy="4827809"/>
          </a:xfrm>
          <a:prstGeom prst="roundRect">
            <a:avLst>
              <a:gd name="adj" fmla="val 7634"/>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257E31F8-C465-3F0B-5274-AA137A120797}"/>
              </a:ext>
            </a:extLst>
          </p:cNvPr>
          <p:cNvSpPr>
            <a:spLocks noChangeArrowheads="1"/>
          </p:cNvSpPr>
          <p:nvPr/>
        </p:nvSpPr>
        <p:spPr bwMode="auto">
          <a:xfrm>
            <a:off x="724577" y="1863453"/>
            <a:ext cx="11024053" cy="566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marL="819150" indent="-733425">
              <a:lnSpc>
                <a:spcPct val="150000"/>
              </a:lnSpc>
              <a:spcBef>
                <a:spcPct val="0"/>
              </a:spcBef>
              <a:buNone/>
            </a:pPr>
            <a:r>
              <a:rPr lang="en-GB" altLang="en-US" sz="2000" dirty="0">
                <a:solidFill>
                  <a:schemeClr val="tx1"/>
                </a:solidFill>
                <a:latin typeface="+mn-lt"/>
              </a:rPr>
              <a:t>Example: </a:t>
            </a:r>
            <a:r>
              <a:rPr lang="en-GB" altLang="en-US" sz="2000" i="1" dirty="0" err="1">
                <a:solidFill>
                  <a:schemeClr val="tx1"/>
                </a:solidFill>
                <a:latin typeface="+mn-lt"/>
              </a:rPr>
              <a:t>hes</a:t>
            </a:r>
            <a:r>
              <a:rPr lang="en-GB" altLang="en-US" sz="2000" i="1" dirty="0">
                <a:solidFill>
                  <a:schemeClr val="tx1"/>
                </a:solidFill>
                <a:latin typeface="+mn-lt"/>
              </a:rPr>
              <a:t> getting away yelled </a:t>
            </a:r>
            <a:r>
              <a:rPr lang="en-GB" altLang="en-US" sz="2000" i="1" dirty="0" err="1">
                <a:solidFill>
                  <a:schemeClr val="tx1"/>
                </a:solidFill>
                <a:latin typeface="+mn-lt"/>
              </a:rPr>
              <a:t>emile</a:t>
            </a:r>
            <a:r>
              <a:rPr lang="en-GB" altLang="en-US" sz="2000" i="1" dirty="0">
                <a:solidFill>
                  <a:schemeClr val="tx1"/>
                </a:solidFill>
                <a:latin typeface="+mn-lt"/>
              </a:rPr>
              <a:t> </a:t>
            </a:r>
            <a:r>
              <a:rPr lang="en-GB" altLang="en-US" sz="2000" dirty="0">
                <a:solidFill>
                  <a:schemeClr val="tx1"/>
                </a:solidFill>
                <a:latin typeface="+mn-lt"/>
              </a:rPr>
              <a:t>could become </a:t>
            </a:r>
            <a:r>
              <a:rPr lang="en-GB" altLang="en-US" sz="2000" i="1" dirty="0">
                <a:solidFill>
                  <a:schemeClr val="tx1"/>
                </a:solidFill>
                <a:latin typeface="+mn-lt"/>
              </a:rPr>
              <a:t>“He’s getting away!” yelled Emile.</a:t>
            </a:r>
            <a:endParaRPr lang="fr-FR" altLang="en-US" sz="2000" dirty="0">
              <a:solidFill>
                <a:schemeClr val="tx1"/>
              </a:solidFill>
              <a:latin typeface="+mn-lt"/>
            </a:endParaRPr>
          </a:p>
        </p:txBody>
      </p:sp>
      <p:sp>
        <p:nvSpPr>
          <p:cNvPr id="12" name="Title 1">
            <a:extLst>
              <a:ext uri="{FF2B5EF4-FFF2-40B4-BE49-F238E27FC236}">
                <a16:creationId xmlns:a16="http://schemas.microsoft.com/office/drawing/2014/main" id="{A0939FD1-EB8A-A5D7-F977-AA6743BD1FA1}"/>
              </a:ext>
            </a:extLst>
          </p:cNvPr>
          <p:cNvSpPr txBox="1">
            <a:spLocks/>
          </p:cNvSpPr>
          <p:nvPr/>
        </p:nvSpPr>
        <p:spPr>
          <a:xfrm>
            <a:off x="680549" y="629733"/>
            <a:ext cx="10591800" cy="1297234"/>
          </a:xfrm>
          <a:prstGeom prst="roundRect">
            <a:avLst>
              <a:gd name="adj" fmla="val 24355"/>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800" dirty="0">
                <a:solidFill>
                  <a:schemeClr val="bg1"/>
                </a:solidFill>
                <a:latin typeface="Andika" panose="02000000000000000000" pitchFamily="2" charset="0"/>
                <a:ea typeface="Andika"/>
                <a:cs typeface="Andika"/>
              </a:rPr>
              <a:t>Fix the speech!</a:t>
            </a:r>
            <a:br>
              <a:rPr lang="en-GB" sz="3200" dirty="0">
                <a:solidFill>
                  <a:schemeClr val="bg1"/>
                </a:solidFill>
                <a:latin typeface="Andika" panose="02000000000000000000" pitchFamily="2" charset="0"/>
                <a:ea typeface="Andika"/>
                <a:cs typeface="Andika"/>
              </a:rPr>
            </a:br>
            <a:r>
              <a:rPr lang="en-GB" sz="3200" dirty="0">
                <a:solidFill>
                  <a:schemeClr val="bg1"/>
                </a:solidFill>
                <a:latin typeface="Andika" panose="02000000000000000000" pitchFamily="2" charset="0"/>
                <a:ea typeface="Andika"/>
                <a:cs typeface="Andika"/>
              </a:rPr>
              <a:t>Add the punctuation to the phrases below. </a:t>
            </a:r>
          </a:p>
        </p:txBody>
      </p:sp>
      <p:sp>
        <p:nvSpPr>
          <p:cNvPr id="10" name="Title 1">
            <a:extLst>
              <a:ext uri="{FF2B5EF4-FFF2-40B4-BE49-F238E27FC236}">
                <a16:creationId xmlns:a16="http://schemas.microsoft.com/office/drawing/2014/main" id="{CC87D35D-2552-EA2A-B43F-7330D0550DD6}"/>
              </a:ext>
            </a:extLst>
          </p:cNvPr>
          <p:cNvSpPr>
            <a:spLocks noGrp="1"/>
          </p:cNvSpPr>
          <p:nvPr>
            <p:ph type="title"/>
          </p:nvPr>
        </p:nvSpPr>
        <p:spPr>
          <a:xfrm>
            <a:off x="1945161" y="158570"/>
            <a:ext cx="8062577" cy="533369"/>
          </a:xfrm>
          <a:prstGeom prst="roundRect">
            <a:avLst>
              <a:gd name="adj" fmla="val 27573"/>
            </a:avLst>
          </a:prstGeom>
          <a:solidFill>
            <a:srgbClr val="7030A0"/>
          </a:solidFill>
          <a:effectLst>
            <a:outerShdw blurRad="50800" dist="38100" dir="5400000" algn="t" rotWithShape="0">
              <a:prstClr val="black">
                <a:alpha val="40000"/>
              </a:prstClr>
            </a:outerShdw>
          </a:effectLst>
        </p:spPr>
        <p:txBody>
          <a:bodyPr>
            <a:noAutofit/>
          </a:bodyPr>
          <a:lstStyle/>
          <a:p>
            <a:pPr algn="ctr"/>
            <a:r>
              <a:rPr lang="en-GB" sz="3200" b="1" dirty="0">
                <a:solidFill>
                  <a:schemeClr val="bg1"/>
                </a:solidFill>
                <a:latin typeface="Andika" panose="02000000000000000000" pitchFamily="2" charset="0"/>
                <a:ea typeface="Andika"/>
                <a:cs typeface="Andika"/>
              </a:rPr>
              <a:t>AIMEE’S CHALLENGE!!!</a:t>
            </a:r>
          </a:p>
        </p:txBody>
      </p:sp>
      <p:pic>
        <p:nvPicPr>
          <p:cNvPr id="13" name="Picture 12" descr="A cartoon character wearing a person hat&#10;&#10;AI-generated content may be incorrect.">
            <a:extLst>
              <a:ext uri="{FF2B5EF4-FFF2-40B4-BE49-F238E27FC236}">
                <a16:creationId xmlns:a16="http://schemas.microsoft.com/office/drawing/2014/main" id="{0C8225CB-8589-6421-2687-34BD8055B52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90674" y="227838"/>
            <a:ext cx="1402449" cy="1738885"/>
          </a:xfrm>
          <a:prstGeom prst="rect">
            <a:avLst/>
          </a:prstGeom>
        </p:spPr>
      </p:pic>
      <p:sp>
        <p:nvSpPr>
          <p:cNvPr id="2" name="Rectangle 1">
            <a:extLst>
              <a:ext uri="{FF2B5EF4-FFF2-40B4-BE49-F238E27FC236}">
                <a16:creationId xmlns:a16="http://schemas.microsoft.com/office/drawing/2014/main" id="{03E20A59-DE17-2404-6EB5-0E5D366998C6}"/>
              </a:ext>
            </a:extLst>
          </p:cNvPr>
          <p:cNvSpPr>
            <a:spLocks noChangeArrowheads="1"/>
          </p:cNvSpPr>
          <p:nvPr/>
        </p:nvSpPr>
        <p:spPr bwMode="auto">
          <a:xfrm>
            <a:off x="3033632" y="2480278"/>
            <a:ext cx="8571225" cy="3797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numCol="2">
            <a:no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marL="630238" indent="-544513">
              <a:lnSpc>
                <a:spcPct val="150000"/>
              </a:lnSpc>
              <a:spcBef>
                <a:spcPct val="0"/>
              </a:spcBef>
              <a:buFont typeface="+mj-lt"/>
              <a:buAutoNum type="arabicPeriod"/>
            </a:pPr>
            <a:r>
              <a:rPr lang="en-GB" altLang="en-US" sz="2000" dirty="0">
                <a:solidFill>
                  <a:schemeClr val="tx1"/>
                </a:solidFill>
                <a:latin typeface="+mn-lt"/>
              </a:rPr>
              <a:t>“We must stop Scrambler,” Aimee warned.</a:t>
            </a:r>
          </a:p>
          <a:p>
            <a:pPr marL="630238" indent="-544513">
              <a:lnSpc>
                <a:spcPct val="150000"/>
              </a:lnSpc>
              <a:spcBef>
                <a:spcPct val="0"/>
              </a:spcBef>
              <a:buFont typeface="+mj-lt"/>
              <a:buAutoNum type="arabicPeriod"/>
            </a:pPr>
            <a:r>
              <a:rPr lang="en-GB" altLang="en-US" sz="2000" dirty="0">
                <a:solidFill>
                  <a:schemeClr val="tx1"/>
                </a:solidFill>
                <a:latin typeface="+mn-lt"/>
              </a:rPr>
              <a:t>“Is that a spaceship?” asked Emile.</a:t>
            </a:r>
          </a:p>
          <a:p>
            <a:pPr marL="630238" indent="-544513">
              <a:lnSpc>
                <a:spcPct val="150000"/>
              </a:lnSpc>
              <a:spcBef>
                <a:spcPct val="0"/>
              </a:spcBef>
              <a:buFont typeface="+mj-lt"/>
              <a:buAutoNum type="arabicPeriod"/>
            </a:pPr>
            <a:r>
              <a:rPr lang="en-GB" altLang="en-US" sz="2000" dirty="0">
                <a:solidFill>
                  <a:schemeClr val="tx1"/>
                </a:solidFill>
                <a:latin typeface="+mn-lt"/>
              </a:rPr>
              <a:t>“Let’s hide behind that crater,” whispered Emile.</a:t>
            </a:r>
          </a:p>
          <a:p>
            <a:pPr marL="630238" indent="-544513">
              <a:lnSpc>
                <a:spcPct val="150000"/>
              </a:lnSpc>
              <a:spcBef>
                <a:spcPct val="0"/>
              </a:spcBef>
              <a:buFont typeface="+mj-lt"/>
              <a:buAutoNum type="arabicPeriod"/>
            </a:pPr>
            <a:r>
              <a:rPr lang="en-GB" altLang="en-US" sz="2000" dirty="0">
                <a:solidFill>
                  <a:schemeClr val="tx1"/>
                </a:solidFill>
                <a:latin typeface="+mn-lt"/>
              </a:rPr>
              <a:t>“Do you trust him?” asked Aimee.</a:t>
            </a:r>
          </a:p>
          <a:p>
            <a:pPr marL="819150" indent="-458788">
              <a:lnSpc>
                <a:spcPct val="150000"/>
              </a:lnSpc>
              <a:spcBef>
                <a:spcPct val="0"/>
              </a:spcBef>
              <a:buFont typeface="+mj-lt"/>
              <a:buAutoNum type="arabicPeriod"/>
            </a:pPr>
            <a:r>
              <a:rPr lang="en-GB" altLang="en-US" sz="2000" dirty="0">
                <a:solidFill>
                  <a:schemeClr val="tx1"/>
                </a:solidFill>
                <a:latin typeface="+mn-lt"/>
              </a:rPr>
              <a:t>“You’ll never catch me!” Scrambler growled.</a:t>
            </a:r>
          </a:p>
          <a:p>
            <a:pPr marL="819150" indent="-458788">
              <a:lnSpc>
                <a:spcPct val="150000"/>
              </a:lnSpc>
              <a:spcBef>
                <a:spcPct val="0"/>
              </a:spcBef>
              <a:buFont typeface="+mj-lt"/>
              <a:buAutoNum type="arabicPeriod"/>
            </a:pPr>
            <a:r>
              <a:rPr lang="en-GB" altLang="en-US" sz="2000" dirty="0">
                <a:solidFill>
                  <a:schemeClr val="tx1"/>
                </a:solidFill>
                <a:latin typeface="+mn-lt"/>
              </a:rPr>
              <a:t>this planet will be mine scrambler shouted</a:t>
            </a:r>
          </a:p>
          <a:p>
            <a:pPr marL="819150" indent="-458788">
              <a:lnSpc>
                <a:spcPct val="150000"/>
              </a:lnSpc>
              <a:spcBef>
                <a:spcPct val="0"/>
              </a:spcBef>
              <a:buFont typeface="+mj-lt"/>
              <a:buAutoNum type="arabicPeriod"/>
            </a:pPr>
            <a:r>
              <a:rPr lang="en-GB" altLang="en-US" sz="2000" dirty="0">
                <a:solidFill>
                  <a:schemeClr val="tx1"/>
                </a:solidFill>
                <a:latin typeface="+mn-lt"/>
              </a:rPr>
              <a:t>i </a:t>
            </a:r>
            <a:r>
              <a:rPr lang="en-GB" altLang="en-US" sz="2000" dirty="0" err="1">
                <a:solidFill>
                  <a:schemeClr val="tx1"/>
                </a:solidFill>
                <a:latin typeface="+mn-lt"/>
              </a:rPr>
              <a:t>dont</a:t>
            </a:r>
            <a:r>
              <a:rPr lang="en-GB" altLang="en-US" sz="2000" dirty="0">
                <a:solidFill>
                  <a:schemeClr val="tx1"/>
                </a:solidFill>
                <a:latin typeface="+mn-lt"/>
              </a:rPr>
              <a:t> think </a:t>
            </a:r>
            <a:r>
              <a:rPr lang="en-GB" altLang="en-US" sz="2000" dirty="0" err="1">
                <a:solidFill>
                  <a:schemeClr val="tx1"/>
                </a:solidFill>
                <a:latin typeface="+mn-lt"/>
              </a:rPr>
              <a:t>thats</a:t>
            </a:r>
            <a:r>
              <a:rPr lang="en-GB" altLang="en-US" sz="2000" dirty="0">
                <a:solidFill>
                  <a:schemeClr val="tx1"/>
                </a:solidFill>
                <a:latin typeface="+mn-lt"/>
              </a:rPr>
              <a:t> a good idea said </a:t>
            </a:r>
            <a:r>
              <a:rPr lang="en-GB" altLang="en-US" sz="2000" dirty="0" err="1">
                <a:solidFill>
                  <a:schemeClr val="tx1"/>
                </a:solidFill>
                <a:latin typeface="+mn-lt"/>
              </a:rPr>
              <a:t>emile</a:t>
            </a:r>
            <a:endParaRPr lang="en-GB" altLang="en-US" sz="2000" dirty="0">
              <a:solidFill>
                <a:schemeClr val="tx1"/>
              </a:solidFill>
              <a:latin typeface="+mn-lt"/>
            </a:endParaRPr>
          </a:p>
          <a:p>
            <a:pPr marL="819150" indent="-458788">
              <a:lnSpc>
                <a:spcPct val="150000"/>
              </a:lnSpc>
              <a:spcBef>
                <a:spcPct val="0"/>
              </a:spcBef>
              <a:buFont typeface="+mj-lt"/>
              <a:buAutoNum type="arabicPeriod"/>
            </a:pPr>
            <a:r>
              <a:rPr lang="en-GB" altLang="en-US" sz="2000" dirty="0">
                <a:solidFill>
                  <a:schemeClr val="tx1"/>
                </a:solidFill>
                <a:latin typeface="+mn-lt"/>
              </a:rPr>
              <a:t>what was that noise asked </a:t>
            </a:r>
            <a:r>
              <a:rPr lang="en-GB" altLang="en-US" sz="2000" dirty="0" err="1">
                <a:solidFill>
                  <a:schemeClr val="tx1"/>
                </a:solidFill>
                <a:latin typeface="+mn-lt"/>
              </a:rPr>
              <a:t>aimee</a:t>
            </a:r>
            <a:endParaRPr lang="en-GB" altLang="en-US" sz="2000" dirty="0">
              <a:solidFill>
                <a:schemeClr val="tx1"/>
              </a:solidFill>
              <a:latin typeface="+mn-lt"/>
            </a:endParaRPr>
          </a:p>
        </p:txBody>
      </p:sp>
      <p:sp>
        <p:nvSpPr>
          <p:cNvPr id="5" name="Amber Oval">
            <a:extLst>
              <a:ext uri="{FF2B5EF4-FFF2-40B4-BE49-F238E27FC236}">
                <a16:creationId xmlns:a16="http://schemas.microsoft.com/office/drawing/2014/main" id="{CB8B5F04-93F4-4649-1DC9-C2CFF83E63BB}"/>
              </a:ext>
            </a:extLst>
          </p:cNvPr>
          <p:cNvSpPr/>
          <p:nvPr/>
        </p:nvSpPr>
        <p:spPr>
          <a:xfrm>
            <a:off x="177698" y="3429000"/>
            <a:ext cx="2547938" cy="2547937"/>
          </a:xfrm>
          <a:prstGeom prst="ellipse">
            <a:avLst/>
          </a:prstGeom>
          <a:solidFill>
            <a:srgbClr val="FFFF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7" name="Green Oval">
            <a:extLst>
              <a:ext uri="{FF2B5EF4-FFF2-40B4-BE49-F238E27FC236}">
                <a16:creationId xmlns:a16="http://schemas.microsoft.com/office/drawing/2014/main" id="{9DBA7606-F024-A7E5-482A-845DCF5FA382}"/>
              </a:ext>
            </a:extLst>
          </p:cNvPr>
          <p:cNvSpPr/>
          <p:nvPr/>
        </p:nvSpPr>
        <p:spPr>
          <a:xfrm>
            <a:off x="177698" y="3429000"/>
            <a:ext cx="2547938" cy="2547937"/>
          </a:xfrm>
          <a:prstGeom prst="ellipse">
            <a:avLst/>
          </a:prstGeom>
          <a:solidFill>
            <a:srgbClr val="00B05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8" name="TextBox 7">
            <a:extLst>
              <a:ext uri="{FF2B5EF4-FFF2-40B4-BE49-F238E27FC236}">
                <a16:creationId xmlns:a16="http://schemas.microsoft.com/office/drawing/2014/main" id="{59269036-11B4-45CC-E93C-3FBA2FBF15DC}"/>
              </a:ext>
            </a:extLst>
          </p:cNvPr>
          <p:cNvSpPr txBox="1"/>
          <p:nvPr/>
        </p:nvSpPr>
        <p:spPr>
          <a:xfrm>
            <a:off x="170317" y="6232233"/>
            <a:ext cx="2542686" cy="408623"/>
          </a:xfrm>
          <a:prstGeom prst="roundRect">
            <a:avLst/>
          </a:prstGeom>
          <a:solidFill>
            <a:srgbClr val="FF000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TIME’S UP!</a:t>
            </a:r>
          </a:p>
        </p:txBody>
      </p:sp>
      <p:sp>
        <p:nvSpPr>
          <p:cNvPr id="14" name="Grey Oval">
            <a:extLst>
              <a:ext uri="{FF2B5EF4-FFF2-40B4-BE49-F238E27FC236}">
                <a16:creationId xmlns:a16="http://schemas.microsoft.com/office/drawing/2014/main" id="{73D29326-C260-6A5B-FC91-03786DDC1CF0}"/>
              </a:ext>
            </a:extLst>
          </p:cNvPr>
          <p:cNvSpPr/>
          <p:nvPr/>
        </p:nvSpPr>
        <p:spPr>
          <a:xfrm>
            <a:off x="177698" y="3429000"/>
            <a:ext cx="2547938" cy="2547937"/>
          </a:xfrm>
          <a:prstGeom prst="ellipse">
            <a:avLst/>
          </a:prstGeom>
          <a:solidFill>
            <a:schemeClr val="bg1">
              <a:lumMod val="85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5" name="Oval 14">
            <a:extLst>
              <a:ext uri="{FF2B5EF4-FFF2-40B4-BE49-F238E27FC236}">
                <a16:creationId xmlns:a16="http://schemas.microsoft.com/office/drawing/2014/main" id="{9F107EDE-3984-33AD-B3E6-CC27CC457236}"/>
              </a:ext>
            </a:extLst>
          </p:cNvPr>
          <p:cNvSpPr/>
          <p:nvPr/>
        </p:nvSpPr>
        <p:spPr>
          <a:xfrm>
            <a:off x="1406028" y="4664028"/>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3" name="Red Oval">
            <a:extLst>
              <a:ext uri="{FF2B5EF4-FFF2-40B4-BE49-F238E27FC236}">
                <a16:creationId xmlns:a16="http://schemas.microsoft.com/office/drawing/2014/main" id="{23E9E5A9-ED54-09FC-957B-8D95EF4F8D4E}"/>
              </a:ext>
            </a:extLst>
          </p:cNvPr>
          <p:cNvSpPr/>
          <p:nvPr/>
        </p:nvSpPr>
        <p:spPr>
          <a:xfrm>
            <a:off x="177698" y="3429000"/>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cxnSp>
        <p:nvCxnSpPr>
          <p:cNvPr id="16" name="Straight Connector 15">
            <a:extLst>
              <a:ext uri="{FF2B5EF4-FFF2-40B4-BE49-F238E27FC236}">
                <a16:creationId xmlns:a16="http://schemas.microsoft.com/office/drawing/2014/main" id="{4CF539FE-1918-6D3C-ED22-E8B5C06CC278}"/>
              </a:ext>
            </a:extLst>
          </p:cNvPr>
          <p:cNvCxnSpPr>
            <a:cxnSpLocks/>
            <a:stCxn id="14" idx="0"/>
          </p:cNvCxnSpPr>
          <p:nvPr/>
        </p:nvCxnSpPr>
        <p:spPr>
          <a:xfrm flipH="1">
            <a:off x="1446415" y="3429000"/>
            <a:ext cx="5252" cy="221463"/>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513DEBA-4BD4-5AFB-1038-1C15E92001A4}"/>
              </a:ext>
            </a:extLst>
          </p:cNvPr>
          <p:cNvCxnSpPr/>
          <p:nvPr/>
        </p:nvCxnSpPr>
        <p:spPr>
          <a:xfrm>
            <a:off x="1453268" y="5738310"/>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B2EF9730-55E8-0942-8DDC-1E29E497BDFC}"/>
              </a:ext>
            </a:extLst>
          </p:cNvPr>
          <p:cNvCxnSpPr>
            <a:cxnSpLocks/>
          </p:cNvCxnSpPr>
          <p:nvPr/>
        </p:nvCxnSpPr>
        <p:spPr>
          <a:xfrm>
            <a:off x="2047630" y="5530074"/>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3D74C627-8242-E130-4A54-13287409AD6E}"/>
              </a:ext>
            </a:extLst>
          </p:cNvPr>
          <p:cNvCxnSpPr>
            <a:cxnSpLocks/>
          </p:cNvCxnSpPr>
          <p:nvPr/>
        </p:nvCxnSpPr>
        <p:spPr>
          <a:xfrm>
            <a:off x="724577" y="3646253"/>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488CF082-BD82-0A27-0169-89DAB8FE204C}"/>
              </a:ext>
            </a:extLst>
          </p:cNvPr>
          <p:cNvCxnSpPr>
            <a:cxnSpLocks/>
          </p:cNvCxnSpPr>
          <p:nvPr/>
        </p:nvCxnSpPr>
        <p:spPr>
          <a:xfrm>
            <a:off x="309372" y="4139989"/>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A696CA3D-1B6E-4F5E-6373-CAA1183BD5CC}"/>
              </a:ext>
            </a:extLst>
          </p:cNvPr>
          <p:cNvCxnSpPr>
            <a:cxnSpLocks/>
          </p:cNvCxnSpPr>
          <p:nvPr/>
        </p:nvCxnSpPr>
        <p:spPr>
          <a:xfrm>
            <a:off x="2346046" y="5168698"/>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61EE618A-814D-72F5-6746-D05DA3937059}"/>
              </a:ext>
            </a:extLst>
          </p:cNvPr>
          <p:cNvCxnSpPr>
            <a:cxnSpLocks/>
          </p:cNvCxnSpPr>
          <p:nvPr/>
        </p:nvCxnSpPr>
        <p:spPr>
          <a:xfrm>
            <a:off x="2478390" y="4701337"/>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4CC912B3-F5EC-B0FF-447B-8C43D0BDA097}"/>
              </a:ext>
            </a:extLst>
          </p:cNvPr>
          <p:cNvCxnSpPr>
            <a:cxnSpLocks/>
          </p:cNvCxnSpPr>
          <p:nvPr/>
        </p:nvCxnSpPr>
        <p:spPr>
          <a:xfrm>
            <a:off x="179299" y="4722966"/>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E27555D8-D3B1-1D4B-82D7-AF9703221F1D}"/>
              </a:ext>
            </a:extLst>
          </p:cNvPr>
          <p:cNvCxnSpPr>
            <a:cxnSpLocks/>
          </p:cNvCxnSpPr>
          <p:nvPr/>
        </p:nvCxnSpPr>
        <p:spPr>
          <a:xfrm flipV="1">
            <a:off x="2399124" y="4154039"/>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CF355126-DEC0-C8B0-7C3B-EA7D8C20BEE7}"/>
              </a:ext>
            </a:extLst>
          </p:cNvPr>
          <p:cNvCxnSpPr>
            <a:cxnSpLocks/>
          </p:cNvCxnSpPr>
          <p:nvPr/>
        </p:nvCxnSpPr>
        <p:spPr>
          <a:xfrm flipV="1">
            <a:off x="339139" y="5185094"/>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43DBA45F-3BEA-99DA-5B18-87CC3E55232E}"/>
              </a:ext>
            </a:extLst>
          </p:cNvPr>
          <p:cNvCxnSpPr>
            <a:cxnSpLocks/>
          </p:cNvCxnSpPr>
          <p:nvPr/>
        </p:nvCxnSpPr>
        <p:spPr>
          <a:xfrm flipV="1">
            <a:off x="699769" y="5530074"/>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2B561E2F-C195-00DF-909E-A0842797711D}"/>
              </a:ext>
            </a:extLst>
          </p:cNvPr>
          <p:cNvCxnSpPr>
            <a:cxnSpLocks/>
          </p:cNvCxnSpPr>
          <p:nvPr/>
        </p:nvCxnSpPr>
        <p:spPr>
          <a:xfrm flipV="1">
            <a:off x="2103279" y="3687750"/>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id="{DEBDC4D9-889F-0C47-75E8-2CEFED331F4C}"/>
              </a:ext>
            </a:extLst>
          </p:cNvPr>
          <p:cNvGrpSpPr>
            <a:grpSpLocks/>
          </p:cNvGrpSpPr>
          <p:nvPr/>
        </p:nvGrpSpPr>
        <p:grpSpPr bwMode="auto">
          <a:xfrm>
            <a:off x="1452496" y="3618860"/>
            <a:ext cx="7938" cy="2208212"/>
            <a:chOff x="6948614" y="3503140"/>
            <a:chExt cx="7930" cy="2208694"/>
          </a:xfrm>
        </p:grpSpPr>
        <p:cxnSp>
          <p:nvCxnSpPr>
            <p:cNvPr id="30" name="Straight Connector 29">
              <a:extLst>
                <a:ext uri="{FF2B5EF4-FFF2-40B4-BE49-F238E27FC236}">
                  <a16:creationId xmlns:a16="http://schemas.microsoft.com/office/drawing/2014/main" id="{4517216B-A33C-8FCF-5E51-789733BDFA14}"/>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17E17CD5-04C8-7390-849B-92E36787867A}"/>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33" name="TextBox 32">
            <a:extLst>
              <a:ext uri="{FF2B5EF4-FFF2-40B4-BE49-F238E27FC236}">
                <a16:creationId xmlns:a16="http://schemas.microsoft.com/office/drawing/2014/main" id="{9C7A8433-9AA5-1E4E-806A-1FFED2BB3A49}"/>
              </a:ext>
            </a:extLst>
          </p:cNvPr>
          <p:cNvSpPr txBox="1"/>
          <p:nvPr/>
        </p:nvSpPr>
        <p:spPr>
          <a:xfrm>
            <a:off x="243563" y="2721584"/>
            <a:ext cx="2417865" cy="510778"/>
          </a:xfrm>
          <a:prstGeom prst="roundRect">
            <a:avLst/>
          </a:prstGeom>
          <a:solidFill>
            <a:srgbClr val="FFC000"/>
          </a:solidFill>
        </p:spPr>
        <p:txBody>
          <a:bodyPr wrap="square" rtlCol="0">
            <a:spAutoFit/>
          </a:bodyPr>
          <a:lstStyle/>
          <a:p>
            <a:pPr algn="ctr"/>
            <a:r>
              <a:rPr lang="en-GB" sz="2400" dirty="0">
                <a:solidFill>
                  <a:schemeClr val="bg1"/>
                </a:solidFill>
                <a:latin typeface="Andika" panose="02000000000000000000" pitchFamily="2" charset="0"/>
              </a:rPr>
              <a:t>2 Minute Timer</a:t>
            </a:r>
          </a:p>
        </p:txBody>
      </p:sp>
    </p:spTree>
    <p:extLst>
      <p:ext uri="{BB962C8B-B14F-4D97-AF65-F5344CB8AC3E}">
        <p14:creationId xmlns:p14="http://schemas.microsoft.com/office/powerpoint/2010/main" val="2541142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6B5BD9-C029-C932-0BF0-0AAD0EEA79BE}"/>
            </a:ext>
          </a:extLst>
        </p:cNvPr>
        <p:cNvGrpSpPr/>
        <p:nvPr/>
      </p:nvGrpSpPr>
      <p:grpSpPr>
        <a:xfrm>
          <a:off x="0" y="0"/>
          <a:ext cx="0" cy="0"/>
          <a:chOff x="0" y="0"/>
          <a:chExt cx="0" cy="0"/>
        </a:xfrm>
      </p:grpSpPr>
      <p:pic>
        <p:nvPicPr>
          <p:cNvPr id="4" name="Picture 3" descr="Diagram, background pattern&#10;&#10;Description automatically generated">
            <a:extLst>
              <a:ext uri="{FF2B5EF4-FFF2-40B4-BE49-F238E27FC236}">
                <a16:creationId xmlns:a16="http://schemas.microsoft.com/office/drawing/2014/main" id="{D92DFE66-A6E3-F228-8149-6AFF87D4E0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6" name="Rectangle: Rounded Corners 5">
            <a:extLst>
              <a:ext uri="{FF2B5EF4-FFF2-40B4-BE49-F238E27FC236}">
                <a16:creationId xmlns:a16="http://schemas.microsoft.com/office/drawing/2014/main" id="{9528493E-8384-4A5C-B300-EFFDF13FD747}"/>
              </a:ext>
            </a:extLst>
          </p:cNvPr>
          <p:cNvSpPr/>
          <p:nvPr/>
        </p:nvSpPr>
        <p:spPr>
          <a:xfrm>
            <a:off x="478311" y="1682498"/>
            <a:ext cx="11470125" cy="4827809"/>
          </a:xfrm>
          <a:prstGeom prst="roundRect">
            <a:avLst>
              <a:gd name="adj" fmla="val 7634"/>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A3487A8F-001A-6F9F-E733-F589CC7A1CEA}"/>
              </a:ext>
            </a:extLst>
          </p:cNvPr>
          <p:cNvSpPr>
            <a:spLocks noChangeArrowheads="1"/>
          </p:cNvSpPr>
          <p:nvPr/>
        </p:nvSpPr>
        <p:spPr bwMode="auto">
          <a:xfrm>
            <a:off x="724577" y="1863453"/>
            <a:ext cx="11024053" cy="566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marL="819150" indent="-733425">
              <a:lnSpc>
                <a:spcPct val="150000"/>
              </a:lnSpc>
              <a:spcBef>
                <a:spcPct val="0"/>
              </a:spcBef>
              <a:buNone/>
            </a:pPr>
            <a:r>
              <a:rPr lang="en-GB" altLang="en-US" sz="2000" dirty="0">
                <a:solidFill>
                  <a:schemeClr val="tx1"/>
                </a:solidFill>
                <a:latin typeface="+mn-lt"/>
              </a:rPr>
              <a:t>Example: </a:t>
            </a:r>
            <a:r>
              <a:rPr lang="en-GB" altLang="en-US" sz="2000" i="1" dirty="0" err="1">
                <a:solidFill>
                  <a:schemeClr val="tx1"/>
                </a:solidFill>
                <a:latin typeface="+mn-lt"/>
              </a:rPr>
              <a:t>hes</a:t>
            </a:r>
            <a:r>
              <a:rPr lang="en-GB" altLang="en-US" sz="2000" i="1" dirty="0">
                <a:solidFill>
                  <a:schemeClr val="tx1"/>
                </a:solidFill>
                <a:latin typeface="+mn-lt"/>
              </a:rPr>
              <a:t> getting away yelled </a:t>
            </a:r>
            <a:r>
              <a:rPr lang="en-GB" altLang="en-US" sz="2000" i="1" dirty="0" err="1">
                <a:solidFill>
                  <a:schemeClr val="tx1"/>
                </a:solidFill>
                <a:latin typeface="+mn-lt"/>
              </a:rPr>
              <a:t>emile</a:t>
            </a:r>
            <a:r>
              <a:rPr lang="en-GB" altLang="en-US" sz="2000" i="1" dirty="0">
                <a:solidFill>
                  <a:schemeClr val="tx1"/>
                </a:solidFill>
                <a:latin typeface="+mn-lt"/>
              </a:rPr>
              <a:t> </a:t>
            </a:r>
            <a:r>
              <a:rPr lang="en-GB" altLang="en-US" sz="2000" dirty="0">
                <a:solidFill>
                  <a:schemeClr val="tx1"/>
                </a:solidFill>
                <a:latin typeface="+mn-lt"/>
              </a:rPr>
              <a:t>could become </a:t>
            </a:r>
            <a:r>
              <a:rPr lang="en-GB" altLang="en-US" sz="2000" i="1" dirty="0">
                <a:solidFill>
                  <a:schemeClr val="tx1"/>
                </a:solidFill>
                <a:latin typeface="+mn-lt"/>
              </a:rPr>
              <a:t>“He’s getting away!” yelled Emile.</a:t>
            </a:r>
            <a:endParaRPr lang="fr-FR" altLang="en-US" sz="2000" dirty="0">
              <a:solidFill>
                <a:schemeClr val="tx1"/>
              </a:solidFill>
              <a:latin typeface="+mn-lt"/>
            </a:endParaRPr>
          </a:p>
        </p:txBody>
      </p:sp>
      <p:sp>
        <p:nvSpPr>
          <p:cNvPr id="12" name="Title 1">
            <a:extLst>
              <a:ext uri="{FF2B5EF4-FFF2-40B4-BE49-F238E27FC236}">
                <a16:creationId xmlns:a16="http://schemas.microsoft.com/office/drawing/2014/main" id="{FDC7D5D5-8652-3EA5-7306-4DD4A3A6C0D9}"/>
              </a:ext>
            </a:extLst>
          </p:cNvPr>
          <p:cNvSpPr txBox="1">
            <a:spLocks/>
          </p:cNvSpPr>
          <p:nvPr/>
        </p:nvSpPr>
        <p:spPr>
          <a:xfrm>
            <a:off x="680549" y="629733"/>
            <a:ext cx="10591800" cy="1297234"/>
          </a:xfrm>
          <a:prstGeom prst="roundRect">
            <a:avLst>
              <a:gd name="adj" fmla="val 24355"/>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800" dirty="0">
                <a:solidFill>
                  <a:schemeClr val="bg1"/>
                </a:solidFill>
                <a:latin typeface="Andika" panose="02000000000000000000" pitchFamily="2" charset="0"/>
                <a:ea typeface="Andika"/>
                <a:cs typeface="Andika"/>
              </a:rPr>
              <a:t>Fix the speech!</a:t>
            </a:r>
            <a:br>
              <a:rPr lang="en-GB" sz="3200" dirty="0">
                <a:solidFill>
                  <a:schemeClr val="bg1"/>
                </a:solidFill>
                <a:latin typeface="Andika" panose="02000000000000000000" pitchFamily="2" charset="0"/>
                <a:ea typeface="Andika"/>
                <a:cs typeface="Andika"/>
              </a:rPr>
            </a:br>
            <a:r>
              <a:rPr lang="en-GB" sz="3200" dirty="0">
                <a:solidFill>
                  <a:schemeClr val="bg1"/>
                </a:solidFill>
                <a:latin typeface="Andika" panose="02000000000000000000" pitchFamily="2" charset="0"/>
                <a:ea typeface="Andika"/>
                <a:cs typeface="Andika"/>
              </a:rPr>
              <a:t>Add the punctuation to the phrases below. </a:t>
            </a:r>
          </a:p>
        </p:txBody>
      </p:sp>
      <p:sp>
        <p:nvSpPr>
          <p:cNvPr id="10" name="Title 1">
            <a:extLst>
              <a:ext uri="{FF2B5EF4-FFF2-40B4-BE49-F238E27FC236}">
                <a16:creationId xmlns:a16="http://schemas.microsoft.com/office/drawing/2014/main" id="{5663F6D8-F4D8-9ECA-A82D-15FC3A951BAC}"/>
              </a:ext>
            </a:extLst>
          </p:cNvPr>
          <p:cNvSpPr>
            <a:spLocks noGrp="1"/>
          </p:cNvSpPr>
          <p:nvPr>
            <p:ph type="title"/>
          </p:nvPr>
        </p:nvSpPr>
        <p:spPr>
          <a:xfrm>
            <a:off x="1945161" y="158570"/>
            <a:ext cx="8062577" cy="533369"/>
          </a:xfrm>
          <a:prstGeom prst="roundRect">
            <a:avLst>
              <a:gd name="adj" fmla="val 27573"/>
            </a:avLst>
          </a:prstGeom>
          <a:solidFill>
            <a:srgbClr val="7030A0"/>
          </a:solidFill>
          <a:effectLst>
            <a:outerShdw blurRad="50800" dist="38100" dir="5400000" algn="t" rotWithShape="0">
              <a:prstClr val="black">
                <a:alpha val="40000"/>
              </a:prstClr>
            </a:outerShdw>
          </a:effectLst>
        </p:spPr>
        <p:txBody>
          <a:bodyPr>
            <a:noAutofit/>
          </a:bodyPr>
          <a:lstStyle/>
          <a:p>
            <a:pPr algn="ctr"/>
            <a:r>
              <a:rPr lang="en-GB" sz="3200" b="1" dirty="0">
                <a:solidFill>
                  <a:schemeClr val="bg1"/>
                </a:solidFill>
                <a:latin typeface="Andika" panose="02000000000000000000" pitchFamily="2" charset="0"/>
                <a:ea typeface="Andika"/>
                <a:cs typeface="Andika"/>
              </a:rPr>
              <a:t>AIMEE’S CHALLENGE!!!</a:t>
            </a:r>
          </a:p>
        </p:txBody>
      </p:sp>
      <p:pic>
        <p:nvPicPr>
          <p:cNvPr id="13" name="Picture 12" descr="A cartoon character wearing a person hat&#10;&#10;AI-generated content may be incorrect.">
            <a:extLst>
              <a:ext uri="{FF2B5EF4-FFF2-40B4-BE49-F238E27FC236}">
                <a16:creationId xmlns:a16="http://schemas.microsoft.com/office/drawing/2014/main" id="{7BB0EF01-4755-6A3D-A0F6-D596DA797E1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90674" y="227838"/>
            <a:ext cx="1402449" cy="1738885"/>
          </a:xfrm>
          <a:prstGeom prst="rect">
            <a:avLst/>
          </a:prstGeom>
        </p:spPr>
      </p:pic>
      <p:sp>
        <p:nvSpPr>
          <p:cNvPr id="2" name="Rectangle 1">
            <a:extLst>
              <a:ext uri="{FF2B5EF4-FFF2-40B4-BE49-F238E27FC236}">
                <a16:creationId xmlns:a16="http://schemas.microsoft.com/office/drawing/2014/main" id="{07102643-C8F7-A260-569A-C31A62D0BD86}"/>
              </a:ext>
            </a:extLst>
          </p:cNvPr>
          <p:cNvSpPr>
            <a:spLocks noChangeArrowheads="1"/>
          </p:cNvSpPr>
          <p:nvPr/>
        </p:nvSpPr>
        <p:spPr bwMode="auto">
          <a:xfrm>
            <a:off x="3033632" y="2480278"/>
            <a:ext cx="8571225" cy="3797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numCol="2">
            <a:no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marL="630238" indent="-544513">
              <a:lnSpc>
                <a:spcPct val="150000"/>
              </a:lnSpc>
              <a:spcBef>
                <a:spcPct val="0"/>
              </a:spcBef>
              <a:buFont typeface="+mj-lt"/>
              <a:buAutoNum type="arabicPeriod"/>
            </a:pPr>
            <a:r>
              <a:rPr lang="en-GB" altLang="en-US" sz="2000" dirty="0">
                <a:solidFill>
                  <a:schemeClr val="tx1"/>
                </a:solidFill>
                <a:latin typeface="+mn-lt"/>
              </a:rPr>
              <a:t>“We must stop Scrambler,” Aimee warned.</a:t>
            </a:r>
          </a:p>
          <a:p>
            <a:pPr marL="630238" indent="-544513">
              <a:lnSpc>
                <a:spcPct val="150000"/>
              </a:lnSpc>
              <a:spcBef>
                <a:spcPct val="0"/>
              </a:spcBef>
              <a:buFont typeface="+mj-lt"/>
              <a:buAutoNum type="arabicPeriod"/>
            </a:pPr>
            <a:r>
              <a:rPr lang="en-GB" altLang="en-US" sz="2000" dirty="0">
                <a:solidFill>
                  <a:schemeClr val="tx1"/>
                </a:solidFill>
                <a:latin typeface="+mn-lt"/>
              </a:rPr>
              <a:t>“Is that a spaceship?” asked Emile.</a:t>
            </a:r>
          </a:p>
          <a:p>
            <a:pPr marL="630238" indent="-544513">
              <a:lnSpc>
                <a:spcPct val="150000"/>
              </a:lnSpc>
              <a:spcBef>
                <a:spcPct val="0"/>
              </a:spcBef>
              <a:buFont typeface="+mj-lt"/>
              <a:buAutoNum type="arabicPeriod"/>
            </a:pPr>
            <a:r>
              <a:rPr lang="en-GB" altLang="en-US" sz="2000" dirty="0">
                <a:solidFill>
                  <a:schemeClr val="tx1"/>
                </a:solidFill>
                <a:latin typeface="+mn-lt"/>
              </a:rPr>
              <a:t>“Let’s hide behind that crater,” whispered Emile.</a:t>
            </a:r>
          </a:p>
          <a:p>
            <a:pPr marL="630238" indent="-544513">
              <a:lnSpc>
                <a:spcPct val="150000"/>
              </a:lnSpc>
              <a:spcBef>
                <a:spcPct val="0"/>
              </a:spcBef>
              <a:buFont typeface="+mj-lt"/>
              <a:buAutoNum type="arabicPeriod"/>
            </a:pPr>
            <a:r>
              <a:rPr lang="en-GB" altLang="en-US" sz="2000" dirty="0">
                <a:solidFill>
                  <a:schemeClr val="tx1"/>
                </a:solidFill>
                <a:latin typeface="+mn-lt"/>
              </a:rPr>
              <a:t>“Do you trust him?” asked Aimee.</a:t>
            </a:r>
          </a:p>
          <a:p>
            <a:pPr marL="819150" indent="-458788">
              <a:lnSpc>
                <a:spcPct val="150000"/>
              </a:lnSpc>
              <a:spcBef>
                <a:spcPct val="0"/>
              </a:spcBef>
              <a:buFont typeface="+mj-lt"/>
              <a:buAutoNum type="arabicPeriod"/>
            </a:pPr>
            <a:r>
              <a:rPr lang="en-GB" altLang="en-US" sz="2000" dirty="0">
                <a:solidFill>
                  <a:schemeClr val="tx1"/>
                </a:solidFill>
                <a:latin typeface="+mn-lt"/>
              </a:rPr>
              <a:t>“You’ll never catch me!” Scrambler growled.</a:t>
            </a:r>
          </a:p>
          <a:p>
            <a:pPr marL="819150" indent="-458788">
              <a:lnSpc>
                <a:spcPct val="150000"/>
              </a:lnSpc>
              <a:spcBef>
                <a:spcPct val="0"/>
              </a:spcBef>
              <a:buFont typeface="+mj-lt"/>
              <a:buAutoNum type="arabicPeriod"/>
            </a:pPr>
            <a:r>
              <a:rPr lang="en-GB" altLang="en-US" sz="2000" dirty="0">
                <a:solidFill>
                  <a:schemeClr val="tx1"/>
                </a:solidFill>
                <a:latin typeface="+mn-lt"/>
              </a:rPr>
              <a:t>“This planet will be mine!” Scrambler shouted.</a:t>
            </a:r>
          </a:p>
          <a:p>
            <a:pPr marL="819150" indent="-458788">
              <a:lnSpc>
                <a:spcPct val="150000"/>
              </a:lnSpc>
              <a:spcBef>
                <a:spcPct val="0"/>
              </a:spcBef>
              <a:buFont typeface="+mj-lt"/>
              <a:buAutoNum type="arabicPeriod"/>
            </a:pPr>
            <a:r>
              <a:rPr lang="en-GB" altLang="en-US" sz="2000" dirty="0">
                <a:solidFill>
                  <a:schemeClr val="tx1"/>
                </a:solidFill>
                <a:latin typeface="+mn-lt"/>
              </a:rPr>
              <a:t>i </a:t>
            </a:r>
            <a:r>
              <a:rPr lang="en-GB" altLang="en-US" sz="2000" dirty="0" err="1">
                <a:solidFill>
                  <a:schemeClr val="tx1"/>
                </a:solidFill>
                <a:latin typeface="+mn-lt"/>
              </a:rPr>
              <a:t>dont</a:t>
            </a:r>
            <a:r>
              <a:rPr lang="en-GB" altLang="en-US" sz="2000" dirty="0">
                <a:solidFill>
                  <a:schemeClr val="tx1"/>
                </a:solidFill>
                <a:latin typeface="+mn-lt"/>
              </a:rPr>
              <a:t> think </a:t>
            </a:r>
            <a:r>
              <a:rPr lang="en-GB" altLang="en-US" sz="2000" dirty="0" err="1">
                <a:solidFill>
                  <a:schemeClr val="tx1"/>
                </a:solidFill>
                <a:latin typeface="+mn-lt"/>
              </a:rPr>
              <a:t>thats</a:t>
            </a:r>
            <a:r>
              <a:rPr lang="en-GB" altLang="en-US" sz="2000" dirty="0">
                <a:solidFill>
                  <a:schemeClr val="tx1"/>
                </a:solidFill>
                <a:latin typeface="+mn-lt"/>
              </a:rPr>
              <a:t> a good idea said </a:t>
            </a:r>
            <a:r>
              <a:rPr lang="en-GB" altLang="en-US" sz="2000" dirty="0" err="1">
                <a:solidFill>
                  <a:schemeClr val="tx1"/>
                </a:solidFill>
                <a:latin typeface="+mn-lt"/>
              </a:rPr>
              <a:t>emile</a:t>
            </a:r>
            <a:endParaRPr lang="en-GB" altLang="en-US" sz="2000" dirty="0">
              <a:solidFill>
                <a:schemeClr val="tx1"/>
              </a:solidFill>
              <a:latin typeface="+mn-lt"/>
            </a:endParaRPr>
          </a:p>
          <a:p>
            <a:pPr marL="819150" indent="-458788">
              <a:lnSpc>
                <a:spcPct val="150000"/>
              </a:lnSpc>
              <a:spcBef>
                <a:spcPct val="0"/>
              </a:spcBef>
              <a:buFont typeface="+mj-lt"/>
              <a:buAutoNum type="arabicPeriod"/>
            </a:pPr>
            <a:r>
              <a:rPr lang="en-GB" altLang="en-US" sz="2000" dirty="0">
                <a:solidFill>
                  <a:schemeClr val="tx1"/>
                </a:solidFill>
                <a:latin typeface="+mn-lt"/>
              </a:rPr>
              <a:t>what was that noise asked </a:t>
            </a:r>
            <a:r>
              <a:rPr lang="en-GB" altLang="en-US" sz="2000" dirty="0" err="1">
                <a:solidFill>
                  <a:schemeClr val="tx1"/>
                </a:solidFill>
                <a:latin typeface="+mn-lt"/>
              </a:rPr>
              <a:t>aimee</a:t>
            </a:r>
            <a:endParaRPr lang="en-GB" altLang="en-US" sz="2000" dirty="0">
              <a:solidFill>
                <a:schemeClr val="tx1"/>
              </a:solidFill>
              <a:latin typeface="+mn-lt"/>
            </a:endParaRPr>
          </a:p>
        </p:txBody>
      </p:sp>
      <p:sp>
        <p:nvSpPr>
          <p:cNvPr id="5" name="Amber Oval">
            <a:extLst>
              <a:ext uri="{FF2B5EF4-FFF2-40B4-BE49-F238E27FC236}">
                <a16:creationId xmlns:a16="http://schemas.microsoft.com/office/drawing/2014/main" id="{2CAE1544-7D0C-43CF-7896-C4BA92609A81}"/>
              </a:ext>
            </a:extLst>
          </p:cNvPr>
          <p:cNvSpPr/>
          <p:nvPr/>
        </p:nvSpPr>
        <p:spPr>
          <a:xfrm>
            <a:off x="177698" y="3429000"/>
            <a:ext cx="2547938" cy="2547937"/>
          </a:xfrm>
          <a:prstGeom prst="ellipse">
            <a:avLst/>
          </a:prstGeom>
          <a:solidFill>
            <a:srgbClr val="FFFF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7" name="Green Oval">
            <a:extLst>
              <a:ext uri="{FF2B5EF4-FFF2-40B4-BE49-F238E27FC236}">
                <a16:creationId xmlns:a16="http://schemas.microsoft.com/office/drawing/2014/main" id="{BFEAA5B1-C7B3-8760-7808-BE2B8B090AE8}"/>
              </a:ext>
            </a:extLst>
          </p:cNvPr>
          <p:cNvSpPr/>
          <p:nvPr/>
        </p:nvSpPr>
        <p:spPr>
          <a:xfrm>
            <a:off x="177698" y="3429000"/>
            <a:ext cx="2547938" cy="2547937"/>
          </a:xfrm>
          <a:prstGeom prst="ellipse">
            <a:avLst/>
          </a:prstGeom>
          <a:solidFill>
            <a:srgbClr val="00B05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8" name="TextBox 7">
            <a:extLst>
              <a:ext uri="{FF2B5EF4-FFF2-40B4-BE49-F238E27FC236}">
                <a16:creationId xmlns:a16="http://schemas.microsoft.com/office/drawing/2014/main" id="{CA804A6C-A452-CA99-1E40-36EAC87C59C3}"/>
              </a:ext>
            </a:extLst>
          </p:cNvPr>
          <p:cNvSpPr txBox="1"/>
          <p:nvPr/>
        </p:nvSpPr>
        <p:spPr>
          <a:xfrm>
            <a:off x="170317" y="6232233"/>
            <a:ext cx="2542686" cy="408623"/>
          </a:xfrm>
          <a:prstGeom prst="roundRect">
            <a:avLst/>
          </a:prstGeom>
          <a:solidFill>
            <a:srgbClr val="FF000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TIME’S UP!</a:t>
            </a:r>
          </a:p>
        </p:txBody>
      </p:sp>
      <p:sp>
        <p:nvSpPr>
          <p:cNvPr id="14" name="Grey Oval">
            <a:extLst>
              <a:ext uri="{FF2B5EF4-FFF2-40B4-BE49-F238E27FC236}">
                <a16:creationId xmlns:a16="http://schemas.microsoft.com/office/drawing/2014/main" id="{B3A612E3-B9C4-5A7C-A43A-100497A40262}"/>
              </a:ext>
            </a:extLst>
          </p:cNvPr>
          <p:cNvSpPr/>
          <p:nvPr/>
        </p:nvSpPr>
        <p:spPr>
          <a:xfrm>
            <a:off x="177698" y="3429000"/>
            <a:ext cx="2547938" cy="2547937"/>
          </a:xfrm>
          <a:prstGeom prst="ellipse">
            <a:avLst/>
          </a:prstGeom>
          <a:solidFill>
            <a:schemeClr val="bg1">
              <a:lumMod val="85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5" name="Oval 14">
            <a:extLst>
              <a:ext uri="{FF2B5EF4-FFF2-40B4-BE49-F238E27FC236}">
                <a16:creationId xmlns:a16="http://schemas.microsoft.com/office/drawing/2014/main" id="{FEE31555-1A1B-7D94-5E22-5AE3147001CE}"/>
              </a:ext>
            </a:extLst>
          </p:cNvPr>
          <p:cNvSpPr/>
          <p:nvPr/>
        </p:nvSpPr>
        <p:spPr>
          <a:xfrm>
            <a:off x="1406028" y="4664028"/>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3" name="Red Oval">
            <a:extLst>
              <a:ext uri="{FF2B5EF4-FFF2-40B4-BE49-F238E27FC236}">
                <a16:creationId xmlns:a16="http://schemas.microsoft.com/office/drawing/2014/main" id="{2C0EFBF2-B385-8CD7-2017-A7EE9BD46BD0}"/>
              </a:ext>
            </a:extLst>
          </p:cNvPr>
          <p:cNvSpPr/>
          <p:nvPr/>
        </p:nvSpPr>
        <p:spPr>
          <a:xfrm>
            <a:off x="177698" y="3429000"/>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cxnSp>
        <p:nvCxnSpPr>
          <p:cNvPr id="16" name="Straight Connector 15">
            <a:extLst>
              <a:ext uri="{FF2B5EF4-FFF2-40B4-BE49-F238E27FC236}">
                <a16:creationId xmlns:a16="http://schemas.microsoft.com/office/drawing/2014/main" id="{43BD12FB-8E29-2196-FE51-9CBE013369D2}"/>
              </a:ext>
            </a:extLst>
          </p:cNvPr>
          <p:cNvCxnSpPr>
            <a:cxnSpLocks/>
            <a:stCxn id="14" idx="0"/>
          </p:cNvCxnSpPr>
          <p:nvPr/>
        </p:nvCxnSpPr>
        <p:spPr>
          <a:xfrm flipH="1">
            <a:off x="1446415" y="3429000"/>
            <a:ext cx="5252" cy="221463"/>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846EDC8C-4A95-0E1A-F0F9-6C389AAFE259}"/>
              </a:ext>
            </a:extLst>
          </p:cNvPr>
          <p:cNvCxnSpPr/>
          <p:nvPr/>
        </p:nvCxnSpPr>
        <p:spPr>
          <a:xfrm>
            <a:off x="1453268" y="5738310"/>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AE5D5912-E80C-D986-9A40-0596459F47D4}"/>
              </a:ext>
            </a:extLst>
          </p:cNvPr>
          <p:cNvCxnSpPr>
            <a:cxnSpLocks/>
          </p:cNvCxnSpPr>
          <p:nvPr/>
        </p:nvCxnSpPr>
        <p:spPr>
          <a:xfrm>
            <a:off x="2047630" y="5530074"/>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A5A0FF14-325F-9EFC-1335-F8FE94521F37}"/>
              </a:ext>
            </a:extLst>
          </p:cNvPr>
          <p:cNvCxnSpPr>
            <a:cxnSpLocks/>
          </p:cNvCxnSpPr>
          <p:nvPr/>
        </p:nvCxnSpPr>
        <p:spPr>
          <a:xfrm>
            <a:off x="724577" y="3646253"/>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192D03DB-F71E-2628-AEB0-897A4FAFA42B}"/>
              </a:ext>
            </a:extLst>
          </p:cNvPr>
          <p:cNvCxnSpPr>
            <a:cxnSpLocks/>
          </p:cNvCxnSpPr>
          <p:nvPr/>
        </p:nvCxnSpPr>
        <p:spPr>
          <a:xfrm>
            <a:off x="309372" y="4139989"/>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4146E581-9695-8763-099C-A40645CB2CE3}"/>
              </a:ext>
            </a:extLst>
          </p:cNvPr>
          <p:cNvCxnSpPr>
            <a:cxnSpLocks/>
          </p:cNvCxnSpPr>
          <p:nvPr/>
        </p:nvCxnSpPr>
        <p:spPr>
          <a:xfrm>
            <a:off x="2346046" y="5168698"/>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8E49F29D-AE31-D630-3748-41900B807BE0}"/>
              </a:ext>
            </a:extLst>
          </p:cNvPr>
          <p:cNvCxnSpPr>
            <a:cxnSpLocks/>
          </p:cNvCxnSpPr>
          <p:nvPr/>
        </p:nvCxnSpPr>
        <p:spPr>
          <a:xfrm>
            <a:off x="2478390" y="4701337"/>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2E25CB61-5938-6323-01D9-19423E4290D0}"/>
              </a:ext>
            </a:extLst>
          </p:cNvPr>
          <p:cNvCxnSpPr>
            <a:cxnSpLocks/>
          </p:cNvCxnSpPr>
          <p:nvPr/>
        </p:nvCxnSpPr>
        <p:spPr>
          <a:xfrm>
            <a:off x="179299" y="4722966"/>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E5D405BD-7794-5B62-7DB8-1A88C1953A58}"/>
              </a:ext>
            </a:extLst>
          </p:cNvPr>
          <p:cNvCxnSpPr>
            <a:cxnSpLocks/>
          </p:cNvCxnSpPr>
          <p:nvPr/>
        </p:nvCxnSpPr>
        <p:spPr>
          <a:xfrm flipV="1">
            <a:off x="2399124" y="4154039"/>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644FC4CE-6E3F-9486-690E-E2D6F6D96886}"/>
              </a:ext>
            </a:extLst>
          </p:cNvPr>
          <p:cNvCxnSpPr>
            <a:cxnSpLocks/>
          </p:cNvCxnSpPr>
          <p:nvPr/>
        </p:nvCxnSpPr>
        <p:spPr>
          <a:xfrm flipV="1">
            <a:off x="339139" y="5185094"/>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D1F53C2C-6B5D-55E7-1ECA-1B8BDB92BA80}"/>
              </a:ext>
            </a:extLst>
          </p:cNvPr>
          <p:cNvCxnSpPr>
            <a:cxnSpLocks/>
          </p:cNvCxnSpPr>
          <p:nvPr/>
        </p:nvCxnSpPr>
        <p:spPr>
          <a:xfrm flipV="1">
            <a:off x="699769" y="5530074"/>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BB1181EC-10B3-E667-8ED3-093DE94BB3E8}"/>
              </a:ext>
            </a:extLst>
          </p:cNvPr>
          <p:cNvCxnSpPr>
            <a:cxnSpLocks/>
          </p:cNvCxnSpPr>
          <p:nvPr/>
        </p:nvCxnSpPr>
        <p:spPr>
          <a:xfrm flipV="1">
            <a:off x="2103279" y="3687750"/>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id="{54463F75-5D4F-559A-086B-D9229E964E75}"/>
              </a:ext>
            </a:extLst>
          </p:cNvPr>
          <p:cNvGrpSpPr>
            <a:grpSpLocks/>
          </p:cNvGrpSpPr>
          <p:nvPr/>
        </p:nvGrpSpPr>
        <p:grpSpPr bwMode="auto">
          <a:xfrm>
            <a:off x="1452496" y="3618860"/>
            <a:ext cx="7938" cy="2208212"/>
            <a:chOff x="6948614" y="3503140"/>
            <a:chExt cx="7930" cy="2208694"/>
          </a:xfrm>
        </p:grpSpPr>
        <p:cxnSp>
          <p:nvCxnSpPr>
            <p:cNvPr id="30" name="Straight Connector 29">
              <a:extLst>
                <a:ext uri="{FF2B5EF4-FFF2-40B4-BE49-F238E27FC236}">
                  <a16:creationId xmlns:a16="http://schemas.microsoft.com/office/drawing/2014/main" id="{096DC926-C3EC-C292-E948-10F1BFD7BFB7}"/>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C9CBEF2D-F8D8-797E-D05E-A123BEAB2047}"/>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33" name="TextBox 32">
            <a:extLst>
              <a:ext uri="{FF2B5EF4-FFF2-40B4-BE49-F238E27FC236}">
                <a16:creationId xmlns:a16="http://schemas.microsoft.com/office/drawing/2014/main" id="{47886E1F-9EFC-EEB4-68DA-9F2121967DB3}"/>
              </a:ext>
            </a:extLst>
          </p:cNvPr>
          <p:cNvSpPr txBox="1"/>
          <p:nvPr/>
        </p:nvSpPr>
        <p:spPr>
          <a:xfrm>
            <a:off x="243563" y="2721584"/>
            <a:ext cx="2417865" cy="510778"/>
          </a:xfrm>
          <a:prstGeom prst="roundRect">
            <a:avLst/>
          </a:prstGeom>
          <a:solidFill>
            <a:srgbClr val="FFC000"/>
          </a:solidFill>
        </p:spPr>
        <p:txBody>
          <a:bodyPr wrap="square" rtlCol="0">
            <a:spAutoFit/>
          </a:bodyPr>
          <a:lstStyle/>
          <a:p>
            <a:pPr algn="ctr"/>
            <a:r>
              <a:rPr lang="en-GB" sz="2400" dirty="0">
                <a:solidFill>
                  <a:schemeClr val="bg1"/>
                </a:solidFill>
                <a:latin typeface="Andika" panose="02000000000000000000" pitchFamily="2" charset="0"/>
              </a:rPr>
              <a:t>2 Minute Timer</a:t>
            </a:r>
          </a:p>
        </p:txBody>
      </p:sp>
    </p:spTree>
    <p:extLst>
      <p:ext uri="{BB962C8B-B14F-4D97-AF65-F5344CB8AC3E}">
        <p14:creationId xmlns:p14="http://schemas.microsoft.com/office/powerpoint/2010/main" val="2112457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115D09-391E-5306-7DDF-8714574B2EBC}"/>
            </a:ext>
          </a:extLst>
        </p:cNvPr>
        <p:cNvGrpSpPr/>
        <p:nvPr/>
      </p:nvGrpSpPr>
      <p:grpSpPr>
        <a:xfrm>
          <a:off x="0" y="0"/>
          <a:ext cx="0" cy="0"/>
          <a:chOff x="0" y="0"/>
          <a:chExt cx="0" cy="0"/>
        </a:xfrm>
      </p:grpSpPr>
      <p:pic>
        <p:nvPicPr>
          <p:cNvPr id="4" name="Picture 3" descr="Diagram, background pattern&#10;&#10;Description automatically generated">
            <a:extLst>
              <a:ext uri="{FF2B5EF4-FFF2-40B4-BE49-F238E27FC236}">
                <a16:creationId xmlns:a16="http://schemas.microsoft.com/office/drawing/2014/main" id="{EAB0D55D-F364-4B6F-ED64-AE8818CD21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6" name="Rectangle: Rounded Corners 5">
            <a:extLst>
              <a:ext uri="{FF2B5EF4-FFF2-40B4-BE49-F238E27FC236}">
                <a16:creationId xmlns:a16="http://schemas.microsoft.com/office/drawing/2014/main" id="{D09EAEC4-37D8-87BA-DBAC-583CF8EA1F61}"/>
              </a:ext>
            </a:extLst>
          </p:cNvPr>
          <p:cNvSpPr/>
          <p:nvPr/>
        </p:nvSpPr>
        <p:spPr>
          <a:xfrm>
            <a:off x="478311" y="1682498"/>
            <a:ext cx="11470125" cy="4827809"/>
          </a:xfrm>
          <a:prstGeom prst="roundRect">
            <a:avLst>
              <a:gd name="adj" fmla="val 7634"/>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6CD2C675-6DB4-1AE1-5201-BE8752E38031}"/>
              </a:ext>
            </a:extLst>
          </p:cNvPr>
          <p:cNvSpPr>
            <a:spLocks noChangeArrowheads="1"/>
          </p:cNvSpPr>
          <p:nvPr/>
        </p:nvSpPr>
        <p:spPr bwMode="auto">
          <a:xfrm>
            <a:off x="724577" y="1863453"/>
            <a:ext cx="11024053" cy="566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marL="819150" indent="-733425">
              <a:lnSpc>
                <a:spcPct val="150000"/>
              </a:lnSpc>
              <a:spcBef>
                <a:spcPct val="0"/>
              </a:spcBef>
              <a:buNone/>
            </a:pPr>
            <a:r>
              <a:rPr lang="en-GB" altLang="en-US" sz="2000" dirty="0">
                <a:solidFill>
                  <a:schemeClr val="tx1"/>
                </a:solidFill>
                <a:latin typeface="+mn-lt"/>
              </a:rPr>
              <a:t>Example: </a:t>
            </a:r>
            <a:r>
              <a:rPr lang="en-GB" altLang="en-US" sz="2000" i="1" dirty="0" err="1">
                <a:solidFill>
                  <a:schemeClr val="tx1"/>
                </a:solidFill>
                <a:latin typeface="+mn-lt"/>
              </a:rPr>
              <a:t>hes</a:t>
            </a:r>
            <a:r>
              <a:rPr lang="en-GB" altLang="en-US" sz="2000" i="1" dirty="0">
                <a:solidFill>
                  <a:schemeClr val="tx1"/>
                </a:solidFill>
                <a:latin typeface="+mn-lt"/>
              </a:rPr>
              <a:t> getting away yelled </a:t>
            </a:r>
            <a:r>
              <a:rPr lang="en-GB" altLang="en-US" sz="2000" i="1" dirty="0" err="1">
                <a:solidFill>
                  <a:schemeClr val="tx1"/>
                </a:solidFill>
                <a:latin typeface="+mn-lt"/>
              </a:rPr>
              <a:t>emile</a:t>
            </a:r>
            <a:r>
              <a:rPr lang="en-GB" altLang="en-US" sz="2000" i="1" dirty="0">
                <a:solidFill>
                  <a:schemeClr val="tx1"/>
                </a:solidFill>
                <a:latin typeface="+mn-lt"/>
              </a:rPr>
              <a:t> </a:t>
            </a:r>
            <a:r>
              <a:rPr lang="en-GB" altLang="en-US" sz="2000" dirty="0">
                <a:solidFill>
                  <a:schemeClr val="tx1"/>
                </a:solidFill>
                <a:latin typeface="+mn-lt"/>
              </a:rPr>
              <a:t>could become </a:t>
            </a:r>
            <a:r>
              <a:rPr lang="en-GB" altLang="en-US" sz="2000" i="1" dirty="0">
                <a:solidFill>
                  <a:schemeClr val="tx1"/>
                </a:solidFill>
                <a:latin typeface="+mn-lt"/>
              </a:rPr>
              <a:t>“He’s getting away!” yelled Emile.</a:t>
            </a:r>
            <a:endParaRPr lang="fr-FR" altLang="en-US" sz="2000" dirty="0">
              <a:solidFill>
                <a:schemeClr val="tx1"/>
              </a:solidFill>
              <a:latin typeface="+mn-lt"/>
            </a:endParaRPr>
          </a:p>
        </p:txBody>
      </p:sp>
      <p:sp>
        <p:nvSpPr>
          <p:cNvPr id="12" name="Title 1">
            <a:extLst>
              <a:ext uri="{FF2B5EF4-FFF2-40B4-BE49-F238E27FC236}">
                <a16:creationId xmlns:a16="http://schemas.microsoft.com/office/drawing/2014/main" id="{9278BD55-0112-B5BD-273D-E922175AD580}"/>
              </a:ext>
            </a:extLst>
          </p:cNvPr>
          <p:cNvSpPr txBox="1">
            <a:spLocks/>
          </p:cNvSpPr>
          <p:nvPr/>
        </p:nvSpPr>
        <p:spPr>
          <a:xfrm>
            <a:off x="680549" y="629733"/>
            <a:ext cx="10591800" cy="1297234"/>
          </a:xfrm>
          <a:prstGeom prst="roundRect">
            <a:avLst>
              <a:gd name="adj" fmla="val 24355"/>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800" dirty="0">
                <a:solidFill>
                  <a:schemeClr val="bg1"/>
                </a:solidFill>
                <a:latin typeface="Andika" panose="02000000000000000000" pitchFamily="2" charset="0"/>
                <a:ea typeface="Andika"/>
                <a:cs typeface="Andika"/>
              </a:rPr>
              <a:t>Fix the speech!</a:t>
            </a:r>
            <a:br>
              <a:rPr lang="en-GB" sz="3200" dirty="0">
                <a:solidFill>
                  <a:schemeClr val="bg1"/>
                </a:solidFill>
                <a:latin typeface="Andika" panose="02000000000000000000" pitchFamily="2" charset="0"/>
                <a:ea typeface="Andika"/>
                <a:cs typeface="Andika"/>
              </a:rPr>
            </a:br>
            <a:r>
              <a:rPr lang="en-GB" sz="3200" dirty="0">
                <a:solidFill>
                  <a:schemeClr val="bg1"/>
                </a:solidFill>
                <a:latin typeface="Andika" panose="02000000000000000000" pitchFamily="2" charset="0"/>
                <a:ea typeface="Andika"/>
                <a:cs typeface="Andika"/>
              </a:rPr>
              <a:t>Add the punctuation to the phrases below. </a:t>
            </a:r>
          </a:p>
        </p:txBody>
      </p:sp>
      <p:sp>
        <p:nvSpPr>
          <p:cNvPr id="10" name="Title 1">
            <a:extLst>
              <a:ext uri="{FF2B5EF4-FFF2-40B4-BE49-F238E27FC236}">
                <a16:creationId xmlns:a16="http://schemas.microsoft.com/office/drawing/2014/main" id="{FE260C03-4AAB-6734-A6D4-E14E9BA3F3B6}"/>
              </a:ext>
            </a:extLst>
          </p:cNvPr>
          <p:cNvSpPr>
            <a:spLocks noGrp="1"/>
          </p:cNvSpPr>
          <p:nvPr>
            <p:ph type="title"/>
          </p:nvPr>
        </p:nvSpPr>
        <p:spPr>
          <a:xfrm>
            <a:off x="1945161" y="158570"/>
            <a:ext cx="8062577" cy="533369"/>
          </a:xfrm>
          <a:prstGeom prst="roundRect">
            <a:avLst>
              <a:gd name="adj" fmla="val 27573"/>
            </a:avLst>
          </a:prstGeom>
          <a:solidFill>
            <a:srgbClr val="7030A0"/>
          </a:solidFill>
          <a:effectLst>
            <a:outerShdw blurRad="50800" dist="38100" dir="5400000" algn="t" rotWithShape="0">
              <a:prstClr val="black">
                <a:alpha val="40000"/>
              </a:prstClr>
            </a:outerShdw>
          </a:effectLst>
        </p:spPr>
        <p:txBody>
          <a:bodyPr>
            <a:noAutofit/>
          </a:bodyPr>
          <a:lstStyle/>
          <a:p>
            <a:pPr algn="ctr"/>
            <a:r>
              <a:rPr lang="en-GB" sz="3200" b="1" dirty="0">
                <a:solidFill>
                  <a:schemeClr val="bg1"/>
                </a:solidFill>
                <a:latin typeface="Andika" panose="02000000000000000000" pitchFamily="2" charset="0"/>
                <a:ea typeface="Andika"/>
                <a:cs typeface="Andika"/>
              </a:rPr>
              <a:t>AIMEE’S CHALLENGE!!!</a:t>
            </a:r>
          </a:p>
        </p:txBody>
      </p:sp>
      <p:pic>
        <p:nvPicPr>
          <p:cNvPr id="13" name="Picture 12" descr="A cartoon character wearing a person hat&#10;&#10;AI-generated content may be incorrect.">
            <a:extLst>
              <a:ext uri="{FF2B5EF4-FFF2-40B4-BE49-F238E27FC236}">
                <a16:creationId xmlns:a16="http://schemas.microsoft.com/office/drawing/2014/main" id="{BCCD847D-56F5-8020-ED55-454BA57783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90674" y="227838"/>
            <a:ext cx="1402449" cy="1738885"/>
          </a:xfrm>
          <a:prstGeom prst="rect">
            <a:avLst/>
          </a:prstGeom>
        </p:spPr>
      </p:pic>
      <p:sp>
        <p:nvSpPr>
          <p:cNvPr id="2" name="Rectangle 1">
            <a:extLst>
              <a:ext uri="{FF2B5EF4-FFF2-40B4-BE49-F238E27FC236}">
                <a16:creationId xmlns:a16="http://schemas.microsoft.com/office/drawing/2014/main" id="{09707ADC-02A6-5C00-F3F5-2A5628F8C743}"/>
              </a:ext>
            </a:extLst>
          </p:cNvPr>
          <p:cNvSpPr>
            <a:spLocks noChangeArrowheads="1"/>
          </p:cNvSpPr>
          <p:nvPr/>
        </p:nvSpPr>
        <p:spPr bwMode="auto">
          <a:xfrm>
            <a:off x="3033632" y="2480278"/>
            <a:ext cx="8571225" cy="3797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numCol="2">
            <a:no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marL="630238" indent="-544513">
              <a:lnSpc>
                <a:spcPct val="150000"/>
              </a:lnSpc>
              <a:spcBef>
                <a:spcPct val="0"/>
              </a:spcBef>
              <a:buFont typeface="+mj-lt"/>
              <a:buAutoNum type="arabicPeriod"/>
            </a:pPr>
            <a:r>
              <a:rPr lang="en-GB" altLang="en-US" sz="2000" dirty="0">
                <a:solidFill>
                  <a:schemeClr val="tx1"/>
                </a:solidFill>
                <a:latin typeface="+mn-lt"/>
              </a:rPr>
              <a:t>“We must stop Scrambler,” Aimee warned.</a:t>
            </a:r>
          </a:p>
          <a:p>
            <a:pPr marL="630238" indent="-544513">
              <a:lnSpc>
                <a:spcPct val="150000"/>
              </a:lnSpc>
              <a:spcBef>
                <a:spcPct val="0"/>
              </a:spcBef>
              <a:buFont typeface="+mj-lt"/>
              <a:buAutoNum type="arabicPeriod"/>
            </a:pPr>
            <a:r>
              <a:rPr lang="en-GB" altLang="en-US" sz="2000" dirty="0">
                <a:solidFill>
                  <a:schemeClr val="tx1"/>
                </a:solidFill>
                <a:latin typeface="+mn-lt"/>
              </a:rPr>
              <a:t>“Is that a spaceship?” asked Emile.</a:t>
            </a:r>
          </a:p>
          <a:p>
            <a:pPr marL="630238" indent="-544513">
              <a:lnSpc>
                <a:spcPct val="150000"/>
              </a:lnSpc>
              <a:spcBef>
                <a:spcPct val="0"/>
              </a:spcBef>
              <a:buFont typeface="+mj-lt"/>
              <a:buAutoNum type="arabicPeriod"/>
            </a:pPr>
            <a:r>
              <a:rPr lang="en-GB" altLang="en-US" sz="2000" dirty="0">
                <a:solidFill>
                  <a:schemeClr val="tx1"/>
                </a:solidFill>
                <a:latin typeface="+mn-lt"/>
              </a:rPr>
              <a:t>“Let’s hide behind that crater,” whispered Emile.</a:t>
            </a:r>
          </a:p>
          <a:p>
            <a:pPr marL="630238" indent="-544513">
              <a:lnSpc>
                <a:spcPct val="150000"/>
              </a:lnSpc>
              <a:spcBef>
                <a:spcPct val="0"/>
              </a:spcBef>
              <a:buFont typeface="+mj-lt"/>
              <a:buAutoNum type="arabicPeriod"/>
            </a:pPr>
            <a:r>
              <a:rPr lang="en-GB" altLang="en-US" sz="2000" dirty="0">
                <a:solidFill>
                  <a:schemeClr val="tx1"/>
                </a:solidFill>
                <a:latin typeface="+mn-lt"/>
              </a:rPr>
              <a:t>“Do you trust him?” asked Aimee.</a:t>
            </a:r>
          </a:p>
          <a:p>
            <a:pPr marL="819150" indent="-458788">
              <a:lnSpc>
                <a:spcPct val="150000"/>
              </a:lnSpc>
              <a:spcBef>
                <a:spcPct val="0"/>
              </a:spcBef>
              <a:buFont typeface="+mj-lt"/>
              <a:buAutoNum type="arabicPeriod"/>
            </a:pPr>
            <a:r>
              <a:rPr lang="en-GB" altLang="en-US" sz="2000" dirty="0">
                <a:solidFill>
                  <a:schemeClr val="tx1"/>
                </a:solidFill>
                <a:latin typeface="+mn-lt"/>
              </a:rPr>
              <a:t>“You’ll never catch me!” Scrambler growled.</a:t>
            </a:r>
          </a:p>
          <a:p>
            <a:pPr marL="819150" indent="-458788">
              <a:lnSpc>
                <a:spcPct val="150000"/>
              </a:lnSpc>
              <a:spcBef>
                <a:spcPct val="0"/>
              </a:spcBef>
              <a:buFont typeface="+mj-lt"/>
              <a:buAutoNum type="arabicPeriod"/>
            </a:pPr>
            <a:r>
              <a:rPr lang="en-GB" altLang="en-US" sz="2000" dirty="0">
                <a:solidFill>
                  <a:schemeClr val="tx1"/>
                </a:solidFill>
                <a:latin typeface="+mn-lt"/>
              </a:rPr>
              <a:t>“This planet will be mine!” Scrambler shouted.</a:t>
            </a:r>
          </a:p>
          <a:p>
            <a:pPr marL="819150" indent="-458788">
              <a:lnSpc>
                <a:spcPct val="150000"/>
              </a:lnSpc>
              <a:spcBef>
                <a:spcPct val="0"/>
              </a:spcBef>
              <a:buFont typeface="+mj-lt"/>
              <a:buAutoNum type="arabicPeriod"/>
            </a:pPr>
            <a:r>
              <a:rPr lang="en-GB" altLang="en-US" sz="2000" dirty="0">
                <a:solidFill>
                  <a:schemeClr val="tx1"/>
                </a:solidFill>
                <a:latin typeface="+mn-lt"/>
              </a:rPr>
              <a:t>“I don’t think that’s a good idea,” said Emile.</a:t>
            </a:r>
          </a:p>
          <a:p>
            <a:pPr marL="819150" indent="-458788">
              <a:lnSpc>
                <a:spcPct val="150000"/>
              </a:lnSpc>
              <a:spcBef>
                <a:spcPct val="0"/>
              </a:spcBef>
              <a:buFont typeface="+mj-lt"/>
              <a:buAutoNum type="arabicPeriod"/>
            </a:pPr>
            <a:r>
              <a:rPr lang="en-GB" altLang="en-US" sz="2000" dirty="0">
                <a:solidFill>
                  <a:schemeClr val="tx1"/>
                </a:solidFill>
                <a:latin typeface="+mn-lt"/>
              </a:rPr>
              <a:t>what was that noise asked </a:t>
            </a:r>
            <a:r>
              <a:rPr lang="en-GB" altLang="en-US" sz="2000" dirty="0" err="1">
                <a:solidFill>
                  <a:schemeClr val="tx1"/>
                </a:solidFill>
                <a:latin typeface="+mn-lt"/>
              </a:rPr>
              <a:t>aimee</a:t>
            </a:r>
            <a:endParaRPr lang="en-GB" altLang="en-US" sz="2000" dirty="0">
              <a:solidFill>
                <a:schemeClr val="tx1"/>
              </a:solidFill>
              <a:latin typeface="+mn-lt"/>
            </a:endParaRPr>
          </a:p>
        </p:txBody>
      </p:sp>
      <p:sp>
        <p:nvSpPr>
          <p:cNvPr id="5" name="Amber Oval">
            <a:extLst>
              <a:ext uri="{FF2B5EF4-FFF2-40B4-BE49-F238E27FC236}">
                <a16:creationId xmlns:a16="http://schemas.microsoft.com/office/drawing/2014/main" id="{912F781C-DD5B-5933-98A3-528834A9C836}"/>
              </a:ext>
            </a:extLst>
          </p:cNvPr>
          <p:cNvSpPr/>
          <p:nvPr/>
        </p:nvSpPr>
        <p:spPr>
          <a:xfrm>
            <a:off x="177698" y="3429000"/>
            <a:ext cx="2547938" cy="2547937"/>
          </a:xfrm>
          <a:prstGeom prst="ellipse">
            <a:avLst/>
          </a:prstGeom>
          <a:solidFill>
            <a:srgbClr val="FFFF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7" name="Green Oval">
            <a:extLst>
              <a:ext uri="{FF2B5EF4-FFF2-40B4-BE49-F238E27FC236}">
                <a16:creationId xmlns:a16="http://schemas.microsoft.com/office/drawing/2014/main" id="{0978C2F8-F51C-CDB7-DF4D-3095207368D9}"/>
              </a:ext>
            </a:extLst>
          </p:cNvPr>
          <p:cNvSpPr/>
          <p:nvPr/>
        </p:nvSpPr>
        <p:spPr>
          <a:xfrm>
            <a:off x="177698" y="3429000"/>
            <a:ext cx="2547938" cy="2547937"/>
          </a:xfrm>
          <a:prstGeom prst="ellipse">
            <a:avLst/>
          </a:prstGeom>
          <a:solidFill>
            <a:srgbClr val="00B05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8" name="TextBox 7">
            <a:extLst>
              <a:ext uri="{FF2B5EF4-FFF2-40B4-BE49-F238E27FC236}">
                <a16:creationId xmlns:a16="http://schemas.microsoft.com/office/drawing/2014/main" id="{51232B6D-B94B-47B2-399E-6D0BF6C3ADE8}"/>
              </a:ext>
            </a:extLst>
          </p:cNvPr>
          <p:cNvSpPr txBox="1"/>
          <p:nvPr/>
        </p:nvSpPr>
        <p:spPr>
          <a:xfrm>
            <a:off x="170317" y="6232233"/>
            <a:ext cx="2542686" cy="408623"/>
          </a:xfrm>
          <a:prstGeom prst="roundRect">
            <a:avLst/>
          </a:prstGeom>
          <a:solidFill>
            <a:srgbClr val="FF000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TIME’S UP!</a:t>
            </a:r>
          </a:p>
        </p:txBody>
      </p:sp>
      <p:sp>
        <p:nvSpPr>
          <p:cNvPr id="14" name="Grey Oval">
            <a:extLst>
              <a:ext uri="{FF2B5EF4-FFF2-40B4-BE49-F238E27FC236}">
                <a16:creationId xmlns:a16="http://schemas.microsoft.com/office/drawing/2014/main" id="{C601F6A4-749A-0C49-4398-B6AF3205219B}"/>
              </a:ext>
            </a:extLst>
          </p:cNvPr>
          <p:cNvSpPr/>
          <p:nvPr/>
        </p:nvSpPr>
        <p:spPr>
          <a:xfrm>
            <a:off x="177698" y="3429000"/>
            <a:ext cx="2547938" cy="2547937"/>
          </a:xfrm>
          <a:prstGeom prst="ellipse">
            <a:avLst/>
          </a:prstGeom>
          <a:solidFill>
            <a:schemeClr val="bg1">
              <a:lumMod val="85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5" name="Oval 14">
            <a:extLst>
              <a:ext uri="{FF2B5EF4-FFF2-40B4-BE49-F238E27FC236}">
                <a16:creationId xmlns:a16="http://schemas.microsoft.com/office/drawing/2014/main" id="{49862229-8881-825B-C5AC-3C8756A7891D}"/>
              </a:ext>
            </a:extLst>
          </p:cNvPr>
          <p:cNvSpPr/>
          <p:nvPr/>
        </p:nvSpPr>
        <p:spPr>
          <a:xfrm>
            <a:off x="1406028" y="4664028"/>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3" name="Red Oval">
            <a:extLst>
              <a:ext uri="{FF2B5EF4-FFF2-40B4-BE49-F238E27FC236}">
                <a16:creationId xmlns:a16="http://schemas.microsoft.com/office/drawing/2014/main" id="{54D96FD7-D7E0-9036-97B7-F9B66C4DF4EB}"/>
              </a:ext>
            </a:extLst>
          </p:cNvPr>
          <p:cNvSpPr/>
          <p:nvPr/>
        </p:nvSpPr>
        <p:spPr>
          <a:xfrm>
            <a:off x="177698" y="3429000"/>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cxnSp>
        <p:nvCxnSpPr>
          <p:cNvPr id="16" name="Straight Connector 15">
            <a:extLst>
              <a:ext uri="{FF2B5EF4-FFF2-40B4-BE49-F238E27FC236}">
                <a16:creationId xmlns:a16="http://schemas.microsoft.com/office/drawing/2014/main" id="{D52EFDC2-3121-B6F9-6D31-7F11302E7FD9}"/>
              </a:ext>
            </a:extLst>
          </p:cNvPr>
          <p:cNvCxnSpPr>
            <a:cxnSpLocks/>
            <a:stCxn id="14" idx="0"/>
          </p:cNvCxnSpPr>
          <p:nvPr/>
        </p:nvCxnSpPr>
        <p:spPr>
          <a:xfrm flipH="1">
            <a:off x="1446415" y="3429000"/>
            <a:ext cx="5252" cy="221463"/>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E4502E16-0ACB-2C5D-C1B6-2FC85029A53D}"/>
              </a:ext>
            </a:extLst>
          </p:cNvPr>
          <p:cNvCxnSpPr/>
          <p:nvPr/>
        </p:nvCxnSpPr>
        <p:spPr>
          <a:xfrm>
            <a:off x="1453268" y="5738310"/>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D8357BA9-B7FB-4023-F600-9114C459685A}"/>
              </a:ext>
            </a:extLst>
          </p:cNvPr>
          <p:cNvCxnSpPr>
            <a:cxnSpLocks/>
          </p:cNvCxnSpPr>
          <p:nvPr/>
        </p:nvCxnSpPr>
        <p:spPr>
          <a:xfrm>
            <a:off x="2047630" y="5530074"/>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C27B7B6-BCE2-DEC9-1901-1903ED3587DA}"/>
              </a:ext>
            </a:extLst>
          </p:cNvPr>
          <p:cNvCxnSpPr>
            <a:cxnSpLocks/>
          </p:cNvCxnSpPr>
          <p:nvPr/>
        </p:nvCxnSpPr>
        <p:spPr>
          <a:xfrm>
            <a:off x="724577" y="3646253"/>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D0154DDF-58D1-89D5-DC06-B8E39BF2D115}"/>
              </a:ext>
            </a:extLst>
          </p:cNvPr>
          <p:cNvCxnSpPr>
            <a:cxnSpLocks/>
          </p:cNvCxnSpPr>
          <p:nvPr/>
        </p:nvCxnSpPr>
        <p:spPr>
          <a:xfrm>
            <a:off x="309372" y="4139989"/>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6089124B-3DD9-9359-03CB-6AA589FD149B}"/>
              </a:ext>
            </a:extLst>
          </p:cNvPr>
          <p:cNvCxnSpPr>
            <a:cxnSpLocks/>
          </p:cNvCxnSpPr>
          <p:nvPr/>
        </p:nvCxnSpPr>
        <p:spPr>
          <a:xfrm>
            <a:off x="2346046" y="5168698"/>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0A0E1D26-19B0-933B-FCE0-E8B4C906E214}"/>
              </a:ext>
            </a:extLst>
          </p:cNvPr>
          <p:cNvCxnSpPr>
            <a:cxnSpLocks/>
          </p:cNvCxnSpPr>
          <p:nvPr/>
        </p:nvCxnSpPr>
        <p:spPr>
          <a:xfrm>
            <a:off x="2478390" y="4701337"/>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8DAA3603-E193-1194-9426-E62ECCF41BDE}"/>
              </a:ext>
            </a:extLst>
          </p:cNvPr>
          <p:cNvCxnSpPr>
            <a:cxnSpLocks/>
          </p:cNvCxnSpPr>
          <p:nvPr/>
        </p:nvCxnSpPr>
        <p:spPr>
          <a:xfrm>
            <a:off x="179299" y="4722966"/>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A80D5108-9784-89A8-69DA-35B504E9039D}"/>
              </a:ext>
            </a:extLst>
          </p:cNvPr>
          <p:cNvCxnSpPr>
            <a:cxnSpLocks/>
          </p:cNvCxnSpPr>
          <p:nvPr/>
        </p:nvCxnSpPr>
        <p:spPr>
          <a:xfrm flipV="1">
            <a:off x="2399124" y="4154039"/>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6CCFB19E-6E16-83FA-89AC-80A7DC693AC3}"/>
              </a:ext>
            </a:extLst>
          </p:cNvPr>
          <p:cNvCxnSpPr>
            <a:cxnSpLocks/>
          </p:cNvCxnSpPr>
          <p:nvPr/>
        </p:nvCxnSpPr>
        <p:spPr>
          <a:xfrm flipV="1">
            <a:off x="339139" y="5185094"/>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65637060-CF1C-F59A-C9DD-7B73CEA8582A}"/>
              </a:ext>
            </a:extLst>
          </p:cNvPr>
          <p:cNvCxnSpPr>
            <a:cxnSpLocks/>
          </p:cNvCxnSpPr>
          <p:nvPr/>
        </p:nvCxnSpPr>
        <p:spPr>
          <a:xfrm flipV="1">
            <a:off x="699769" y="5530074"/>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ECC11107-4B6B-B9FB-AE2E-FB63E83CA18D}"/>
              </a:ext>
            </a:extLst>
          </p:cNvPr>
          <p:cNvCxnSpPr>
            <a:cxnSpLocks/>
          </p:cNvCxnSpPr>
          <p:nvPr/>
        </p:nvCxnSpPr>
        <p:spPr>
          <a:xfrm flipV="1">
            <a:off x="2103279" y="3687750"/>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id="{A7F62013-5DCD-7293-E851-F8196B7C891D}"/>
              </a:ext>
            </a:extLst>
          </p:cNvPr>
          <p:cNvGrpSpPr>
            <a:grpSpLocks/>
          </p:cNvGrpSpPr>
          <p:nvPr/>
        </p:nvGrpSpPr>
        <p:grpSpPr bwMode="auto">
          <a:xfrm>
            <a:off x="1452496" y="3618860"/>
            <a:ext cx="7938" cy="2208212"/>
            <a:chOff x="6948614" y="3503140"/>
            <a:chExt cx="7930" cy="2208694"/>
          </a:xfrm>
        </p:grpSpPr>
        <p:cxnSp>
          <p:nvCxnSpPr>
            <p:cNvPr id="30" name="Straight Connector 29">
              <a:extLst>
                <a:ext uri="{FF2B5EF4-FFF2-40B4-BE49-F238E27FC236}">
                  <a16:creationId xmlns:a16="http://schemas.microsoft.com/office/drawing/2014/main" id="{767A71B9-AC00-ACBE-0202-232944212456}"/>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1561140C-9652-4BCA-5270-1B8C518A8BFC}"/>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33" name="TextBox 32">
            <a:extLst>
              <a:ext uri="{FF2B5EF4-FFF2-40B4-BE49-F238E27FC236}">
                <a16:creationId xmlns:a16="http://schemas.microsoft.com/office/drawing/2014/main" id="{379B9EBB-EA37-DFD1-8945-ED88A09B4419}"/>
              </a:ext>
            </a:extLst>
          </p:cNvPr>
          <p:cNvSpPr txBox="1"/>
          <p:nvPr/>
        </p:nvSpPr>
        <p:spPr>
          <a:xfrm>
            <a:off x="243563" y="2721584"/>
            <a:ext cx="2417865" cy="510778"/>
          </a:xfrm>
          <a:prstGeom prst="roundRect">
            <a:avLst/>
          </a:prstGeom>
          <a:solidFill>
            <a:srgbClr val="FFC000"/>
          </a:solidFill>
        </p:spPr>
        <p:txBody>
          <a:bodyPr wrap="square" rtlCol="0">
            <a:spAutoFit/>
          </a:bodyPr>
          <a:lstStyle/>
          <a:p>
            <a:pPr algn="ctr"/>
            <a:r>
              <a:rPr lang="en-GB" sz="2400" dirty="0">
                <a:solidFill>
                  <a:schemeClr val="bg1"/>
                </a:solidFill>
                <a:latin typeface="Andika" panose="02000000000000000000" pitchFamily="2" charset="0"/>
              </a:rPr>
              <a:t>2 Minute Timer</a:t>
            </a:r>
          </a:p>
        </p:txBody>
      </p:sp>
    </p:spTree>
    <p:extLst>
      <p:ext uri="{BB962C8B-B14F-4D97-AF65-F5344CB8AC3E}">
        <p14:creationId xmlns:p14="http://schemas.microsoft.com/office/powerpoint/2010/main" val="2171450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0F3AD4-C2D0-F0B3-9805-994D5BCD4B81}"/>
            </a:ext>
          </a:extLst>
        </p:cNvPr>
        <p:cNvGrpSpPr/>
        <p:nvPr/>
      </p:nvGrpSpPr>
      <p:grpSpPr>
        <a:xfrm>
          <a:off x="0" y="0"/>
          <a:ext cx="0" cy="0"/>
          <a:chOff x="0" y="0"/>
          <a:chExt cx="0" cy="0"/>
        </a:xfrm>
      </p:grpSpPr>
      <p:pic>
        <p:nvPicPr>
          <p:cNvPr id="4" name="Picture 3" descr="Diagram, background pattern&#10;&#10;Description automatically generated">
            <a:extLst>
              <a:ext uri="{FF2B5EF4-FFF2-40B4-BE49-F238E27FC236}">
                <a16:creationId xmlns:a16="http://schemas.microsoft.com/office/drawing/2014/main" id="{AD3B2EB9-53B0-28AD-8ED1-CCD560B2A9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6" name="Rectangle: Rounded Corners 5">
            <a:extLst>
              <a:ext uri="{FF2B5EF4-FFF2-40B4-BE49-F238E27FC236}">
                <a16:creationId xmlns:a16="http://schemas.microsoft.com/office/drawing/2014/main" id="{F0C0E119-BC3C-D55A-6A09-C42CD9AB125E}"/>
              </a:ext>
            </a:extLst>
          </p:cNvPr>
          <p:cNvSpPr/>
          <p:nvPr/>
        </p:nvSpPr>
        <p:spPr>
          <a:xfrm>
            <a:off x="478311" y="1682498"/>
            <a:ext cx="11470125" cy="4827809"/>
          </a:xfrm>
          <a:prstGeom prst="roundRect">
            <a:avLst>
              <a:gd name="adj" fmla="val 7634"/>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9BE754DC-E87E-7C54-AB15-27030526C662}"/>
              </a:ext>
            </a:extLst>
          </p:cNvPr>
          <p:cNvSpPr>
            <a:spLocks noChangeArrowheads="1"/>
          </p:cNvSpPr>
          <p:nvPr/>
        </p:nvSpPr>
        <p:spPr bwMode="auto">
          <a:xfrm>
            <a:off x="724577" y="1863453"/>
            <a:ext cx="11024053" cy="566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marL="819150" indent="-733425">
              <a:lnSpc>
                <a:spcPct val="150000"/>
              </a:lnSpc>
              <a:spcBef>
                <a:spcPct val="0"/>
              </a:spcBef>
              <a:buNone/>
            </a:pPr>
            <a:r>
              <a:rPr lang="en-GB" altLang="en-US" sz="2000" dirty="0">
                <a:solidFill>
                  <a:schemeClr val="tx1"/>
                </a:solidFill>
                <a:latin typeface="+mn-lt"/>
              </a:rPr>
              <a:t>Example: </a:t>
            </a:r>
            <a:r>
              <a:rPr lang="en-GB" altLang="en-US" sz="2000" i="1" dirty="0" err="1">
                <a:solidFill>
                  <a:schemeClr val="tx1"/>
                </a:solidFill>
                <a:latin typeface="+mn-lt"/>
              </a:rPr>
              <a:t>hes</a:t>
            </a:r>
            <a:r>
              <a:rPr lang="en-GB" altLang="en-US" sz="2000" i="1" dirty="0">
                <a:solidFill>
                  <a:schemeClr val="tx1"/>
                </a:solidFill>
                <a:latin typeface="+mn-lt"/>
              </a:rPr>
              <a:t> getting away yelled </a:t>
            </a:r>
            <a:r>
              <a:rPr lang="en-GB" altLang="en-US" sz="2000" i="1" dirty="0" err="1">
                <a:solidFill>
                  <a:schemeClr val="tx1"/>
                </a:solidFill>
                <a:latin typeface="+mn-lt"/>
              </a:rPr>
              <a:t>emile</a:t>
            </a:r>
            <a:r>
              <a:rPr lang="en-GB" altLang="en-US" sz="2000" i="1" dirty="0">
                <a:solidFill>
                  <a:schemeClr val="tx1"/>
                </a:solidFill>
                <a:latin typeface="+mn-lt"/>
              </a:rPr>
              <a:t> </a:t>
            </a:r>
            <a:r>
              <a:rPr lang="en-GB" altLang="en-US" sz="2000" dirty="0">
                <a:solidFill>
                  <a:schemeClr val="tx1"/>
                </a:solidFill>
                <a:latin typeface="+mn-lt"/>
              </a:rPr>
              <a:t>could become </a:t>
            </a:r>
            <a:r>
              <a:rPr lang="en-GB" altLang="en-US" sz="2000" i="1" dirty="0">
                <a:solidFill>
                  <a:schemeClr val="tx1"/>
                </a:solidFill>
                <a:latin typeface="+mn-lt"/>
              </a:rPr>
              <a:t>“He’s getting away!” yelled Emile.</a:t>
            </a:r>
            <a:endParaRPr lang="fr-FR" altLang="en-US" sz="2000" dirty="0">
              <a:solidFill>
                <a:schemeClr val="tx1"/>
              </a:solidFill>
              <a:latin typeface="+mn-lt"/>
            </a:endParaRPr>
          </a:p>
        </p:txBody>
      </p:sp>
      <p:sp>
        <p:nvSpPr>
          <p:cNvPr id="12" name="Title 1">
            <a:extLst>
              <a:ext uri="{FF2B5EF4-FFF2-40B4-BE49-F238E27FC236}">
                <a16:creationId xmlns:a16="http://schemas.microsoft.com/office/drawing/2014/main" id="{EF321C3A-A178-5EB4-EFCA-389C4167FF26}"/>
              </a:ext>
            </a:extLst>
          </p:cNvPr>
          <p:cNvSpPr txBox="1">
            <a:spLocks/>
          </p:cNvSpPr>
          <p:nvPr/>
        </p:nvSpPr>
        <p:spPr>
          <a:xfrm>
            <a:off x="680549" y="629733"/>
            <a:ext cx="10591800" cy="1297234"/>
          </a:xfrm>
          <a:prstGeom prst="roundRect">
            <a:avLst>
              <a:gd name="adj" fmla="val 24355"/>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800" dirty="0">
                <a:solidFill>
                  <a:schemeClr val="bg1"/>
                </a:solidFill>
                <a:latin typeface="Andika" panose="02000000000000000000" pitchFamily="2" charset="0"/>
                <a:ea typeface="Andika"/>
                <a:cs typeface="Andika"/>
              </a:rPr>
              <a:t>Fix the speech!</a:t>
            </a:r>
            <a:br>
              <a:rPr lang="en-GB" sz="3200" dirty="0">
                <a:solidFill>
                  <a:schemeClr val="bg1"/>
                </a:solidFill>
                <a:latin typeface="Andika" panose="02000000000000000000" pitchFamily="2" charset="0"/>
                <a:ea typeface="Andika"/>
                <a:cs typeface="Andika"/>
              </a:rPr>
            </a:br>
            <a:r>
              <a:rPr lang="en-GB" sz="3200" dirty="0">
                <a:solidFill>
                  <a:schemeClr val="bg1"/>
                </a:solidFill>
                <a:latin typeface="Andika" panose="02000000000000000000" pitchFamily="2" charset="0"/>
                <a:ea typeface="Andika"/>
                <a:cs typeface="Andika"/>
              </a:rPr>
              <a:t>Add the punctuation to the phrases below. </a:t>
            </a:r>
          </a:p>
        </p:txBody>
      </p:sp>
      <p:sp>
        <p:nvSpPr>
          <p:cNvPr id="10" name="Title 1">
            <a:extLst>
              <a:ext uri="{FF2B5EF4-FFF2-40B4-BE49-F238E27FC236}">
                <a16:creationId xmlns:a16="http://schemas.microsoft.com/office/drawing/2014/main" id="{2D3E1F69-F487-D34A-C97B-7856FFC8413A}"/>
              </a:ext>
            </a:extLst>
          </p:cNvPr>
          <p:cNvSpPr>
            <a:spLocks noGrp="1"/>
          </p:cNvSpPr>
          <p:nvPr>
            <p:ph type="title"/>
          </p:nvPr>
        </p:nvSpPr>
        <p:spPr>
          <a:xfrm>
            <a:off x="1945161" y="158570"/>
            <a:ext cx="8062577" cy="533369"/>
          </a:xfrm>
          <a:prstGeom prst="roundRect">
            <a:avLst>
              <a:gd name="adj" fmla="val 27573"/>
            </a:avLst>
          </a:prstGeom>
          <a:solidFill>
            <a:srgbClr val="7030A0"/>
          </a:solidFill>
          <a:effectLst>
            <a:outerShdw blurRad="50800" dist="38100" dir="5400000" algn="t" rotWithShape="0">
              <a:prstClr val="black">
                <a:alpha val="40000"/>
              </a:prstClr>
            </a:outerShdw>
          </a:effectLst>
        </p:spPr>
        <p:txBody>
          <a:bodyPr>
            <a:noAutofit/>
          </a:bodyPr>
          <a:lstStyle/>
          <a:p>
            <a:pPr algn="ctr"/>
            <a:r>
              <a:rPr lang="en-GB" sz="3200" b="1" dirty="0">
                <a:solidFill>
                  <a:schemeClr val="bg1"/>
                </a:solidFill>
                <a:latin typeface="Andika" panose="02000000000000000000" pitchFamily="2" charset="0"/>
                <a:ea typeface="Andika"/>
                <a:cs typeface="Andika"/>
              </a:rPr>
              <a:t>AIMEE’S CHALLENGE!!!</a:t>
            </a:r>
          </a:p>
        </p:txBody>
      </p:sp>
      <p:pic>
        <p:nvPicPr>
          <p:cNvPr id="13" name="Picture 12" descr="A cartoon character wearing a person hat&#10;&#10;AI-generated content may be incorrect.">
            <a:extLst>
              <a:ext uri="{FF2B5EF4-FFF2-40B4-BE49-F238E27FC236}">
                <a16:creationId xmlns:a16="http://schemas.microsoft.com/office/drawing/2014/main" id="{8885D7B9-34E5-FA78-15BA-E2FA39CAFFE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90674" y="227838"/>
            <a:ext cx="1402449" cy="1738885"/>
          </a:xfrm>
          <a:prstGeom prst="rect">
            <a:avLst/>
          </a:prstGeom>
        </p:spPr>
      </p:pic>
      <p:sp>
        <p:nvSpPr>
          <p:cNvPr id="2" name="Rectangle 1">
            <a:extLst>
              <a:ext uri="{FF2B5EF4-FFF2-40B4-BE49-F238E27FC236}">
                <a16:creationId xmlns:a16="http://schemas.microsoft.com/office/drawing/2014/main" id="{1D69DBF6-136B-7ED2-65E4-5122C55C0504}"/>
              </a:ext>
            </a:extLst>
          </p:cNvPr>
          <p:cNvSpPr>
            <a:spLocks noChangeArrowheads="1"/>
          </p:cNvSpPr>
          <p:nvPr/>
        </p:nvSpPr>
        <p:spPr bwMode="auto">
          <a:xfrm>
            <a:off x="3033632" y="2480278"/>
            <a:ext cx="8571225" cy="3797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numCol="2">
            <a:no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marL="630238" indent="-544513">
              <a:lnSpc>
                <a:spcPct val="150000"/>
              </a:lnSpc>
              <a:spcBef>
                <a:spcPct val="0"/>
              </a:spcBef>
              <a:buFont typeface="+mj-lt"/>
              <a:buAutoNum type="arabicPeriod"/>
            </a:pPr>
            <a:r>
              <a:rPr lang="en-GB" altLang="en-US" sz="2000" dirty="0">
                <a:solidFill>
                  <a:schemeClr val="tx1"/>
                </a:solidFill>
                <a:latin typeface="+mn-lt"/>
              </a:rPr>
              <a:t>“We must stop Scrambler,” Aimee warned.</a:t>
            </a:r>
          </a:p>
          <a:p>
            <a:pPr marL="630238" indent="-544513">
              <a:lnSpc>
                <a:spcPct val="150000"/>
              </a:lnSpc>
              <a:spcBef>
                <a:spcPct val="0"/>
              </a:spcBef>
              <a:buFont typeface="+mj-lt"/>
              <a:buAutoNum type="arabicPeriod"/>
            </a:pPr>
            <a:r>
              <a:rPr lang="en-GB" altLang="en-US" sz="2000" dirty="0">
                <a:solidFill>
                  <a:schemeClr val="tx1"/>
                </a:solidFill>
                <a:latin typeface="+mn-lt"/>
              </a:rPr>
              <a:t>“Is that a spaceship?” asked Emile.</a:t>
            </a:r>
          </a:p>
          <a:p>
            <a:pPr marL="630238" indent="-544513">
              <a:lnSpc>
                <a:spcPct val="150000"/>
              </a:lnSpc>
              <a:spcBef>
                <a:spcPct val="0"/>
              </a:spcBef>
              <a:buFont typeface="+mj-lt"/>
              <a:buAutoNum type="arabicPeriod"/>
            </a:pPr>
            <a:r>
              <a:rPr lang="en-GB" altLang="en-US" sz="2000" dirty="0">
                <a:solidFill>
                  <a:schemeClr val="tx1"/>
                </a:solidFill>
                <a:latin typeface="+mn-lt"/>
              </a:rPr>
              <a:t>“Let’s hide behind that crater,” whispered Emile.</a:t>
            </a:r>
          </a:p>
          <a:p>
            <a:pPr marL="630238" indent="-544513">
              <a:lnSpc>
                <a:spcPct val="150000"/>
              </a:lnSpc>
              <a:spcBef>
                <a:spcPct val="0"/>
              </a:spcBef>
              <a:buFont typeface="+mj-lt"/>
              <a:buAutoNum type="arabicPeriod"/>
            </a:pPr>
            <a:r>
              <a:rPr lang="en-GB" altLang="en-US" sz="2000" dirty="0">
                <a:solidFill>
                  <a:schemeClr val="tx1"/>
                </a:solidFill>
                <a:latin typeface="+mn-lt"/>
              </a:rPr>
              <a:t>“Do you trust him?” asked Aimee.</a:t>
            </a:r>
          </a:p>
          <a:p>
            <a:pPr marL="819150" indent="-458788">
              <a:lnSpc>
                <a:spcPct val="150000"/>
              </a:lnSpc>
              <a:spcBef>
                <a:spcPct val="0"/>
              </a:spcBef>
              <a:buFont typeface="+mj-lt"/>
              <a:buAutoNum type="arabicPeriod"/>
            </a:pPr>
            <a:r>
              <a:rPr lang="en-GB" altLang="en-US" sz="2000" dirty="0">
                <a:solidFill>
                  <a:schemeClr val="tx1"/>
                </a:solidFill>
                <a:latin typeface="+mn-lt"/>
              </a:rPr>
              <a:t>“You’ll never catch me!” Scrambler growled.</a:t>
            </a:r>
          </a:p>
          <a:p>
            <a:pPr marL="819150" indent="-458788">
              <a:lnSpc>
                <a:spcPct val="150000"/>
              </a:lnSpc>
              <a:spcBef>
                <a:spcPct val="0"/>
              </a:spcBef>
              <a:buFont typeface="+mj-lt"/>
              <a:buAutoNum type="arabicPeriod"/>
            </a:pPr>
            <a:r>
              <a:rPr lang="en-GB" altLang="en-US" sz="2000" dirty="0">
                <a:solidFill>
                  <a:schemeClr val="tx1"/>
                </a:solidFill>
                <a:latin typeface="+mn-lt"/>
              </a:rPr>
              <a:t>“This planet will be mine!” Scrambler shouted.</a:t>
            </a:r>
          </a:p>
          <a:p>
            <a:pPr marL="819150" indent="-458788">
              <a:lnSpc>
                <a:spcPct val="150000"/>
              </a:lnSpc>
              <a:spcBef>
                <a:spcPct val="0"/>
              </a:spcBef>
              <a:buFont typeface="+mj-lt"/>
              <a:buAutoNum type="arabicPeriod"/>
            </a:pPr>
            <a:r>
              <a:rPr lang="en-GB" altLang="en-US" sz="2000" dirty="0">
                <a:solidFill>
                  <a:schemeClr val="tx1"/>
                </a:solidFill>
                <a:latin typeface="+mn-lt"/>
              </a:rPr>
              <a:t>“I don’t think that’s a good idea,” said Emile.</a:t>
            </a:r>
          </a:p>
          <a:p>
            <a:pPr marL="819150" indent="-458788">
              <a:lnSpc>
                <a:spcPct val="150000"/>
              </a:lnSpc>
              <a:spcBef>
                <a:spcPct val="0"/>
              </a:spcBef>
              <a:buFont typeface="+mj-lt"/>
              <a:buAutoNum type="arabicPeriod"/>
            </a:pPr>
            <a:r>
              <a:rPr lang="en-GB" altLang="en-US" sz="2000" dirty="0">
                <a:solidFill>
                  <a:schemeClr val="tx1"/>
                </a:solidFill>
                <a:latin typeface="+mn-lt"/>
              </a:rPr>
              <a:t>“What was that noise?” asked Aimee.</a:t>
            </a:r>
          </a:p>
        </p:txBody>
      </p:sp>
      <p:sp>
        <p:nvSpPr>
          <p:cNvPr id="5" name="Amber Oval">
            <a:extLst>
              <a:ext uri="{FF2B5EF4-FFF2-40B4-BE49-F238E27FC236}">
                <a16:creationId xmlns:a16="http://schemas.microsoft.com/office/drawing/2014/main" id="{4FD1D7FA-D8B9-0CF1-435E-BE8F230AF3C8}"/>
              </a:ext>
            </a:extLst>
          </p:cNvPr>
          <p:cNvSpPr/>
          <p:nvPr/>
        </p:nvSpPr>
        <p:spPr>
          <a:xfrm>
            <a:off x="177698" y="3429000"/>
            <a:ext cx="2547938" cy="2547937"/>
          </a:xfrm>
          <a:prstGeom prst="ellipse">
            <a:avLst/>
          </a:prstGeom>
          <a:solidFill>
            <a:srgbClr val="FFFF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7" name="Green Oval">
            <a:extLst>
              <a:ext uri="{FF2B5EF4-FFF2-40B4-BE49-F238E27FC236}">
                <a16:creationId xmlns:a16="http://schemas.microsoft.com/office/drawing/2014/main" id="{0D4744F0-79AE-9773-011A-DA26D2C7E9FF}"/>
              </a:ext>
            </a:extLst>
          </p:cNvPr>
          <p:cNvSpPr/>
          <p:nvPr/>
        </p:nvSpPr>
        <p:spPr>
          <a:xfrm>
            <a:off x="177698" y="3429000"/>
            <a:ext cx="2547938" cy="2547937"/>
          </a:xfrm>
          <a:prstGeom prst="ellipse">
            <a:avLst/>
          </a:prstGeom>
          <a:solidFill>
            <a:srgbClr val="00B05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8" name="TextBox 7">
            <a:extLst>
              <a:ext uri="{FF2B5EF4-FFF2-40B4-BE49-F238E27FC236}">
                <a16:creationId xmlns:a16="http://schemas.microsoft.com/office/drawing/2014/main" id="{19E2ABB2-5B67-C09A-BBCA-3465EA76EB56}"/>
              </a:ext>
            </a:extLst>
          </p:cNvPr>
          <p:cNvSpPr txBox="1"/>
          <p:nvPr/>
        </p:nvSpPr>
        <p:spPr>
          <a:xfrm>
            <a:off x="170317" y="6232233"/>
            <a:ext cx="2542686" cy="408623"/>
          </a:xfrm>
          <a:prstGeom prst="roundRect">
            <a:avLst/>
          </a:prstGeom>
          <a:solidFill>
            <a:srgbClr val="FF000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TIME’S UP!</a:t>
            </a:r>
          </a:p>
        </p:txBody>
      </p:sp>
      <p:sp>
        <p:nvSpPr>
          <p:cNvPr id="14" name="Grey Oval">
            <a:extLst>
              <a:ext uri="{FF2B5EF4-FFF2-40B4-BE49-F238E27FC236}">
                <a16:creationId xmlns:a16="http://schemas.microsoft.com/office/drawing/2014/main" id="{6CF26483-438B-2097-488C-A66DB3DCD965}"/>
              </a:ext>
            </a:extLst>
          </p:cNvPr>
          <p:cNvSpPr/>
          <p:nvPr/>
        </p:nvSpPr>
        <p:spPr>
          <a:xfrm>
            <a:off x="177698" y="3429000"/>
            <a:ext cx="2547938" cy="2547937"/>
          </a:xfrm>
          <a:prstGeom prst="ellipse">
            <a:avLst/>
          </a:prstGeom>
          <a:solidFill>
            <a:schemeClr val="bg1">
              <a:lumMod val="85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5" name="Oval 14">
            <a:extLst>
              <a:ext uri="{FF2B5EF4-FFF2-40B4-BE49-F238E27FC236}">
                <a16:creationId xmlns:a16="http://schemas.microsoft.com/office/drawing/2014/main" id="{806ECBF2-08B6-1952-CAE8-668C01160CD7}"/>
              </a:ext>
            </a:extLst>
          </p:cNvPr>
          <p:cNvSpPr/>
          <p:nvPr/>
        </p:nvSpPr>
        <p:spPr>
          <a:xfrm>
            <a:off x="1406028" y="4664028"/>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3" name="Red Oval">
            <a:extLst>
              <a:ext uri="{FF2B5EF4-FFF2-40B4-BE49-F238E27FC236}">
                <a16:creationId xmlns:a16="http://schemas.microsoft.com/office/drawing/2014/main" id="{6EE1BA6F-35EC-FC1E-C7B0-AF37018FDE3A}"/>
              </a:ext>
            </a:extLst>
          </p:cNvPr>
          <p:cNvSpPr/>
          <p:nvPr/>
        </p:nvSpPr>
        <p:spPr>
          <a:xfrm>
            <a:off x="177698" y="3429000"/>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cxnSp>
        <p:nvCxnSpPr>
          <p:cNvPr id="16" name="Straight Connector 15">
            <a:extLst>
              <a:ext uri="{FF2B5EF4-FFF2-40B4-BE49-F238E27FC236}">
                <a16:creationId xmlns:a16="http://schemas.microsoft.com/office/drawing/2014/main" id="{1EDF2908-D6D9-1D98-E429-0C46996FA9A7}"/>
              </a:ext>
            </a:extLst>
          </p:cNvPr>
          <p:cNvCxnSpPr>
            <a:cxnSpLocks/>
            <a:stCxn id="14" idx="0"/>
          </p:cNvCxnSpPr>
          <p:nvPr/>
        </p:nvCxnSpPr>
        <p:spPr>
          <a:xfrm flipH="1">
            <a:off x="1446415" y="3429000"/>
            <a:ext cx="5252" cy="221463"/>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78D97B09-F641-E56F-D547-AD14A79E22EA}"/>
              </a:ext>
            </a:extLst>
          </p:cNvPr>
          <p:cNvCxnSpPr/>
          <p:nvPr/>
        </p:nvCxnSpPr>
        <p:spPr>
          <a:xfrm>
            <a:off x="1453268" y="5738310"/>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1C46496E-DB17-E9FD-B1E5-1869346F33DC}"/>
              </a:ext>
            </a:extLst>
          </p:cNvPr>
          <p:cNvCxnSpPr>
            <a:cxnSpLocks/>
          </p:cNvCxnSpPr>
          <p:nvPr/>
        </p:nvCxnSpPr>
        <p:spPr>
          <a:xfrm>
            <a:off x="2047630" y="5530074"/>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66528A7A-0ADE-16A3-A4E4-61AFAB185B3E}"/>
              </a:ext>
            </a:extLst>
          </p:cNvPr>
          <p:cNvCxnSpPr>
            <a:cxnSpLocks/>
          </p:cNvCxnSpPr>
          <p:nvPr/>
        </p:nvCxnSpPr>
        <p:spPr>
          <a:xfrm>
            <a:off x="724577" y="3646253"/>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16E37EBB-2D87-0D4B-CB4E-D2C6974B104E}"/>
              </a:ext>
            </a:extLst>
          </p:cNvPr>
          <p:cNvCxnSpPr>
            <a:cxnSpLocks/>
          </p:cNvCxnSpPr>
          <p:nvPr/>
        </p:nvCxnSpPr>
        <p:spPr>
          <a:xfrm>
            <a:off x="309372" y="4139989"/>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9984873-6AAD-2FF5-6760-9745F5DE73DA}"/>
              </a:ext>
            </a:extLst>
          </p:cNvPr>
          <p:cNvCxnSpPr>
            <a:cxnSpLocks/>
          </p:cNvCxnSpPr>
          <p:nvPr/>
        </p:nvCxnSpPr>
        <p:spPr>
          <a:xfrm>
            <a:off x="2346046" y="5168698"/>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62C2C1D3-6928-7750-7148-CE5F5E4A0DB2}"/>
              </a:ext>
            </a:extLst>
          </p:cNvPr>
          <p:cNvCxnSpPr>
            <a:cxnSpLocks/>
          </p:cNvCxnSpPr>
          <p:nvPr/>
        </p:nvCxnSpPr>
        <p:spPr>
          <a:xfrm>
            <a:off x="2478390" y="4701337"/>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E6BE541A-9132-B8D0-F95D-EC75ECD67A57}"/>
              </a:ext>
            </a:extLst>
          </p:cNvPr>
          <p:cNvCxnSpPr>
            <a:cxnSpLocks/>
          </p:cNvCxnSpPr>
          <p:nvPr/>
        </p:nvCxnSpPr>
        <p:spPr>
          <a:xfrm>
            <a:off x="179299" y="4722966"/>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081983FB-5873-7B7F-2C4B-56C49741EF90}"/>
              </a:ext>
            </a:extLst>
          </p:cNvPr>
          <p:cNvCxnSpPr>
            <a:cxnSpLocks/>
          </p:cNvCxnSpPr>
          <p:nvPr/>
        </p:nvCxnSpPr>
        <p:spPr>
          <a:xfrm flipV="1">
            <a:off x="2399124" y="4154039"/>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90C713C0-9494-E9FA-BE67-8134A661FADE}"/>
              </a:ext>
            </a:extLst>
          </p:cNvPr>
          <p:cNvCxnSpPr>
            <a:cxnSpLocks/>
          </p:cNvCxnSpPr>
          <p:nvPr/>
        </p:nvCxnSpPr>
        <p:spPr>
          <a:xfrm flipV="1">
            <a:off x="339139" y="5185094"/>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29F37DD8-E7CA-8E92-11BA-13AB414CEA21}"/>
              </a:ext>
            </a:extLst>
          </p:cNvPr>
          <p:cNvCxnSpPr>
            <a:cxnSpLocks/>
          </p:cNvCxnSpPr>
          <p:nvPr/>
        </p:nvCxnSpPr>
        <p:spPr>
          <a:xfrm flipV="1">
            <a:off x="699769" y="5530074"/>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557EA2C2-9D0D-BB99-3D01-7ED0BC8718C5}"/>
              </a:ext>
            </a:extLst>
          </p:cNvPr>
          <p:cNvCxnSpPr>
            <a:cxnSpLocks/>
          </p:cNvCxnSpPr>
          <p:nvPr/>
        </p:nvCxnSpPr>
        <p:spPr>
          <a:xfrm flipV="1">
            <a:off x="2103279" y="3687750"/>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id="{01EA9FFE-8896-062A-656D-6D7C4AB51247}"/>
              </a:ext>
            </a:extLst>
          </p:cNvPr>
          <p:cNvGrpSpPr>
            <a:grpSpLocks/>
          </p:cNvGrpSpPr>
          <p:nvPr/>
        </p:nvGrpSpPr>
        <p:grpSpPr bwMode="auto">
          <a:xfrm>
            <a:off x="1452496" y="3618860"/>
            <a:ext cx="7938" cy="2208212"/>
            <a:chOff x="6948614" y="3503140"/>
            <a:chExt cx="7930" cy="2208694"/>
          </a:xfrm>
        </p:grpSpPr>
        <p:cxnSp>
          <p:nvCxnSpPr>
            <p:cNvPr id="30" name="Straight Connector 29">
              <a:extLst>
                <a:ext uri="{FF2B5EF4-FFF2-40B4-BE49-F238E27FC236}">
                  <a16:creationId xmlns:a16="http://schemas.microsoft.com/office/drawing/2014/main" id="{1FA721BB-B8D6-9DB5-11C6-13BD34606E4C}"/>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260F1AA9-2A5B-630C-27FD-F9BB00C9DC32}"/>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33" name="TextBox 32">
            <a:extLst>
              <a:ext uri="{FF2B5EF4-FFF2-40B4-BE49-F238E27FC236}">
                <a16:creationId xmlns:a16="http://schemas.microsoft.com/office/drawing/2014/main" id="{4B5BA326-3B86-630F-2D45-D058CF4A667A}"/>
              </a:ext>
            </a:extLst>
          </p:cNvPr>
          <p:cNvSpPr txBox="1"/>
          <p:nvPr/>
        </p:nvSpPr>
        <p:spPr>
          <a:xfrm>
            <a:off x="243563" y="2721584"/>
            <a:ext cx="2417865" cy="510778"/>
          </a:xfrm>
          <a:prstGeom prst="roundRect">
            <a:avLst/>
          </a:prstGeom>
          <a:solidFill>
            <a:srgbClr val="FFC000"/>
          </a:solidFill>
        </p:spPr>
        <p:txBody>
          <a:bodyPr wrap="square" rtlCol="0">
            <a:spAutoFit/>
          </a:bodyPr>
          <a:lstStyle/>
          <a:p>
            <a:pPr algn="ctr"/>
            <a:r>
              <a:rPr lang="en-GB" sz="2400" dirty="0">
                <a:solidFill>
                  <a:schemeClr val="bg1"/>
                </a:solidFill>
                <a:latin typeface="Andika" panose="02000000000000000000" pitchFamily="2" charset="0"/>
              </a:rPr>
              <a:t>2 Minute Timer</a:t>
            </a:r>
          </a:p>
        </p:txBody>
      </p:sp>
      <p:sp>
        <p:nvSpPr>
          <p:cNvPr id="9" name="Rectangle: Rounded Corners 8">
            <a:hlinkClick r:id="rId5"/>
            <a:extLst>
              <a:ext uri="{FF2B5EF4-FFF2-40B4-BE49-F238E27FC236}">
                <a16:creationId xmlns:a16="http://schemas.microsoft.com/office/drawing/2014/main" id="{A0D53637-820B-D74D-6021-A2DD3CE81C07}"/>
              </a:ext>
            </a:extLst>
          </p:cNvPr>
          <p:cNvSpPr/>
          <p:nvPr/>
        </p:nvSpPr>
        <p:spPr>
          <a:xfrm>
            <a:off x="127564" y="65017"/>
            <a:ext cx="2283019" cy="906569"/>
          </a:xfrm>
          <a:prstGeom prst="roundRect">
            <a:avLst/>
          </a:prstGeom>
          <a:solidFill>
            <a:srgbClr val="FF000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Rate this resource.</a:t>
            </a:r>
            <a:endParaRPr lang="en-GB" sz="800" b="1" dirty="0">
              <a:solidFill>
                <a:schemeClr val="bg1"/>
              </a:solidFill>
            </a:endParaRPr>
          </a:p>
        </p:txBody>
      </p:sp>
    </p:spTree>
    <p:extLst>
      <p:ext uri="{BB962C8B-B14F-4D97-AF65-F5344CB8AC3E}">
        <p14:creationId xmlns:p14="http://schemas.microsoft.com/office/powerpoint/2010/main" val="3606794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E6B52A-BD21-7CBF-C97F-7E5BC3946E58}"/>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F2DB201F-2F61-2A78-94E2-0D4C9BDC25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05EBE263-EA66-8A25-F14A-193504A01FE2}"/>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In the evening, Aimee wrote a letter.</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8193995F-F09C-EB04-3586-FC030E8FCD13}"/>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determiners? </a:t>
            </a:r>
          </a:p>
          <a:p>
            <a:r>
              <a:rPr lang="en-GB" sz="2000" dirty="0">
                <a:solidFill>
                  <a:schemeClr val="bg1"/>
                </a:solidFill>
                <a:latin typeface="Andika" panose="02000000000000000000" pitchFamily="2" charset="0"/>
                <a:ea typeface="Andika"/>
                <a:cs typeface="Andika"/>
              </a:rPr>
              <a:t>4b. What type of determiners are they? (Definite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In the evening, Aimee wrote a letter.</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FECACEB0-4894-096C-2515-7E88956CCBCA}"/>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u="sng"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u="sng"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u="sng"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In the evening, Aimee </a:t>
            </a:r>
            <a:r>
              <a:rPr lang="en-GB" sz="2000" b="1" i="1" u="sng" dirty="0">
                <a:solidFill>
                  <a:srgbClr val="FFFF00"/>
                </a:solidFill>
                <a:latin typeface="Andika" panose="02000000000000000000" pitchFamily="2" charset="0"/>
                <a:ea typeface="Andika"/>
                <a:cs typeface="Andika"/>
              </a:rPr>
              <a:t>wrote</a:t>
            </a:r>
            <a:r>
              <a:rPr lang="en-GB" sz="2000" b="1" i="1" dirty="0">
                <a:solidFill>
                  <a:schemeClr val="bg1"/>
                </a:solidFill>
                <a:latin typeface="Andika" panose="02000000000000000000" pitchFamily="2" charset="0"/>
                <a:ea typeface="Andika"/>
                <a:cs typeface="Andika"/>
              </a:rPr>
              <a:t> a letter.</a:t>
            </a:r>
          </a:p>
        </p:txBody>
      </p:sp>
      <p:sp>
        <p:nvSpPr>
          <p:cNvPr id="6" name="Title 1">
            <a:extLst>
              <a:ext uri="{FF2B5EF4-FFF2-40B4-BE49-F238E27FC236}">
                <a16:creationId xmlns:a16="http://schemas.microsoft.com/office/drawing/2014/main" id="{58B62552-5E1D-75DD-85F2-CD81EAE0A41B}"/>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u="sng"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u="sng"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plural?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u="sng" dirty="0">
                <a:solidFill>
                  <a:srgbClr val="FF0000"/>
                </a:solidFill>
                <a:latin typeface="Andika" panose="02000000000000000000" pitchFamily="2" charset="0"/>
                <a:ea typeface="Andika"/>
                <a:cs typeface="Andika"/>
              </a:rPr>
              <a:t>proper nouns</a:t>
            </a:r>
            <a:r>
              <a:rPr lang="en-GB" sz="2000" dirty="0">
                <a:solidFill>
                  <a:schemeClr val="bg1"/>
                </a:solidFill>
                <a:latin typeface="Andika" panose="02000000000000000000" pitchFamily="2" charset="0"/>
                <a:ea typeface="Andika"/>
                <a:cs typeface="Andika"/>
              </a:rPr>
              <a:t>, </a:t>
            </a:r>
            <a:r>
              <a:rPr lang="en-GB" sz="2000" u="sng" dirty="0">
                <a:solidFill>
                  <a:srgbClr val="00FF00"/>
                </a:solidFill>
                <a:latin typeface="Andika" panose="02000000000000000000" pitchFamily="2" charset="0"/>
                <a:ea typeface="Andika"/>
                <a:cs typeface="Andika"/>
              </a:rPr>
              <a:t>concrete nouns</a:t>
            </a:r>
            <a:r>
              <a:rPr lang="en-GB" sz="2000" dirty="0">
                <a:solidFill>
                  <a:schemeClr val="bg1"/>
                </a:solidFill>
                <a:latin typeface="Andika" panose="02000000000000000000" pitchFamily="2" charset="0"/>
                <a:ea typeface="Andika"/>
                <a:cs typeface="Andika"/>
              </a:rPr>
              <a:t>, </a:t>
            </a:r>
            <a:r>
              <a:rPr lang="en-GB" sz="2000" u="sng" dirty="0">
                <a:solidFill>
                  <a:srgbClr val="FF00FF"/>
                </a:solidFill>
                <a:latin typeface="Andika" panose="02000000000000000000" pitchFamily="2" charset="0"/>
                <a:ea typeface="Andika"/>
                <a:cs typeface="Andika"/>
              </a:rPr>
              <a:t>abstract nouns</a:t>
            </a:r>
            <a:r>
              <a:rPr lang="en-GB" sz="2000" dirty="0">
                <a:solidFill>
                  <a:schemeClr val="bg1"/>
                </a:solidFill>
                <a:latin typeface="Andika" panose="02000000000000000000" pitchFamily="2" charset="0"/>
                <a:ea typeface="Andika"/>
                <a:cs typeface="Andika"/>
              </a:rPr>
              <a:t> or collective nouns?</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In the </a:t>
            </a:r>
            <a:r>
              <a:rPr lang="en-GB" sz="2000" b="1" i="1" u="sng" dirty="0">
                <a:solidFill>
                  <a:srgbClr val="FF00FF"/>
                </a:solidFill>
                <a:latin typeface="Andika" panose="02000000000000000000" pitchFamily="2" charset="0"/>
                <a:ea typeface="Andika"/>
                <a:cs typeface="Andika"/>
              </a:rPr>
              <a:t>evening</a:t>
            </a:r>
            <a:r>
              <a:rPr lang="en-GB" sz="2000" b="1" i="1" dirty="0">
                <a:solidFill>
                  <a:schemeClr val="bg1"/>
                </a:solidFill>
                <a:latin typeface="Andika" panose="02000000000000000000" pitchFamily="2" charset="0"/>
                <a:ea typeface="Andika"/>
                <a:cs typeface="Andika"/>
              </a:rPr>
              <a:t>, </a:t>
            </a:r>
            <a:r>
              <a:rPr lang="en-GB" sz="2000" b="1" i="1" u="sng" dirty="0">
                <a:solidFill>
                  <a:srgbClr val="FF0000"/>
                </a:solidFill>
                <a:latin typeface="Andika" panose="02000000000000000000" pitchFamily="2" charset="0"/>
                <a:ea typeface="Andika"/>
                <a:cs typeface="Andika"/>
              </a:rPr>
              <a:t>Aimee</a:t>
            </a:r>
            <a:r>
              <a:rPr lang="en-GB" sz="2000" b="1" i="1" dirty="0">
                <a:solidFill>
                  <a:schemeClr val="bg1"/>
                </a:solidFill>
                <a:latin typeface="Andika" panose="02000000000000000000" pitchFamily="2" charset="0"/>
                <a:ea typeface="Andika"/>
                <a:cs typeface="Andika"/>
              </a:rPr>
              <a:t> wrote a </a:t>
            </a:r>
            <a:r>
              <a:rPr lang="en-GB" sz="2000" b="1" i="1" u="sng" dirty="0">
                <a:solidFill>
                  <a:srgbClr val="00FF00"/>
                </a:solidFill>
                <a:latin typeface="Andika" panose="02000000000000000000" pitchFamily="2" charset="0"/>
                <a:ea typeface="Andika"/>
                <a:cs typeface="Andika"/>
              </a:rPr>
              <a:t>letter</a:t>
            </a:r>
            <a:r>
              <a:rPr lang="en-GB" sz="2000" b="1" i="1" dirty="0">
                <a:solidFill>
                  <a:schemeClr val="bg1"/>
                </a:solidFill>
                <a:latin typeface="Andika" panose="02000000000000000000" pitchFamily="2" charset="0"/>
                <a:ea typeface="Andika"/>
                <a:cs typeface="Andika"/>
              </a:rPr>
              <a:t>.</a:t>
            </a:r>
          </a:p>
        </p:txBody>
      </p:sp>
      <p:sp>
        <p:nvSpPr>
          <p:cNvPr id="7" name="Title 1">
            <a:extLst>
              <a:ext uri="{FF2B5EF4-FFF2-40B4-BE49-F238E27FC236}">
                <a16:creationId xmlns:a16="http://schemas.microsoft.com/office/drawing/2014/main" id="{396A3330-2851-626B-F68D-092FD04BD8B0}"/>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endParaRPr lang="en-GB" sz="2000"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This place looks amazing Aimee whispered softly</a:t>
            </a:r>
          </a:p>
        </p:txBody>
      </p:sp>
      <p:sp>
        <p:nvSpPr>
          <p:cNvPr id="8" name="Title 1">
            <a:extLst>
              <a:ext uri="{FF2B5EF4-FFF2-40B4-BE49-F238E27FC236}">
                <a16:creationId xmlns:a16="http://schemas.microsoft.com/office/drawing/2014/main" id="{C2232FF6-42A0-9562-6E47-46ADA915C0DA}"/>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bike</a:t>
            </a:r>
            <a:r>
              <a:rPr lang="en-GB" sz="2000" b="1" i="1" strike="sngStrike" dirty="0">
                <a:solidFill>
                  <a:srgbClr val="FFFF00"/>
                </a:solidFill>
                <a:latin typeface="Andika" panose="02000000000000000000" pitchFamily="2" charset="0"/>
                <a:ea typeface="Andika"/>
                <a:cs typeface="Andika"/>
              </a:rPr>
              <a:t>'s</a:t>
            </a:r>
            <a:r>
              <a:rPr lang="en-GB" sz="2000" b="1" i="1" dirty="0">
                <a:solidFill>
                  <a:schemeClr val="bg1"/>
                </a:solidFill>
                <a:latin typeface="Andika" panose="02000000000000000000" pitchFamily="2" charset="0"/>
                <a:ea typeface="Andika"/>
                <a:cs typeface="Andika"/>
              </a:rPr>
              <a:t> was parked near the hill's edge.</a:t>
            </a:r>
          </a:p>
        </p:txBody>
      </p:sp>
    </p:spTree>
    <p:extLst>
      <p:ext uri="{BB962C8B-B14F-4D97-AF65-F5344CB8AC3E}">
        <p14:creationId xmlns:p14="http://schemas.microsoft.com/office/powerpoint/2010/main" val="4123791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251482-39B6-4B76-0111-EE30FD2DD72C}"/>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D03D5E98-3450-0F8B-0AF9-39CFDBE4D0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73FA5695-D6E1-8558-2C9E-DEB4E468D4F7}"/>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In the evening, Aimee wrote a letter.</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BD722684-C640-82D0-79FD-BA5EE80106DA}"/>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a:t>
            </a:r>
            <a:r>
              <a:rPr lang="en-GB" sz="2000" u="sng" dirty="0">
                <a:solidFill>
                  <a:srgbClr val="FFFF00"/>
                </a:solidFill>
                <a:latin typeface="Andika" panose="02000000000000000000" pitchFamily="2" charset="0"/>
                <a:ea typeface="Andika"/>
                <a:cs typeface="Andika"/>
              </a:rPr>
              <a:t>determiners</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4b. What type of determiners are they? (Definite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In </a:t>
            </a:r>
            <a:r>
              <a:rPr lang="en-GB" sz="2000" b="1" i="1" u="sng" dirty="0">
                <a:solidFill>
                  <a:srgbClr val="FFFF0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evening, Aimee wrote </a:t>
            </a:r>
            <a:r>
              <a:rPr lang="en-GB" sz="2000" b="1" i="1" u="sng" dirty="0">
                <a:solidFill>
                  <a:srgbClr val="FFFF00"/>
                </a:solidFill>
                <a:latin typeface="Andika" panose="02000000000000000000" pitchFamily="2" charset="0"/>
                <a:ea typeface="Andika"/>
                <a:cs typeface="Andika"/>
              </a:rPr>
              <a:t>a</a:t>
            </a:r>
            <a:r>
              <a:rPr lang="en-GB" sz="2000" b="1" i="1" dirty="0">
                <a:solidFill>
                  <a:schemeClr val="bg1"/>
                </a:solidFill>
                <a:latin typeface="Andika" panose="02000000000000000000" pitchFamily="2" charset="0"/>
                <a:ea typeface="Andika"/>
                <a:cs typeface="Andika"/>
              </a:rPr>
              <a:t> letter.</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7313A385-7E07-345E-1112-39C3625494C2}"/>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u="sng"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u="sng"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u="sng"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In the evening, Aimee </a:t>
            </a:r>
            <a:r>
              <a:rPr lang="en-GB" sz="2000" b="1" i="1" u="sng" dirty="0">
                <a:solidFill>
                  <a:srgbClr val="FFFF00"/>
                </a:solidFill>
                <a:latin typeface="Andika" panose="02000000000000000000" pitchFamily="2" charset="0"/>
                <a:ea typeface="Andika"/>
                <a:cs typeface="Andika"/>
              </a:rPr>
              <a:t>wrote</a:t>
            </a:r>
            <a:r>
              <a:rPr lang="en-GB" sz="2000" b="1" i="1" dirty="0">
                <a:solidFill>
                  <a:schemeClr val="bg1"/>
                </a:solidFill>
                <a:latin typeface="Andika" panose="02000000000000000000" pitchFamily="2" charset="0"/>
                <a:ea typeface="Andika"/>
                <a:cs typeface="Andika"/>
              </a:rPr>
              <a:t> a letter.</a:t>
            </a:r>
          </a:p>
        </p:txBody>
      </p:sp>
      <p:sp>
        <p:nvSpPr>
          <p:cNvPr id="6" name="Title 1">
            <a:extLst>
              <a:ext uri="{FF2B5EF4-FFF2-40B4-BE49-F238E27FC236}">
                <a16:creationId xmlns:a16="http://schemas.microsoft.com/office/drawing/2014/main" id="{8D6FAE5E-BE0F-DB41-67E3-3348B0268D90}"/>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u="sng"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u="sng"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plural?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u="sng" dirty="0">
                <a:solidFill>
                  <a:srgbClr val="FF0000"/>
                </a:solidFill>
                <a:latin typeface="Andika" panose="02000000000000000000" pitchFamily="2" charset="0"/>
                <a:ea typeface="Andika"/>
                <a:cs typeface="Andika"/>
              </a:rPr>
              <a:t>proper nouns</a:t>
            </a:r>
            <a:r>
              <a:rPr lang="en-GB" sz="2000" dirty="0">
                <a:solidFill>
                  <a:schemeClr val="bg1"/>
                </a:solidFill>
                <a:latin typeface="Andika" panose="02000000000000000000" pitchFamily="2" charset="0"/>
                <a:ea typeface="Andika"/>
                <a:cs typeface="Andika"/>
              </a:rPr>
              <a:t>, </a:t>
            </a:r>
            <a:r>
              <a:rPr lang="en-GB" sz="2000" u="sng" dirty="0">
                <a:solidFill>
                  <a:srgbClr val="00FF00"/>
                </a:solidFill>
                <a:latin typeface="Andika" panose="02000000000000000000" pitchFamily="2" charset="0"/>
                <a:ea typeface="Andika"/>
                <a:cs typeface="Andika"/>
              </a:rPr>
              <a:t>concrete nouns</a:t>
            </a:r>
            <a:r>
              <a:rPr lang="en-GB" sz="2000" dirty="0">
                <a:solidFill>
                  <a:schemeClr val="bg1"/>
                </a:solidFill>
                <a:latin typeface="Andika" panose="02000000000000000000" pitchFamily="2" charset="0"/>
                <a:ea typeface="Andika"/>
                <a:cs typeface="Andika"/>
              </a:rPr>
              <a:t>, </a:t>
            </a:r>
            <a:r>
              <a:rPr lang="en-GB" sz="2000" u="sng" dirty="0">
                <a:solidFill>
                  <a:srgbClr val="FF00FF"/>
                </a:solidFill>
                <a:latin typeface="Andika" panose="02000000000000000000" pitchFamily="2" charset="0"/>
                <a:ea typeface="Andika"/>
                <a:cs typeface="Andika"/>
              </a:rPr>
              <a:t>abstract nouns</a:t>
            </a:r>
            <a:r>
              <a:rPr lang="en-GB" sz="2000" dirty="0">
                <a:solidFill>
                  <a:schemeClr val="bg1"/>
                </a:solidFill>
                <a:latin typeface="Andika" panose="02000000000000000000" pitchFamily="2" charset="0"/>
                <a:ea typeface="Andika"/>
                <a:cs typeface="Andika"/>
              </a:rPr>
              <a:t> or collective nouns?</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In the </a:t>
            </a:r>
            <a:r>
              <a:rPr lang="en-GB" sz="2000" b="1" i="1" u="sng" dirty="0">
                <a:solidFill>
                  <a:srgbClr val="FF00FF"/>
                </a:solidFill>
                <a:latin typeface="Andika" panose="02000000000000000000" pitchFamily="2" charset="0"/>
                <a:ea typeface="Andika"/>
                <a:cs typeface="Andika"/>
              </a:rPr>
              <a:t>evening</a:t>
            </a:r>
            <a:r>
              <a:rPr lang="en-GB" sz="2000" b="1" i="1" dirty="0">
                <a:solidFill>
                  <a:schemeClr val="bg1"/>
                </a:solidFill>
                <a:latin typeface="Andika" panose="02000000000000000000" pitchFamily="2" charset="0"/>
                <a:ea typeface="Andika"/>
                <a:cs typeface="Andika"/>
              </a:rPr>
              <a:t>, </a:t>
            </a:r>
            <a:r>
              <a:rPr lang="en-GB" sz="2000" b="1" i="1" u="sng" dirty="0">
                <a:solidFill>
                  <a:srgbClr val="FF0000"/>
                </a:solidFill>
                <a:latin typeface="Andika" panose="02000000000000000000" pitchFamily="2" charset="0"/>
                <a:ea typeface="Andika"/>
                <a:cs typeface="Andika"/>
              </a:rPr>
              <a:t>Aimee</a:t>
            </a:r>
            <a:r>
              <a:rPr lang="en-GB" sz="2000" b="1" i="1" dirty="0">
                <a:solidFill>
                  <a:schemeClr val="bg1"/>
                </a:solidFill>
                <a:latin typeface="Andika" panose="02000000000000000000" pitchFamily="2" charset="0"/>
                <a:ea typeface="Andika"/>
                <a:cs typeface="Andika"/>
              </a:rPr>
              <a:t> wrote a </a:t>
            </a:r>
            <a:r>
              <a:rPr lang="en-GB" sz="2000" b="1" i="1" u="sng" dirty="0">
                <a:solidFill>
                  <a:srgbClr val="00FF00"/>
                </a:solidFill>
                <a:latin typeface="Andika" panose="02000000000000000000" pitchFamily="2" charset="0"/>
                <a:ea typeface="Andika"/>
                <a:cs typeface="Andika"/>
              </a:rPr>
              <a:t>letter</a:t>
            </a:r>
            <a:r>
              <a:rPr lang="en-GB" sz="2000" b="1" i="1" dirty="0">
                <a:solidFill>
                  <a:schemeClr val="bg1"/>
                </a:solidFill>
                <a:latin typeface="Andika" panose="02000000000000000000" pitchFamily="2" charset="0"/>
                <a:ea typeface="Andika"/>
                <a:cs typeface="Andika"/>
              </a:rPr>
              <a:t>.</a:t>
            </a:r>
          </a:p>
        </p:txBody>
      </p:sp>
      <p:sp>
        <p:nvSpPr>
          <p:cNvPr id="7" name="Title 1">
            <a:extLst>
              <a:ext uri="{FF2B5EF4-FFF2-40B4-BE49-F238E27FC236}">
                <a16:creationId xmlns:a16="http://schemas.microsoft.com/office/drawing/2014/main" id="{B6F41E1C-C653-A0AF-8827-90AA78DB717B}"/>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endParaRPr lang="en-GB" sz="2000"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This place looks amazing Aimee whispered softly</a:t>
            </a:r>
          </a:p>
        </p:txBody>
      </p:sp>
      <p:sp>
        <p:nvSpPr>
          <p:cNvPr id="8" name="Title 1">
            <a:extLst>
              <a:ext uri="{FF2B5EF4-FFF2-40B4-BE49-F238E27FC236}">
                <a16:creationId xmlns:a16="http://schemas.microsoft.com/office/drawing/2014/main" id="{D271DBD2-4E2C-0205-E048-F5A1DE552114}"/>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endParaRPr lang="en-GB" sz="2000" b="1" i="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bike</a:t>
            </a:r>
            <a:r>
              <a:rPr lang="en-GB" sz="2000" b="1" i="1" strike="sngStrike" dirty="0">
                <a:solidFill>
                  <a:srgbClr val="FFFF00"/>
                </a:solidFill>
                <a:latin typeface="Andika" panose="02000000000000000000" pitchFamily="2" charset="0"/>
                <a:ea typeface="Andika"/>
                <a:cs typeface="Andika"/>
              </a:rPr>
              <a:t>'s</a:t>
            </a:r>
            <a:r>
              <a:rPr lang="en-GB" sz="2000" b="1" i="1" dirty="0">
                <a:solidFill>
                  <a:schemeClr val="bg1"/>
                </a:solidFill>
                <a:latin typeface="Andika" panose="02000000000000000000" pitchFamily="2" charset="0"/>
                <a:ea typeface="Andika"/>
                <a:cs typeface="Andika"/>
              </a:rPr>
              <a:t> was parked near the hill's edge.</a:t>
            </a:r>
          </a:p>
        </p:txBody>
      </p:sp>
    </p:spTree>
    <p:extLst>
      <p:ext uri="{BB962C8B-B14F-4D97-AF65-F5344CB8AC3E}">
        <p14:creationId xmlns:p14="http://schemas.microsoft.com/office/powerpoint/2010/main" val="3620160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5423</Words>
  <Application>Microsoft Office PowerPoint</Application>
  <PresentationFormat>Widescreen</PresentationFormat>
  <Paragraphs>865</Paragraphs>
  <Slides>74</Slides>
  <Notes>10</Notes>
  <HiddenSlides>0</HiddenSlides>
  <MMClips>8</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74</vt:i4>
      </vt:variant>
    </vt:vector>
  </HeadingPairs>
  <TitlesOfParts>
    <vt:vector size="77" baseType="lpstr">
      <vt:lpstr>Arial</vt:lpstr>
      <vt:lpstr>Andika</vt:lpstr>
      <vt:lpstr>Office Theme</vt:lpstr>
      <vt:lpstr> How to Use this PowerPoint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Direct Speech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AIMEE’S CHALLENGE!!!</vt:lpstr>
      <vt:lpstr>AIMEE’S CHALLENGE!!!</vt:lpstr>
      <vt:lpstr>AIMEE’S CHALLENGE!!!</vt:lpstr>
      <vt:lpstr>AIMEE’S CHALLENGE!!!</vt:lpstr>
      <vt:lpstr>AIMEE’S CHALLENGE!!!</vt:lpstr>
      <vt:lpstr>AIMEE’S CHALLENGE!!!</vt:lpstr>
      <vt:lpstr>AIMEE’S CHALLENGE!!!</vt:lpstr>
      <vt:lpstr>AIMEE’S CHALLENGE!!!</vt:lpstr>
      <vt:lpstr>AIMEE’S CHALLENGE!!!</vt:lpstr>
      <vt:lpstr>AIMEE’S CHALLENGE!!!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1</cp:revision>
  <dcterms:created xsi:type="dcterms:W3CDTF">2022-05-31T09:42:07Z</dcterms:created>
  <dcterms:modified xsi:type="dcterms:W3CDTF">2025-12-22T09:23:00Z</dcterms:modified>
</cp:coreProperties>
</file>