
<file path=[Content_Types].xml><?xml version="1.0" encoding="utf-8"?>
<Types xmlns="http://schemas.openxmlformats.org/package/2006/content-types">
  <Default Extension="fntdata" ContentType="application/x-fontdata"/>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39"/>
  </p:notesMasterIdLst>
  <p:sldIdLst>
    <p:sldId id="2593" r:id="rId2"/>
    <p:sldId id="274" r:id="rId3"/>
    <p:sldId id="443" r:id="rId4"/>
    <p:sldId id="469" r:id="rId5"/>
    <p:sldId id="416" r:id="rId6"/>
    <p:sldId id="419" r:id="rId7"/>
    <p:sldId id="470" r:id="rId8"/>
    <p:sldId id="471" r:id="rId9"/>
    <p:sldId id="473" r:id="rId10"/>
    <p:sldId id="474" r:id="rId11"/>
    <p:sldId id="475" r:id="rId12"/>
    <p:sldId id="476" r:id="rId13"/>
    <p:sldId id="363" r:id="rId14"/>
    <p:sldId id="378" r:id="rId15"/>
    <p:sldId id="379" r:id="rId16"/>
    <p:sldId id="381" r:id="rId17"/>
    <p:sldId id="380" r:id="rId18"/>
    <p:sldId id="382" r:id="rId19"/>
    <p:sldId id="383" r:id="rId20"/>
    <p:sldId id="384" r:id="rId21"/>
    <p:sldId id="385" r:id="rId22"/>
    <p:sldId id="482" r:id="rId23"/>
    <p:sldId id="483" r:id="rId24"/>
    <p:sldId id="472" r:id="rId25"/>
    <p:sldId id="484" r:id="rId26"/>
    <p:sldId id="485" r:id="rId27"/>
    <p:sldId id="486" r:id="rId28"/>
    <p:sldId id="499" r:id="rId29"/>
    <p:sldId id="500" r:id="rId30"/>
    <p:sldId id="501" r:id="rId31"/>
    <p:sldId id="502" r:id="rId32"/>
    <p:sldId id="465" r:id="rId33"/>
    <p:sldId id="503" r:id="rId34"/>
    <p:sldId id="504" r:id="rId35"/>
    <p:sldId id="505" r:id="rId36"/>
    <p:sldId id="506" r:id="rId37"/>
    <p:sldId id="507" r:id="rId38"/>
  </p:sldIdLst>
  <p:sldSz cx="12192000" cy="6858000"/>
  <p:notesSz cx="6858000" cy="9144000"/>
  <p:embeddedFontLst>
    <p:embeddedFont>
      <p:font typeface="Andika" panose="02000000000000000000" pitchFamily="2" charset="0"/>
      <p:regular r:id="rId40"/>
      <p:bold r:id="rId41"/>
      <p:italic r:id="rId42"/>
      <p:boldItalic r:id="rId4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FF00"/>
    <a:srgbClr val="FF00FF"/>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6E0C3C8-69EA-4C41-A1FB-42E386C1FEBA}" v="3" dt="2025-12-10T10:26:05.70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varScale="1">
        <p:scale>
          <a:sx n="107" d="100"/>
          <a:sy n="107" d="100"/>
        </p:scale>
        <p:origin x="636" y="126"/>
      </p:cViewPr>
      <p:guideLst>
        <p:guide orient="horz" pos="2160"/>
        <p:guide pos="384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3.fntdata"/><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1.fntdata"/><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microsoft.com/office/2018/10/relationships/authors" Targe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4.fntdata"/><Relationship Id="rId48" Type="http://schemas.microsoft.com/office/2015/10/relationships/revisionInfo" Target="revisionInfo.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Verbs</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4"/>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4"/>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4"/>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4"/>
      <dgm:spPr/>
    </dgm:pt>
    <dgm:pt modelId="{F965F83D-9EC5-422A-AC7F-21013E865C34}" type="pres">
      <dgm:prSet presAssocID="{EBA8B7DB-6598-4380-B1E1-363E74D81801}" presName="hierChild3" presStyleCnt="0"/>
      <dgm:spPr/>
    </dgm:pt>
    <dgm:pt modelId="{E5E261E0-CCBC-4B5A-A904-F243E2AA53B0}" type="pres">
      <dgm:prSet presAssocID="{BFDFC3B0-E6E0-4ABD-B046-5D5D74C9AE11}" presName="Name19" presStyleLbl="parChTrans1D2" presStyleIdx="2" presStyleCnt="4"/>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2" presStyleCnt="4"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3" presStyleCnt="4"/>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3" presStyleCnt="4"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2" destOrd="0" parTransId="{BFDFC3B0-E6E0-4ABD-B046-5D5D74C9AE11}" sibTransId="{406BF1B7-2792-40B0-8280-D88881F383D3}"/>
    <dgm:cxn modelId="{DBB8B9CA-692D-42E3-AFE6-AF58877DC3D0}" srcId="{11C582FB-D301-4A67-835D-4CB7CEB50770}" destId="{E4077D0A-89B9-48D0-B430-37B0E120FC14}" srcOrd="3"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77A6DE9B-BAD2-4DB4-B7BA-14EE29279994}" type="presParOf" srcId="{0810A678-E60C-4760-BC00-63A28DF49489}" destId="{E5E261E0-CCBC-4B5A-A904-F243E2AA53B0}" srcOrd="4" destOrd="0" presId="urn:microsoft.com/office/officeart/2005/8/layout/hierarchy6"/>
    <dgm:cxn modelId="{CC998C91-A6B7-47E0-BBBF-6F40B9428748}" type="presParOf" srcId="{0810A678-E60C-4760-BC00-63A28DF49489}" destId="{A28DAF53-A1BC-4030-9E28-A821B535C590}" srcOrd="5"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6" destOrd="0" presId="urn:microsoft.com/office/officeart/2005/8/layout/hierarchy6"/>
    <dgm:cxn modelId="{269459FE-844F-4787-9A50-922F7301D704}" type="presParOf" srcId="{0810A678-E60C-4760-BC00-63A28DF49489}" destId="{8C1F71A8-7336-4E9E-BE3C-D799F837D69C}" srcOrd="7"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BE4626B-A37C-40E0-8A06-A0D67C46CA89}">
      <dgm:prSet phldrT="[Text]"/>
      <dgm:spPr/>
      <dgm:t>
        <a:bodyPr/>
        <a:lstStyle/>
        <a:p>
          <a:r>
            <a:rPr lang="en-GB" dirty="0"/>
            <a:t>Commas</a:t>
          </a:r>
        </a:p>
      </dgm:t>
    </dgm:pt>
    <dgm:pt modelId="{A6F8987C-7DDA-459A-B3A6-DC6E89D700A2}" type="parTrans" cxnId="{A89BEF25-AA4A-4CF4-86C6-5C80BE8DA3FC}">
      <dgm:prSet/>
      <dgm:spPr/>
      <dgm:t>
        <a:bodyPr/>
        <a:lstStyle/>
        <a:p>
          <a:endParaRPr lang="en-GB"/>
        </a:p>
      </dgm:t>
    </dgm:pt>
    <dgm:pt modelId="{6CB2E4FD-4D15-415A-83EC-494C50935DF6}" type="sibTrans" cxnId="{A89BEF25-AA4A-4CF4-86C6-5C80BE8DA3FC}">
      <dgm:prSet/>
      <dgm:spPr/>
      <dgm:t>
        <a:bodyPr/>
        <a:lstStyle/>
        <a:p>
          <a:endParaRPr lang="en-GB"/>
        </a:p>
      </dgm:t>
    </dgm:pt>
    <dgm:pt modelId="{F0877716-ED22-4B74-95BF-FDDF875A0B1E}">
      <dgm:prSet phldrT="[Text]"/>
      <dgm:spPr/>
      <dgm:t>
        <a:bodyPr/>
        <a:lstStyle/>
        <a:p>
          <a:r>
            <a:rPr lang="en-GB" dirty="0"/>
            <a:t>Inverted commas</a:t>
          </a:r>
        </a:p>
      </dgm:t>
    </dgm:pt>
    <dgm:pt modelId="{AC0B3E1B-E772-43A3-9403-15D1BC4ED35E}" type="parTrans" cxnId="{D00EBE50-6E2F-4E35-B9E1-BBC3A07DE322}">
      <dgm:prSet/>
      <dgm:spPr/>
      <dgm:t>
        <a:bodyPr/>
        <a:lstStyle/>
        <a:p>
          <a:endParaRPr lang="en-GB"/>
        </a:p>
      </dgm:t>
    </dgm:pt>
    <dgm:pt modelId="{79340A90-AADA-4399-9759-203CF9C433C0}" type="sibTrans" cxnId="{D00EBE50-6E2F-4E35-B9E1-BBC3A07DE322}">
      <dgm:prSet/>
      <dgm:spPr/>
      <dgm:t>
        <a:bodyPr/>
        <a:lstStyle/>
        <a:p>
          <a:endParaRPr lang="en-GB"/>
        </a:p>
      </dgm:t>
    </dgm:pt>
    <dgm:pt modelId="{ABF29FD9-5C3F-45D0-B615-368598B824FC}">
      <dgm:prSet phldrT="[Text]"/>
      <dgm:spPr/>
      <dgm:t>
        <a:bodyPr/>
        <a:lstStyle/>
        <a:p>
          <a:r>
            <a:rPr lang="en-GB" dirty="0"/>
            <a:t>Just for speech!</a:t>
          </a:r>
        </a:p>
      </dgm:t>
    </dgm:pt>
    <dgm:pt modelId="{07230DA4-F45C-4607-AFA8-917884D81AEB}" type="parTrans" cxnId="{E6D9A2C4-6883-4F98-AF42-6F48282E6469}">
      <dgm:prSet/>
      <dgm:spPr/>
    </dgm:pt>
    <dgm:pt modelId="{DA7BFF4C-4F95-4E39-9BAC-28C7E0AD43F1}" type="sibTrans" cxnId="{E6D9A2C4-6883-4F98-AF42-6F48282E6469}">
      <dgm:prSet/>
      <dgm:spPr/>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5"/>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5"/>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5"/>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5"/>
      <dgm:spPr/>
    </dgm:pt>
    <dgm:pt modelId="{DAF7E342-340C-409A-819C-257650B3B8C8}" type="pres">
      <dgm:prSet presAssocID="{275B517B-D28C-4018-885D-E41B1C60DA7B}" presName="hierChild3" presStyleCnt="0"/>
      <dgm:spPr/>
    </dgm:pt>
    <dgm:pt modelId="{558369AB-D576-453C-818D-CCBCA4C440D7}" type="pres">
      <dgm:prSet presAssocID="{74A6AD69-F06B-4F22-A3B2-D6AD04235DA8}" presName="Name19" presStyleLbl="parChTrans1D2" presStyleIdx="2" presStyleCnt="5"/>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5"/>
      <dgm:spPr/>
    </dgm:pt>
    <dgm:pt modelId="{90E04F3A-5F92-470A-8933-7FF8A5671F6C}" type="pres">
      <dgm:prSet presAssocID="{F55D5C05-1C41-4206-BEC6-41F988B5E094}" presName="hierChild3" presStyleCnt="0"/>
      <dgm:spPr/>
    </dgm:pt>
    <dgm:pt modelId="{2D6BC137-2FB4-41C4-8CC1-134FB3F4DDCC}" type="pres">
      <dgm:prSet presAssocID="{A6F8987C-7DDA-459A-B3A6-DC6E89D700A2}" presName="Name19" presStyleLbl="parChTrans1D2" presStyleIdx="3" presStyleCnt="5"/>
      <dgm:spPr/>
    </dgm:pt>
    <dgm:pt modelId="{7DC8BAD9-924D-4A79-9B93-56105C0614A9}" type="pres">
      <dgm:prSet presAssocID="{3BE4626B-A37C-40E0-8A06-A0D67C46CA89}" presName="Name21" presStyleCnt="0"/>
      <dgm:spPr/>
    </dgm:pt>
    <dgm:pt modelId="{7A5993B2-8F9D-4C5D-9DCF-EE9E90624F34}" type="pres">
      <dgm:prSet presAssocID="{3BE4626B-A37C-40E0-8A06-A0D67C46CA89}" presName="level2Shape" presStyleLbl="node2" presStyleIdx="3" presStyleCnt="5"/>
      <dgm:spPr/>
    </dgm:pt>
    <dgm:pt modelId="{90D6118E-939F-410C-B1FD-3E28D7E23484}" type="pres">
      <dgm:prSet presAssocID="{3BE4626B-A37C-40E0-8A06-A0D67C46CA89}" presName="hierChild3" presStyleCnt="0"/>
      <dgm:spPr/>
    </dgm:pt>
    <dgm:pt modelId="{10DBA64D-3956-41B1-B013-E9FBA131F749}" type="pres">
      <dgm:prSet presAssocID="{AC0B3E1B-E772-43A3-9403-15D1BC4ED35E}" presName="Name19" presStyleLbl="parChTrans1D2" presStyleIdx="4" presStyleCnt="5"/>
      <dgm:spPr/>
    </dgm:pt>
    <dgm:pt modelId="{68C2ECDE-23F1-4D14-A5CC-E2A36910FE9C}" type="pres">
      <dgm:prSet presAssocID="{F0877716-ED22-4B74-95BF-FDDF875A0B1E}" presName="Name21" presStyleCnt="0"/>
      <dgm:spPr/>
    </dgm:pt>
    <dgm:pt modelId="{88149357-8851-4823-A7B1-855015247542}" type="pres">
      <dgm:prSet presAssocID="{F0877716-ED22-4B74-95BF-FDDF875A0B1E}" presName="level2Shape" presStyleLbl="node2" presStyleIdx="4" presStyleCnt="5"/>
      <dgm:spPr/>
    </dgm:pt>
    <dgm:pt modelId="{681F74FC-DFC7-4B90-8849-CF048FE5967B}" type="pres">
      <dgm:prSet presAssocID="{F0877716-ED22-4B74-95BF-FDDF875A0B1E}" presName="hierChild3" presStyleCnt="0"/>
      <dgm:spPr/>
    </dgm:pt>
    <dgm:pt modelId="{0AAEE8A1-81E5-4D18-B950-A0AD39220E91}" type="pres">
      <dgm:prSet presAssocID="{07230DA4-F45C-4607-AFA8-917884D81AEB}" presName="Name19" presStyleLbl="parChTrans1D3" presStyleIdx="0" presStyleCnt="1"/>
      <dgm:spPr/>
    </dgm:pt>
    <dgm:pt modelId="{C9A315B0-8230-4DA6-BD87-5525697FA87A}" type="pres">
      <dgm:prSet presAssocID="{ABF29FD9-5C3F-45D0-B615-368598B824FC}" presName="Name21" presStyleCnt="0"/>
      <dgm:spPr/>
    </dgm:pt>
    <dgm:pt modelId="{6D914BDC-E042-4620-A737-B7E937AD47DF}" type="pres">
      <dgm:prSet presAssocID="{ABF29FD9-5C3F-45D0-B615-368598B824FC}" presName="level2Shape" presStyleLbl="node3" presStyleIdx="0" presStyleCnt="1"/>
      <dgm:spPr/>
    </dgm:pt>
    <dgm:pt modelId="{FD4C92B6-DD18-43CC-8B31-0E41DC2B74AF}" type="pres">
      <dgm:prSet presAssocID="{ABF29FD9-5C3F-45D0-B615-368598B824FC}"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D2ABA610-087E-483F-B191-5F8280B1A57A}" type="presOf" srcId="{275B517B-D28C-4018-885D-E41B1C60DA7B}" destId="{D2737679-E7A6-481D-988D-39D8F0EAD420}"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6E66A225-8635-47EC-9C85-D34903633EBA}" type="presOf" srcId="{3BE4626B-A37C-40E0-8A06-A0D67C46CA89}" destId="{7A5993B2-8F9D-4C5D-9DCF-EE9E90624F34}" srcOrd="0" destOrd="0" presId="urn:microsoft.com/office/officeart/2005/8/layout/hierarchy6"/>
    <dgm:cxn modelId="{A89BEF25-AA4A-4CF4-86C6-5C80BE8DA3FC}" srcId="{E4077D0A-89B9-48D0-B430-37B0E120FC14}" destId="{3BE4626B-A37C-40E0-8A06-A0D67C46CA89}" srcOrd="3" destOrd="0" parTransId="{A6F8987C-7DDA-459A-B3A6-DC6E89D700A2}" sibTransId="{6CB2E4FD-4D15-415A-83EC-494C50935DF6}"/>
    <dgm:cxn modelId="{DB89394C-B7FC-4192-9F94-508C71520A33}" type="presOf" srcId="{C459B4BE-780A-467D-8E1E-1A8BFC138C7D}" destId="{A7E49D6C-8376-4BDE-82B8-9FE98A4C9DCF}" srcOrd="0" destOrd="0" presId="urn:microsoft.com/office/officeart/2005/8/layout/hierarchy6"/>
    <dgm:cxn modelId="{D00EBE50-6E2F-4E35-B9E1-BBC3A07DE322}" srcId="{E4077D0A-89B9-48D0-B430-37B0E120FC14}" destId="{F0877716-ED22-4B74-95BF-FDDF875A0B1E}" srcOrd="4" destOrd="0" parTransId="{AC0B3E1B-E772-43A3-9403-15D1BC4ED35E}" sibTransId="{79340A90-AADA-4399-9759-203CF9C433C0}"/>
    <dgm:cxn modelId="{76D6FE5A-7ED5-4282-AA00-FDCDC2B1F0F2}" type="presOf" srcId="{07230DA4-F45C-4607-AFA8-917884D81AEB}" destId="{0AAEE8A1-81E5-4D18-B950-A0AD39220E91}" srcOrd="0" destOrd="0" presId="urn:microsoft.com/office/officeart/2005/8/layout/hierarchy6"/>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34F95CA3-0F40-4241-85DA-475CFA189BE1}" type="presOf" srcId="{44DB48D3-30B9-417F-8FBA-9328A545427E}" destId="{76649846-3BC9-4AF2-8EFB-EFB494F8B5B0}" srcOrd="0" destOrd="0" presId="urn:microsoft.com/office/officeart/2005/8/layout/hierarchy6"/>
    <dgm:cxn modelId="{4313D1C1-7CAA-42F6-B755-C8359D19306F}" type="presOf" srcId="{F0877716-ED22-4B74-95BF-FDDF875A0B1E}" destId="{88149357-8851-4823-A7B1-855015247542}" srcOrd="0" destOrd="0" presId="urn:microsoft.com/office/officeart/2005/8/layout/hierarchy6"/>
    <dgm:cxn modelId="{E6D9A2C4-6883-4F98-AF42-6F48282E6469}" srcId="{F0877716-ED22-4B74-95BF-FDDF875A0B1E}" destId="{ABF29FD9-5C3F-45D0-B615-368598B824FC}" srcOrd="0" destOrd="0" parTransId="{07230DA4-F45C-4607-AFA8-917884D81AEB}" sibTransId="{DA7BFF4C-4F95-4E39-9BAC-28C7E0AD43F1}"/>
    <dgm:cxn modelId="{DBB8B9CA-692D-42E3-AFE6-AF58877DC3D0}" srcId="{B00D88DA-D829-422F-A217-5740EE5A402F}" destId="{E4077D0A-89B9-48D0-B430-37B0E120FC14}" srcOrd="0" destOrd="0" parTransId="{25080C42-F311-4646-B860-4B2E41968E42}" sibTransId="{AC568F33-1585-41F7-B29A-FEEE8D945C6D}"/>
    <dgm:cxn modelId="{6D29EAD1-6151-44D7-A055-BDAFB2C7C629}" type="presOf" srcId="{A6F8987C-7DDA-459A-B3A6-DC6E89D700A2}" destId="{2D6BC137-2FB4-41C4-8CC1-134FB3F4DDCC}" srcOrd="0" destOrd="0" presId="urn:microsoft.com/office/officeart/2005/8/layout/hierarchy6"/>
    <dgm:cxn modelId="{9D563CD5-1DF0-4CA6-9B75-C5DDB1049320}" type="presOf" srcId="{E4077D0A-89B9-48D0-B430-37B0E120FC14}" destId="{8CC23074-2800-43A6-A543-661617B5DF6C}" srcOrd="0" destOrd="0" presId="urn:microsoft.com/office/officeart/2005/8/layout/hierarchy6"/>
    <dgm:cxn modelId="{EB7EADDB-F02B-4C67-BC86-76051F6BA668}" type="presOf" srcId="{ABF29FD9-5C3F-45D0-B615-368598B824FC}" destId="{6D914BDC-E042-4620-A737-B7E937AD47DF}"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78F186FD-8CC6-4C6D-8B36-5A3F34B98BD9}" type="presOf" srcId="{AC0B3E1B-E772-43A3-9403-15D1BC4ED35E}" destId="{10DBA64D-3956-41B1-B013-E9FBA131F749}"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CE8EE452-5945-4E63-A1EF-9CC01BCEE0E3}" type="presParOf" srcId="{7E6E872F-0F59-4FDB-86CD-2952B89CC653}" destId="{2D6BC137-2FB4-41C4-8CC1-134FB3F4DDCC}" srcOrd="6" destOrd="0" presId="urn:microsoft.com/office/officeart/2005/8/layout/hierarchy6"/>
    <dgm:cxn modelId="{BF5146E2-BB4F-46D1-AC80-7411B9D1671A}" type="presParOf" srcId="{7E6E872F-0F59-4FDB-86CD-2952B89CC653}" destId="{7DC8BAD9-924D-4A79-9B93-56105C0614A9}" srcOrd="7" destOrd="0" presId="urn:microsoft.com/office/officeart/2005/8/layout/hierarchy6"/>
    <dgm:cxn modelId="{760176FE-EA0D-4D86-B327-135DB1CF8051}" type="presParOf" srcId="{7DC8BAD9-924D-4A79-9B93-56105C0614A9}" destId="{7A5993B2-8F9D-4C5D-9DCF-EE9E90624F34}" srcOrd="0" destOrd="0" presId="urn:microsoft.com/office/officeart/2005/8/layout/hierarchy6"/>
    <dgm:cxn modelId="{D60E4C13-72A8-4331-B465-8417DDDCF956}" type="presParOf" srcId="{7DC8BAD9-924D-4A79-9B93-56105C0614A9}" destId="{90D6118E-939F-410C-B1FD-3E28D7E23484}" srcOrd="1" destOrd="0" presId="urn:microsoft.com/office/officeart/2005/8/layout/hierarchy6"/>
    <dgm:cxn modelId="{A2D216D3-B5DF-4648-82C8-F2CF01D0839B}" type="presParOf" srcId="{7E6E872F-0F59-4FDB-86CD-2952B89CC653}" destId="{10DBA64D-3956-41B1-B013-E9FBA131F749}" srcOrd="8" destOrd="0" presId="urn:microsoft.com/office/officeart/2005/8/layout/hierarchy6"/>
    <dgm:cxn modelId="{17206425-D42E-4A96-8832-AB2D9103646B}" type="presParOf" srcId="{7E6E872F-0F59-4FDB-86CD-2952B89CC653}" destId="{68C2ECDE-23F1-4D14-A5CC-E2A36910FE9C}" srcOrd="9" destOrd="0" presId="urn:microsoft.com/office/officeart/2005/8/layout/hierarchy6"/>
    <dgm:cxn modelId="{25B0807D-7E39-4D1C-9507-BCAC7C886F20}" type="presParOf" srcId="{68C2ECDE-23F1-4D14-A5CC-E2A36910FE9C}" destId="{88149357-8851-4823-A7B1-855015247542}" srcOrd="0" destOrd="0" presId="urn:microsoft.com/office/officeart/2005/8/layout/hierarchy6"/>
    <dgm:cxn modelId="{1E59A39E-0869-4331-BD5E-3F15BD714960}" type="presParOf" srcId="{68C2ECDE-23F1-4D14-A5CC-E2A36910FE9C}" destId="{681F74FC-DFC7-4B90-8849-CF048FE5967B}" srcOrd="1" destOrd="0" presId="urn:microsoft.com/office/officeart/2005/8/layout/hierarchy6"/>
    <dgm:cxn modelId="{4E183415-446C-4FA3-8433-808A3265D910}" type="presParOf" srcId="{681F74FC-DFC7-4B90-8849-CF048FE5967B}" destId="{0AAEE8A1-81E5-4D18-B950-A0AD39220E91}" srcOrd="0" destOrd="0" presId="urn:microsoft.com/office/officeart/2005/8/layout/hierarchy6"/>
    <dgm:cxn modelId="{B73F532F-8F23-441B-9B0F-7EDAE4119BC6}" type="presParOf" srcId="{681F74FC-DFC7-4B90-8849-CF048FE5967B}" destId="{C9A315B0-8230-4DA6-BD87-5525697FA87A}" srcOrd="1" destOrd="0" presId="urn:microsoft.com/office/officeart/2005/8/layout/hierarchy6"/>
    <dgm:cxn modelId="{00FD80A1-15D3-454A-8B94-2828A1CF32DC}" type="presParOf" srcId="{C9A315B0-8230-4DA6-BD87-5525697FA87A}" destId="{6D914BDC-E042-4620-A737-B7E937AD47DF}" srcOrd="0" destOrd="0" presId="urn:microsoft.com/office/officeart/2005/8/layout/hierarchy6"/>
    <dgm:cxn modelId="{8691A67F-116B-43BB-BB4F-F5E867AB7104}" type="presParOf" srcId="{C9A315B0-8230-4DA6-BD87-5525697FA87A}" destId="{FD4C92B6-DD18-43CC-8B31-0E41DC2B74AF}"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Verbs</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4"/>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4"/>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4"/>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4"/>
      <dgm:spPr/>
    </dgm:pt>
    <dgm:pt modelId="{F965F83D-9EC5-422A-AC7F-21013E865C34}" type="pres">
      <dgm:prSet presAssocID="{EBA8B7DB-6598-4380-B1E1-363E74D81801}" presName="hierChild3" presStyleCnt="0"/>
      <dgm:spPr/>
    </dgm:pt>
    <dgm:pt modelId="{E5E261E0-CCBC-4B5A-A904-F243E2AA53B0}" type="pres">
      <dgm:prSet presAssocID="{BFDFC3B0-E6E0-4ABD-B046-5D5D74C9AE11}" presName="Name19" presStyleLbl="parChTrans1D2" presStyleIdx="2" presStyleCnt="4"/>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2" presStyleCnt="4"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3" presStyleCnt="4"/>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3" presStyleCnt="4"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2" destOrd="0" parTransId="{BFDFC3B0-E6E0-4ABD-B046-5D5D74C9AE11}" sibTransId="{406BF1B7-2792-40B0-8280-D88881F383D3}"/>
    <dgm:cxn modelId="{DBB8B9CA-692D-42E3-AFE6-AF58877DC3D0}" srcId="{11C582FB-D301-4A67-835D-4CB7CEB50770}" destId="{E4077D0A-89B9-48D0-B430-37B0E120FC14}" srcOrd="3"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77A6DE9B-BAD2-4DB4-B7BA-14EE29279994}" type="presParOf" srcId="{0810A678-E60C-4760-BC00-63A28DF49489}" destId="{E5E261E0-CCBC-4B5A-A904-F243E2AA53B0}" srcOrd="4" destOrd="0" presId="urn:microsoft.com/office/officeart/2005/8/layout/hierarchy6"/>
    <dgm:cxn modelId="{CC998C91-A6B7-47E0-BBBF-6F40B9428748}" type="presParOf" srcId="{0810A678-E60C-4760-BC00-63A28DF49489}" destId="{A28DAF53-A1BC-4030-9E28-A821B535C590}" srcOrd="5"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6" destOrd="0" presId="urn:microsoft.com/office/officeart/2005/8/layout/hierarchy6"/>
    <dgm:cxn modelId="{269459FE-844F-4787-9A50-922F7301D704}" type="presParOf" srcId="{0810A678-E60C-4760-BC00-63A28DF49489}" destId="{8C1F71A8-7336-4E9E-BE3C-D799F837D69C}" srcOrd="7"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Verbs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4"/>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4"/>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4"/>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4"/>
      <dgm:spPr/>
    </dgm:pt>
    <dgm:pt modelId="{F965F83D-9EC5-422A-AC7F-21013E865C34}" type="pres">
      <dgm:prSet presAssocID="{EBA8B7DB-6598-4380-B1E1-363E74D81801}" presName="hierChild3" presStyleCnt="0"/>
      <dgm:spPr/>
    </dgm:pt>
    <dgm:pt modelId="{E5E261E0-CCBC-4B5A-A904-F243E2AA53B0}" type="pres">
      <dgm:prSet presAssocID="{BFDFC3B0-E6E0-4ABD-B046-5D5D74C9AE11}" presName="Name19" presStyleLbl="parChTrans1D2" presStyleIdx="2" presStyleCnt="4"/>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2" presStyleCnt="4"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3" presStyleCnt="4"/>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3" presStyleCnt="4"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2" destOrd="0" parTransId="{BFDFC3B0-E6E0-4ABD-B046-5D5D74C9AE11}" sibTransId="{406BF1B7-2792-40B0-8280-D88881F383D3}"/>
    <dgm:cxn modelId="{DBB8B9CA-692D-42E3-AFE6-AF58877DC3D0}" srcId="{11C582FB-D301-4A67-835D-4CB7CEB50770}" destId="{E4077D0A-89B9-48D0-B430-37B0E120FC14}" srcOrd="3"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77A6DE9B-BAD2-4DB4-B7BA-14EE29279994}" type="presParOf" srcId="{0810A678-E60C-4760-BC00-63A28DF49489}" destId="{E5E261E0-CCBC-4B5A-A904-F243E2AA53B0}" srcOrd="4" destOrd="0" presId="urn:microsoft.com/office/officeart/2005/8/layout/hierarchy6"/>
    <dgm:cxn modelId="{CC998C91-A6B7-47E0-BBBF-6F40B9428748}" type="presParOf" srcId="{0810A678-E60C-4760-BC00-63A28DF49489}" destId="{A28DAF53-A1BC-4030-9E28-A821B535C590}" srcOrd="5"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6" destOrd="0" presId="urn:microsoft.com/office/officeart/2005/8/layout/hierarchy6"/>
    <dgm:cxn modelId="{269459FE-844F-4787-9A50-922F7301D704}" type="presParOf" srcId="{0810A678-E60C-4760-BC00-63A28DF49489}" destId="{8C1F71A8-7336-4E9E-BE3C-D799F837D69C}" srcOrd="7"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Verbs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 – Where things are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4"/>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4"/>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4"/>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4"/>
      <dgm:spPr/>
    </dgm:pt>
    <dgm:pt modelId="{F965F83D-9EC5-422A-AC7F-21013E865C34}" type="pres">
      <dgm:prSet presAssocID="{EBA8B7DB-6598-4380-B1E1-363E74D81801}" presName="hierChild3" presStyleCnt="0"/>
      <dgm:spPr/>
    </dgm:pt>
    <dgm:pt modelId="{E5E261E0-CCBC-4B5A-A904-F243E2AA53B0}" type="pres">
      <dgm:prSet presAssocID="{BFDFC3B0-E6E0-4ABD-B046-5D5D74C9AE11}" presName="Name19" presStyleLbl="parChTrans1D2" presStyleIdx="2" presStyleCnt="4"/>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2" presStyleCnt="4"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3" presStyleCnt="4"/>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3" presStyleCnt="4"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2" destOrd="0" parTransId="{BFDFC3B0-E6E0-4ABD-B046-5D5D74C9AE11}" sibTransId="{406BF1B7-2792-40B0-8280-D88881F383D3}"/>
    <dgm:cxn modelId="{DBB8B9CA-692D-42E3-AFE6-AF58877DC3D0}" srcId="{11C582FB-D301-4A67-835D-4CB7CEB50770}" destId="{E4077D0A-89B9-48D0-B430-37B0E120FC14}" srcOrd="3"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77A6DE9B-BAD2-4DB4-B7BA-14EE29279994}" type="presParOf" srcId="{0810A678-E60C-4760-BC00-63A28DF49489}" destId="{E5E261E0-CCBC-4B5A-A904-F243E2AA53B0}" srcOrd="4" destOrd="0" presId="urn:microsoft.com/office/officeart/2005/8/layout/hierarchy6"/>
    <dgm:cxn modelId="{CC998C91-A6B7-47E0-BBBF-6F40B9428748}" type="presParOf" srcId="{0810A678-E60C-4760-BC00-63A28DF49489}" destId="{A28DAF53-A1BC-4030-9E28-A821B535C590}" srcOrd="5"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6" destOrd="0" presId="urn:microsoft.com/office/officeart/2005/8/layout/hierarchy6"/>
    <dgm:cxn modelId="{269459FE-844F-4787-9A50-922F7301D704}" type="presParOf" srcId="{0810A678-E60C-4760-BC00-63A28DF49489}" destId="{8C1F71A8-7336-4E9E-BE3C-D799F837D69C}" srcOrd="7"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6B46A27A-EEA3-4DEF-88A9-EE6B89B3C13C}">
      <dgm:prSet phldrT="[Text]" custT="1"/>
      <dgm:spPr/>
      <dgm:t>
        <a:bodyPr/>
        <a:lstStyle/>
        <a:p>
          <a:r>
            <a:rPr lang="en-GB" sz="1400" dirty="0"/>
            <a:t>Capital letters</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BE4626B-A37C-40E0-8A06-A0D67C46CA89}">
      <dgm:prSet phldrT="[Text]"/>
      <dgm:spPr/>
      <dgm:t>
        <a:bodyPr/>
        <a:lstStyle/>
        <a:p>
          <a:r>
            <a:rPr lang="en-GB" dirty="0"/>
            <a:t>Commas</a:t>
          </a:r>
        </a:p>
      </dgm:t>
    </dgm:pt>
    <dgm:pt modelId="{A6F8987C-7DDA-459A-B3A6-DC6E89D700A2}" type="parTrans" cxnId="{A89BEF25-AA4A-4CF4-86C6-5C80BE8DA3FC}">
      <dgm:prSet/>
      <dgm:spPr/>
      <dgm:t>
        <a:bodyPr/>
        <a:lstStyle/>
        <a:p>
          <a:endParaRPr lang="en-GB"/>
        </a:p>
      </dgm:t>
    </dgm:pt>
    <dgm:pt modelId="{6CB2E4FD-4D15-415A-83EC-494C50935DF6}" type="sibTrans" cxnId="{A89BEF25-AA4A-4CF4-86C6-5C80BE8DA3FC}">
      <dgm:prSet/>
      <dgm:spPr/>
      <dgm:t>
        <a:bodyPr/>
        <a:lstStyle/>
        <a:p>
          <a:endParaRPr lang="en-GB"/>
        </a:p>
      </dgm:t>
    </dgm:pt>
    <dgm:pt modelId="{F0877716-ED22-4B74-95BF-FDDF875A0B1E}">
      <dgm:prSet phldrT="[Text]"/>
      <dgm:spPr/>
      <dgm:t>
        <a:bodyPr/>
        <a:lstStyle/>
        <a:p>
          <a:r>
            <a:rPr lang="en-GB" dirty="0"/>
            <a:t>Inverted commas (speech marks)</a:t>
          </a:r>
        </a:p>
      </dgm:t>
    </dgm:pt>
    <dgm:pt modelId="{AC0B3E1B-E772-43A3-9403-15D1BC4ED35E}" type="parTrans" cxnId="{D00EBE50-6E2F-4E35-B9E1-BBC3A07DE322}">
      <dgm:prSet/>
      <dgm:spPr/>
      <dgm:t>
        <a:bodyPr/>
        <a:lstStyle/>
        <a:p>
          <a:endParaRPr lang="en-GB"/>
        </a:p>
      </dgm:t>
    </dgm:pt>
    <dgm:pt modelId="{79340A90-AADA-4399-9759-203CF9C433C0}" type="sibTrans" cxnId="{D00EBE50-6E2F-4E35-B9E1-BBC3A07DE322}">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5"/>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5"/>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5"/>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5"/>
      <dgm:spPr/>
    </dgm:pt>
    <dgm:pt modelId="{DAF7E342-340C-409A-819C-257650B3B8C8}" type="pres">
      <dgm:prSet presAssocID="{275B517B-D28C-4018-885D-E41B1C60DA7B}" presName="hierChild3" presStyleCnt="0"/>
      <dgm:spPr/>
    </dgm:pt>
    <dgm:pt modelId="{D36C7C8D-7076-4EE3-A6EB-D9AFDACFC097}" type="pres">
      <dgm:prSet presAssocID="{74A6AD69-F06B-4F22-A3B2-D6AD04235DA8}" presName="Name19" presStyleLbl="parChTrans1D2" presStyleIdx="2" presStyleCnt="5"/>
      <dgm:spPr/>
    </dgm:pt>
    <dgm:pt modelId="{5CE091EF-9923-4B5F-BC5D-0040BC826A8D}" type="pres">
      <dgm:prSet presAssocID="{F55D5C05-1C41-4206-BEC6-41F988B5E094}" presName="Name21" presStyleCnt="0"/>
      <dgm:spPr/>
    </dgm:pt>
    <dgm:pt modelId="{3DDE2BDC-CE0A-49AF-86FB-F24B7991291D}" type="pres">
      <dgm:prSet presAssocID="{F55D5C05-1C41-4206-BEC6-41F988B5E094}" presName="level2Shape" presStyleLbl="node2" presStyleIdx="2" presStyleCnt="5"/>
      <dgm:spPr/>
    </dgm:pt>
    <dgm:pt modelId="{81B9B61D-46BF-4F0E-BF30-5760652EDA1D}" type="pres">
      <dgm:prSet presAssocID="{F55D5C05-1C41-4206-BEC6-41F988B5E094}" presName="hierChild3" presStyleCnt="0"/>
      <dgm:spPr/>
    </dgm:pt>
    <dgm:pt modelId="{63F438D0-A326-4EF9-85CF-14316A65445F}" type="pres">
      <dgm:prSet presAssocID="{A6F8987C-7DDA-459A-B3A6-DC6E89D700A2}" presName="Name19" presStyleLbl="parChTrans1D2" presStyleIdx="3" presStyleCnt="5"/>
      <dgm:spPr/>
    </dgm:pt>
    <dgm:pt modelId="{EA412692-545F-482D-ABE8-7EE2083EE128}" type="pres">
      <dgm:prSet presAssocID="{3BE4626B-A37C-40E0-8A06-A0D67C46CA89}" presName="Name21" presStyleCnt="0"/>
      <dgm:spPr/>
    </dgm:pt>
    <dgm:pt modelId="{5004C572-F784-43D3-8E6F-0F50FB34D745}" type="pres">
      <dgm:prSet presAssocID="{3BE4626B-A37C-40E0-8A06-A0D67C46CA89}" presName="level2Shape" presStyleLbl="node2" presStyleIdx="3" presStyleCnt="5"/>
      <dgm:spPr/>
    </dgm:pt>
    <dgm:pt modelId="{115E3B29-8137-48E7-A99A-3EC136BD01C4}" type="pres">
      <dgm:prSet presAssocID="{3BE4626B-A37C-40E0-8A06-A0D67C46CA89}" presName="hierChild3" presStyleCnt="0"/>
      <dgm:spPr/>
    </dgm:pt>
    <dgm:pt modelId="{EFDCDFAB-B67C-400E-AF8C-AF531BC471BC}" type="pres">
      <dgm:prSet presAssocID="{AC0B3E1B-E772-43A3-9403-15D1BC4ED35E}" presName="Name19" presStyleLbl="parChTrans1D2" presStyleIdx="4" presStyleCnt="5"/>
      <dgm:spPr/>
    </dgm:pt>
    <dgm:pt modelId="{7E800DAC-0BAE-44A8-8630-B2E502934C89}" type="pres">
      <dgm:prSet presAssocID="{F0877716-ED22-4B74-95BF-FDDF875A0B1E}" presName="Name21" presStyleCnt="0"/>
      <dgm:spPr/>
    </dgm:pt>
    <dgm:pt modelId="{9E014805-FA51-41BD-9A7F-FF2676B32954}" type="pres">
      <dgm:prSet presAssocID="{F0877716-ED22-4B74-95BF-FDDF875A0B1E}" presName="level2Shape" presStyleLbl="node2" presStyleIdx="4" presStyleCnt="5"/>
      <dgm:spPr/>
    </dgm:pt>
    <dgm:pt modelId="{46DBE13A-FB2B-4C68-89C0-4933B1F9D8FC}" type="pres">
      <dgm:prSet presAssocID="{F0877716-ED22-4B74-95BF-FDDF875A0B1E}"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CDC8960A-DCA3-4554-8CE5-D39851D2CCF3}" type="presOf" srcId="{3BE4626B-A37C-40E0-8A06-A0D67C46CA89}" destId="{5004C572-F784-43D3-8E6F-0F50FB34D745}" srcOrd="0" destOrd="0" presId="urn:microsoft.com/office/officeart/2005/8/layout/hierarchy6"/>
    <dgm:cxn modelId="{D2ABA610-087E-483F-B191-5F8280B1A57A}" type="presOf" srcId="{275B517B-D28C-4018-885D-E41B1C60DA7B}" destId="{D2737679-E7A6-481D-988D-39D8F0EAD420}"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A89BEF25-AA4A-4CF4-86C6-5C80BE8DA3FC}" srcId="{E4077D0A-89B9-48D0-B430-37B0E120FC14}" destId="{3BE4626B-A37C-40E0-8A06-A0D67C46CA89}" srcOrd="3" destOrd="0" parTransId="{A6F8987C-7DDA-459A-B3A6-DC6E89D700A2}" sibTransId="{6CB2E4FD-4D15-415A-83EC-494C50935DF6}"/>
    <dgm:cxn modelId="{DB89394C-B7FC-4192-9F94-508C71520A33}" type="presOf" srcId="{C459B4BE-780A-467D-8E1E-1A8BFC138C7D}" destId="{A7E49D6C-8376-4BDE-82B8-9FE98A4C9DCF}" srcOrd="0" destOrd="0" presId="urn:microsoft.com/office/officeart/2005/8/layout/hierarchy6"/>
    <dgm:cxn modelId="{D00EBE50-6E2F-4E35-B9E1-BBC3A07DE322}" srcId="{E4077D0A-89B9-48D0-B430-37B0E120FC14}" destId="{F0877716-ED22-4B74-95BF-FDDF875A0B1E}" srcOrd="4" destOrd="0" parTransId="{AC0B3E1B-E772-43A3-9403-15D1BC4ED35E}" sibTransId="{79340A90-AADA-4399-9759-203CF9C433C0}"/>
    <dgm:cxn modelId="{8F28157C-0BAF-41C1-9364-D8F1661ABE6D}" type="presOf" srcId="{6B46A27A-EEA3-4DEF-88A9-EE6B89B3C13C}" destId="{0BE908D3-F03B-4A35-B91D-B13105B31B3D}" srcOrd="0" destOrd="0" presId="urn:microsoft.com/office/officeart/2005/8/layout/hierarchy6"/>
    <dgm:cxn modelId="{14E06895-F37E-4AA4-93EF-814E9321F2B4}" type="presOf" srcId="{F0877716-ED22-4B74-95BF-FDDF875A0B1E}" destId="{9E014805-FA51-41BD-9A7F-FF2676B32954}" srcOrd="0" destOrd="0" presId="urn:microsoft.com/office/officeart/2005/8/layout/hierarchy6"/>
    <dgm:cxn modelId="{34F95CA3-0F40-4241-85DA-475CFA189BE1}" type="presOf" srcId="{44DB48D3-30B9-417F-8FBA-9328A545427E}" destId="{76649846-3BC9-4AF2-8EFB-EFB494F8B5B0}" srcOrd="0" destOrd="0" presId="urn:microsoft.com/office/officeart/2005/8/layout/hierarchy6"/>
    <dgm:cxn modelId="{35304CB6-78EE-4F5E-8AFF-2AF5E9B4825A}" type="presOf" srcId="{74A6AD69-F06B-4F22-A3B2-D6AD04235DA8}" destId="{D36C7C8D-7076-4EE3-A6EB-D9AFDACFC097}" srcOrd="0" destOrd="0" presId="urn:microsoft.com/office/officeart/2005/8/layout/hierarchy6"/>
    <dgm:cxn modelId="{A3633CB8-0F0B-4DDD-A538-0899B22FCB00}" type="presOf" srcId="{A6F8987C-7DDA-459A-B3A6-DC6E89D700A2}" destId="{63F438D0-A326-4EF9-85CF-14316A65445F}" srcOrd="0" destOrd="0" presId="urn:microsoft.com/office/officeart/2005/8/layout/hierarchy6"/>
    <dgm:cxn modelId="{1BDED9C5-0F44-45EF-87E6-1B8DE730617F}" type="presOf" srcId="{AC0B3E1B-E772-43A3-9403-15D1BC4ED35E}" destId="{EFDCDFAB-B67C-400E-AF8C-AF531BC471BC}"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9D563CD5-1DF0-4CA6-9B75-C5DDB1049320}" type="presOf" srcId="{E4077D0A-89B9-48D0-B430-37B0E120FC14}" destId="{8CC23074-2800-43A6-A543-661617B5DF6C}" srcOrd="0" destOrd="0" presId="urn:microsoft.com/office/officeart/2005/8/layout/hierarchy6"/>
    <dgm:cxn modelId="{74E1DDE2-A8FC-42C7-9FC8-21A5D03E5DBA}" type="presOf" srcId="{F55D5C05-1C41-4206-BEC6-41F988B5E094}" destId="{3DDE2BDC-CE0A-49AF-86FB-F24B7991291D}"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ECA023CD-6D28-4298-A0C3-6A2209EEECFD}" type="presParOf" srcId="{7E6E872F-0F59-4FDB-86CD-2952B89CC653}" destId="{D36C7C8D-7076-4EE3-A6EB-D9AFDACFC097}" srcOrd="4" destOrd="0" presId="urn:microsoft.com/office/officeart/2005/8/layout/hierarchy6"/>
    <dgm:cxn modelId="{F5CD8890-74FD-493D-A339-403477C699FA}" type="presParOf" srcId="{7E6E872F-0F59-4FDB-86CD-2952B89CC653}" destId="{5CE091EF-9923-4B5F-BC5D-0040BC826A8D}" srcOrd="5" destOrd="0" presId="urn:microsoft.com/office/officeart/2005/8/layout/hierarchy6"/>
    <dgm:cxn modelId="{11E26367-E21A-4F1F-956F-ED94481D5B6A}" type="presParOf" srcId="{5CE091EF-9923-4B5F-BC5D-0040BC826A8D}" destId="{3DDE2BDC-CE0A-49AF-86FB-F24B7991291D}" srcOrd="0" destOrd="0" presId="urn:microsoft.com/office/officeart/2005/8/layout/hierarchy6"/>
    <dgm:cxn modelId="{E2EDB20D-69D2-43F1-9D28-27857E74B5C9}" type="presParOf" srcId="{5CE091EF-9923-4B5F-BC5D-0040BC826A8D}" destId="{81B9B61D-46BF-4F0E-BF30-5760652EDA1D}" srcOrd="1" destOrd="0" presId="urn:microsoft.com/office/officeart/2005/8/layout/hierarchy6"/>
    <dgm:cxn modelId="{7972E3C5-3553-4216-A5FB-EE1F277FA58A}" type="presParOf" srcId="{7E6E872F-0F59-4FDB-86CD-2952B89CC653}" destId="{63F438D0-A326-4EF9-85CF-14316A65445F}" srcOrd="6" destOrd="0" presId="urn:microsoft.com/office/officeart/2005/8/layout/hierarchy6"/>
    <dgm:cxn modelId="{1A5B44F5-F674-43B8-BEF9-2F5E4D946F12}" type="presParOf" srcId="{7E6E872F-0F59-4FDB-86CD-2952B89CC653}" destId="{EA412692-545F-482D-ABE8-7EE2083EE128}" srcOrd="7" destOrd="0" presId="urn:microsoft.com/office/officeart/2005/8/layout/hierarchy6"/>
    <dgm:cxn modelId="{3388791B-001B-4642-B53C-4D26B7309C6E}" type="presParOf" srcId="{EA412692-545F-482D-ABE8-7EE2083EE128}" destId="{5004C572-F784-43D3-8E6F-0F50FB34D745}" srcOrd="0" destOrd="0" presId="urn:microsoft.com/office/officeart/2005/8/layout/hierarchy6"/>
    <dgm:cxn modelId="{42846CB3-C2EC-48C5-B441-B0ADDEFAB934}" type="presParOf" srcId="{EA412692-545F-482D-ABE8-7EE2083EE128}" destId="{115E3B29-8137-48E7-A99A-3EC136BD01C4}" srcOrd="1" destOrd="0" presId="urn:microsoft.com/office/officeart/2005/8/layout/hierarchy6"/>
    <dgm:cxn modelId="{5BD41685-230B-4DBF-AC0C-8CF1D4497F54}" type="presParOf" srcId="{7E6E872F-0F59-4FDB-86CD-2952B89CC653}" destId="{EFDCDFAB-B67C-400E-AF8C-AF531BC471BC}" srcOrd="8" destOrd="0" presId="urn:microsoft.com/office/officeart/2005/8/layout/hierarchy6"/>
    <dgm:cxn modelId="{1973EE50-326C-4C1E-B46C-4AF00B6A1257}" type="presParOf" srcId="{7E6E872F-0F59-4FDB-86CD-2952B89CC653}" destId="{7E800DAC-0BAE-44A8-8630-B2E502934C89}" srcOrd="9" destOrd="0" presId="urn:microsoft.com/office/officeart/2005/8/layout/hierarchy6"/>
    <dgm:cxn modelId="{91B19D76-D9D5-439E-A482-7771EAB53F87}" type="presParOf" srcId="{7E800DAC-0BAE-44A8-8630-B2E502934C89}" destId="{9E014805-FA51-41BD-9A7F-FF2676B32954}" srcOrd="0" destOrd="0" presId="urn:microsoft.com/office/officeart/2005/8/layout/hierarchy6"/>
    <dgm:cxn modelId="{70F8A205-1DA6-42B4-8359-CBC85AD27ED1}" type="presParOf" srcId="{7E800DAC-0BAE-44A8-8630-B2E502934C89}" destId="{46DBE13A-FB2B-4C68-89C0-4933B1F9D8FC}"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BE4626B-A37C-40E0-8A06-A0D67C46CA89}">
      <dgm:prSet phldrT="[Text]"/>
      <dgm:spPr/>
      <dgm:t>
        <a:bodyPr/>
        <a:lstStyle/>
        <a:p>
          <a:r>
            <a:rPr lang="en-GB" dirty="0"/>
            <a:t>Commas</a:t>
          </a:r>
        </a:p>
      </dgm:t>
    </dgm:pt>
    <dgm:pt modelId="{A6F8987C-7DDA-459A-B3A6-DC6E89D700A2}" type="parTrans" cxnId="{A89BEF25-AA4A-4CF4-86C6-5C80BE8DA3FC}">
      <dgm:prSet/>
      <dgm:spPr/>
      <dgm:t>
        <a:bodyPr/>
        <a:lstStyle/>
        <a:p>
          <a:endParaRPr lang="en-GB"/>
        </a:p>
      </dgm:t>
    </dgm:pt>
    <dgm:pt modelId="{6CB2E4FD-4D15-415A-83EC-494C50935DF6}" type="sibTrans" cxnId="{A89BEF25-AA4A-4CF4-86C6-5C80BE8DA3FC}">
      <dgm:prSet/>
      <dgm:spPr/>
      <dgm:t>
        <a:bodyPr/>
        <a:lstStyle/>
        <a:p>
          <a:endParaRPr lang="en-GB"/>
        </a:p>
      </dgm:t>
    </dgm:pt>
    <dgm:pt modelId="{F0877716-ED22-4B74-95BF-FDDF875A0B1E}">
      <dgm:prSet phldrT="[Text]"/>
      <dgm:spPr/>
      <dgm:t>
        <a:bodyPr/>
        <a:lstStyle/>
        <a:p>
          <a:r>
            <a:rPr lang="en-GB" dirty="0"/>
            <a:t>Inverted commas</a:t>
          </a:r>
        </a:p>
      </dgm:t>
    </dgm:pt>
    <dgm:pt modelId="{AC0B3E1B-E772-43A3-9403-15D1BC4ED35E}" type="parTrans" cxnId="{D00EBE50-6E2F-4E35-B9E1-BBC3A07DE322}">
      <dgm:prSet/>
      <dgm:spPr/>
      <dgm:t>
        <a:bodyPr/>
        <a:lstStyle/>
        <a:p>
          <a:endParaRPr lang="en-GB"/>
        </a:p>
      </dgm:t>
    </dgm:pt>
    <dgm:pt modelId="{79340A90-AADA-4399-9759-203CF9C433C0}" type="sibTrans" cxnId="{D00EBE50-6E2F-4E35-B9E1-BBC3A07DE322}">
      <dgm:prSet/>
      <dgm:spPr/>
      <dgm:t>
        <a:bodyPr/>
        <a:lstStyle/>
        <a:p>
          <a:endParaRPr lang="en-GB"/>
        </a:p>
      </dgm:t>
    </dgm:pt>
    <dgm:pt modelId="{2FCFA3E3-CBEE-4E6C-A6E3-92034FFCEAD4}">
      <dgm:prSet phldrT="[Text]"/>
      <dgm:spPr/>
      <dgm:t>
        <a:bodyPr/>
        <a:lstStyle/>
        <a:p>
          <a:r>
            <a:rPr lang="en-GB" dirty="0"/>
            <a:t>Proper nouns</a:t>
          </a:r>
        </a:p>
      </dgm:t>
    </dgm:pt>
    <dgm:pt modelId="{48EF2F29-E149-4A5A-BC8F-48A4B2534035}" type="parTrans" cxnId="{A10C7495-8E16-4A8F-9B24-EA1CFA546CE8}">
      <dgm:prSet/>
      <dgm:spPr/>
      <dgm:t>
        <a:bodyPr/>
        <a:lstStyle/>
        <a:p>
          <a:endParaRPr lang="en-GB"/>
        </a:p>
      </dgm:t>
    </dgm:pt>
    <dgm:pt modelId="{A89A926A-3FCF-46BC-98ED-687F963A9698}" type="sibTrans" cxnId="{A10C7495-8E16-4A8F-9B24-EA1CFA546CE8}">
      <dgm:prSet/>
      <dgm:spPr/>
      <dgm:t>
        <a:bodyPr/>
        <a:lstStyle/>
        <a:p>
          <a:endParaRPr lang="en-GB"/>
        </a:p>
      </dgm:t>
    </dgm:pt>
    <dgm:pt modelId="{9FF70AF2-2993-409B-93E7-9F2BE59A706D}">
      <dgm:prSet phldrT="[Text]"/>
      <dgm:spPr/>
      <dgm:t>
        <a:bodyPr/>
        <a:lstStyle/>
        <a:p>
          <a:r>
            <a:rPr lang="en-GB" dirty="0"/>
            <a:t>Personal Pronoun I</a:t>
          </a:r>
        </a:p>
      </dgm:t>
    </dgm:pt>
    <dgm:pt modelId="{4D54F679-4BEE-4FBA-9FC0-698CB06DDB9F}" type="parTrans" cxnId="{8C2F2DBC-C327-4669-A8D4-35005AB16889}">
      <dgm:prSet/>
      <dgm:spPr/>
      <dgm:t>
        <a:bodyPr/>
        <a:lstStyle/>
        <a:p>
          <a:endParaRPr lang="en-GB"/>
        </a:p>
      </dgm:t>
    </dgm:pt>
    <dgm:pt modelId="{94D0EFA6-B204-4A2E-A9D6-7E53AB1A4343}" type="sibTrans" cxnId="{8C2F2DBC-C327-4669-A8D4-35005AB16889}">
      <dgm:prSet/>
      <dgm:spPr/>
      <dgm:t>
        <a:bodyPr/>
        <a:lstStyle/>
        <a:p>
          <a:endParaRPr lang="en-GB"/>
        </a:p>
      </dgm:t>
    </dgm:pt>
    <dgm:pt modelId="{2973DAFC-97D6-46DC-B48E-84F2D95FD426}">
      <dgm:prSet phldrT="[Text]"/>
      <dgm:spPr/>
      <dgm:t>
        <a:bodyPr/>
        <a:lstStyle/>
        <a:p>
          <a:r>
            <a:rPr lang="en-GB" dirty="0"/>
            <a:t>Start of sentences</a:t>
          </a:r>
        </a:p>
      </dgm:t>
    </dgm:pt>
    <dgm:pt modelId="{8676E68E-BE3A-4B55-86C6-EDD8A6FF3486}" type="parTrans" cxnId="{49D1D509-2514-4E22-999F-3CA8995C860F}">
      <dgm:prSet/>
      <dgm:spPr/>
      <dgm:t>
        <a:bodyPr/>
        <a:lstStyle/>
        <a:p>
          <a:endParaRPr lang="en-GB"/>
        </a:p>
      </dgm:t>
    </dgm:pt>
    <dgm:pt modelId="{D522FC68-E038-43E8-B917-D6E6FC34B38B}" type="sibTrans" cxnId="{49D1D509-2514-4E22-999F-3CA8995C860F}">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5"/>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5"/>
      <dgm:spPr/>
    </dgm:pt>
    <dgm:pt modelId="{CF11AB76-A66A-47EC-92E9-DF36ED7AAFA9}" type="pres">
      <dgm:prSet presAssocID="{6B46A27A-EEA3-4DEF-88A9-EE6B89B3C13C}" presName="hierChild3" presStyleCnt="0"/>
      <dgm:spPr/>
    </dgm:pt>
    <dgm:pt modelId="{D36B859B-AC7C-42A8-8CF0-D4FB726F640B}" type="pres">
      <dgm:prSet presAssocID="{48EF2F29-E149-4A5A-BC8F-48A4B2534035}" presName="Name19" presStyleLbl="parChTrans1D3" presStyleIdx="0" presStyleCnt="3"/>
      <dgm:spPr/>
    </dgm:pt>
    <dgm:pt modelId="{D5418CCC-AA8F-407F-8397-A18815CEE266}" type="pres">
      <dgm:prSet presAssocID="{2FCFA3E3-CBEE-4E6C-A6E3-92034FFCEAD4}" presName="Name21" presStyleCnt="0"/>
      <dgm:spPr/>
    </dgm:pt>
    <dgm:pt modelId="{59183FBA-321E-493B-85F7-5E91C5745348}" type="pres">
      <dgm:prSet presAssocID="{2FCFA3E3-CBEE-4E6C-A6E3-92034FFCEAD4}" presName="level2Shape" presStyleLbl="node3" presStyleIdx="0" presStyleCnt="3"/>
      <dgm:spPr/>
    </dgm:pt>
    <dgm:pt modelId="{DE5E53FB-4D85-4E22-8E0C-9F2376B8688C}" type="pres">
      <dgm:prSet presAssocID="{2FCFA3E3-CBEE-4E6C-A6E3-92034FFCEAD4}" presName="hierChild3" presStyleCnt="0"/>
      <dgm:spPr/>
    </dgm:pt>
    <dgm:pt modelId="{E3DF7CFD-D769-4DF5-BCB4-4DF4842B8191}" type="pres">
      <dgm:prSet presAssocID="{4D54F679-4BEE-4FBA-9FC0-698CB06DDB9F}" presName="Name19" presStyleLbl="parChTrans1D3" presStyleIdx="1" presStyleCnt="3"/>
      <dgm:spPr/>
    </dgm:pt>
    <dgm:pt modelId="{AF9CA16E-1AF3-4F50-B61E-A593F192854D}" type="pres">
      <dgm:prSet presAssocID="{9FF70AF2-2993-409B-93E7-9F2BE59A706D}" presName="Name21" presStyleCnt="0"/>
      <dgm:spPr/>
    </dgm:pt>
    <dgm:pt modelId="{FCF7CD56-C36C-4C62-8A00-67E800284773}" type="pres">
      <dgm:prSet presAssocID="{9FF70AF2-2993-409B-93E7-9F2BE59A706D}" presName="level2Shape" presStyleLbl="node3" presStyleIdx="1" presStyleCnt="3"/>
      <dgm:spPr/>
    </dgm:pt>
    <dgm:pt modelId="{B22A0B7F-2F23-4BDC-949F-AAC2A46BFDA7}" type="pres">
      <dgm:prSet presAssocID="{9FF70AF2-2993-409B-93E7-9F2BE59A706D}" presName="hierChild3" presStyleCnt="0"/>
      <dgm:spPr/>
    </dgm:pt>
    <dgm:pt modelId="{2166EF52-ABC4-484B-9863-5246B7D69BBE}" type="pres">
      <dgm:prSet presAssocID="{8676E68E-BE3A-4B55-86C6-EDD8A6FF3486}" presName="Name19" presStyleLbl="parChTrans1D3" presStyleIdx="2" presStyleCnt="3"/>
      <dgm:spPr/>
    </dgm:pt>
    <dgm:pt modelId="{696BA338-E94E-467F-B6B9-01406FC967DF}" type="pres">
      <dgm:prSet presAssocID="{2973DAFC-97D6-46DC-B48E-84F2D95FD426}" presName="Name21" presStyleCnt="0"/>
      <dgm:spPr/>
    </dgm:pt>
    <dgm:pt modelId="{54CC5552-08E7-4750-B24C-2F2E594A9BB9}" type="pres">
      <dgm:prSet presAssocID="{2973DAFC-97D6-46DC-B48E-84F2D95FD426}" presName="level2Shape" presStyleLbl="node3" presStyleIdx="2" presStyleCnt="3"/>
      <dgm:spPr/>
    </dgm:pt>
    <dgm:pt modelId="{D3650C06-C8BE-4696-9309-C0DB7ED48120}" type="pres">
      <dgm:prSet presAssocID="{2973DAFC-97D6-46DC-B48E-84F2D95FD426}" presName="hierChild3" presStyleCnt="0"/>
      <dgm:spPr/>
    </dgm:pt>
    <dgm:pt modelId="{A7E49D6C-8376-4BDE-82B8-9FE98A4C9DCF}" type="pres">
      <dgm:prSet presAssocID="{C459B4BE-780A-467D-8E1E-1A8BFC138C7D}" presName="Name19" presStyleLbl="parChTrans1D2" presStyleIdx="1" presStyleCnt="5"/>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5"/>
      <dgm:spPr/>
    </dgm:pt>
    <dgm:pt modelId="{DAF7E342-340C-409A-819C-257650B3B8C8}" type="pres">
      <dgm:prSet presAssocID="{275B517B-D28C-4018-885D-E41B1C60DA7B}" presName="hierChild3" presStyleCnt="0"/>
      <dgm:spPr/>
    </dgm:pt>
    <dgm:pt modelId="{558369AB-D576-453C-818D-CCBCA4C440D7}" type="pres">
      <dgm:prSet presAssocID="{74A6AD69-F06B-4F22-A3B2-D6AD04235DA8}" presName="Name19" presStyleLbl="parChTrans1D2" presStyleIdx="2" presStyleCnt="5"/>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5"/>
      <dgm:spPr/>
    </dgm:pt>
    <dgm:pt modelId="{90E04F3A-5F92-470A-8933-7FF8A5671F6C}" type="pres">
      <dgm:prSet presAssocID="{F55D5C05-1C41-4206-BEC6-41F988B5E094}" presName="hierChild3" presStyleCnt="0"/>
      <dgm:spPr/>
    </dgm:pt>
    <dgm:pt modelId="{2D6BC137-2FB4-41C4-8CC1-134FB3F4DDCC}" type="pres">
      <dgm:prSet presAssocID="{A6F8987C-7DDA-459A-B3A6-DC6E89D700A2}" presName="Name19" presStyleLbl="parChTrans1D2" presStyleIdx="3" presStyleCnt="5"/>
      <dgm:spPr/>
    </dgm:pt>
    <dgm:pt modelId="{7DC8BAD9-924D-4A79-9B93-56105C0614A9}" type="pres">
      <dgm:prSet presAssocID="{3BE4626B-A37C-40E0-8A06-A0D67C46CA89}" presName="Name21" presStyleCnt="0"/>
      <dgm:spPr/>
    </dgm:pt>
    <dgm:pt modelId="{7A5993B2-8F9D-4C5D-9DCF-EE9E90624F34}" type="pres">
      <dgm:prSet presAssocID="{3BE4626B-A37C-40E0-8A06-A0D67C46CA89}" presName="level2Shape" presStyleLbl="node2" presStyleIdx="3" presStyleCnt="5"/>
      <dgm:spPr/>
    </dgm:pt>
    <dgm:pt modelId="{90D6118E-939F-410C-B1FD-3E28D7E23484}" type="pres">
      <dgm:prSet presAssocID="{3BE4626B-A37C-40E0-8A06-A0D67C46CA89}" presName="hierChild3" presStyleCnt="0"/>
      <dgm:spPr/>
    </dgm:pt>
    <dgm:pt modelId="{10DBA64D-3956-41B1-B013-E9FBA131F749}" type="pres">
      <dgm:prSet presAssocID="{AC0B3E1B-E772-43A3-9403-15D1BC4ED35E}" presName="Name19" presStyleLbl="parChTrans1D2" presStyleIdx="4" presStyleCnt="5"/>
      <dgm:spPr/>
    </dgm:pt>
    <dgm:pt modelId="{68C2ECDE-23F1-4D14-A5CC-E2A36910FE9C}" type="pres">
      <dgm:prSet presAssocID="{F0877716-ED22-4B74-95BF-FDDF875A0B1E}" presName="Name21" presStyleCnt="0"/>
      <dgm:spPr/>
    </dgm:pt>
    <dgm:pt modelId="{88149357-8851-4823-A7B1-855015247542}" type="pres">
      <dgm:prSet presAssocID="{F0877716-ED22-4B74-95BF-FDDF875A0B1E}" presName="level2Shape" presStyleLbl="node2" presStyleIdx="4" presStyleCnt="5"/>
      <dgm:spPr/>
    </dgm:pt>
    <dgm:pt modelId="{681F74FC-DFC7-4B90-8849-CF048FE5967B}" type="pres">
      <dgm:prSet presAssocID="{F0877716-ED22-4B74-95BF-FDDF875A0B1E}"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49D1D509-2514-4E22-999F-3CA8995C860F}" srcId="{6B46A27A-EEA3-4DEF-88A9-EE6B89B3C13C}" destId="{2973DAFC-97D6-46DC-B48E-84F2D95FD426}" srcOrd="2" destOrd="0" parTransId="{8676E68E-BE3A-4B55-86C6-EDD8A6FF3486}" sibTransId="{D522FC68-E038-43E8-B917-D6E6FC34B38B}"/>
    <dgm:cxn modelId="{D2ABA610-087E-483F-B191-5F8280B1A57A}" type="presOf" srcId="{275B517B-D28C-4018-885D-E41B1C60DA7B}" destId="{D2737679-E7A6-481D-988D-39D8F0EAD420}"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0C121720-0E2E-4B90-84E9-B8EF5D1CF924}" type="presOf" srcId="{48EF2F29-E149-4A5A-BC8F-48A4B2534035}" destId="{D36B859B-AC7C-42A8-8CF0-D4FB726F640B}" srcOrd="0" destOrd="0" presId="urn:microsoft.com/office/officeart/2005/8/layout/hierarchy6"/>
    <dgm:cxn modelId="{6E66A225-8635-47EC-9C85-D34903633EBA}" type="presOf" srcId="{3BE4626B-A37C-40E0-8A06-A0D67C46CA89}" destId="{7A5993B2-8F9D-4C5D-9DCF-EE9E90624F34}" srcOrd="0" destOrd="0" presId="urn:microsoft.com/office/officeart/2005/8/layout/hierarchy6"/>
    <dgm:cxn modelId="{A89BEF25-AA4A-4CF4-86C6-5C80BE8DA3FC}" srcId="{E4077D0A-89B9-48D0-B430-37B0E120FC14}" destId="{3BE4626B-A37C-40E0-8A06-A0D67C46CA89}" srcOrd="3" destOrd="0" parTransId="{A6F8987C-7DDA-459A-B3A6-DC6E89D700A2}" sibTransId="{6CB2E4FD-4D15-415A-83EC-494C50935DF6}"/>
    <dgm:cxn modelId="{E0C1AE66-EF40-4877-B27B-08AAD4D6DA63}" type="presOf" srcId="{4D54F679-4BEE-4FBA-9FC0-698CB06DDB9F}" destId="{E3DF7CFD-D769-4DF5-BCB4-4DF4842B8191}"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D00EBE50-6E2F-4E35-B9E1-BBC3A07DE322}" srcId="{E4077D0A-89B9-48D0-B430-37B0E120FC14}" destId="{F0877716-ED22-4B74-95BF-FDDF875A0B1E}" srcOrd="4" destOrd="0" parTransId="{AC0B3E1B-E772-43A3-9403-15D1BC4ED35E}" sibTransId="{79340A90-AADA-4399-9759-203CF9C433C0}"/>
    <dgm:cxn modelId="{8AF69D76-ED52-4A59-81A4-CAD13F8B45EA}" type="presOf" srcId="{2FCFA3E3-CBEE-4E6C-A6E3-92034FFCEAD4}" destId="{59183FBA-321E-493B-85F7-5E91C5745348}" srcOrd="0" destOrd="0" presId="urn:microsoft.com/office/officeart/2005/8/layout/hierarchy6"/>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5978397F-1E93-4340-A6DB-18AF9B4A4684}" type="presOf" srcId="{9FF70AF2-2993-409B-93E7-9F2BE59A706D}" destId="{FCF7CD56-C36C-4C62-8A00-67E800284773}"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A10C7495-8E16-4A8F-9B24-EA1CFA546CE8}" srcId="{6B46A27A-EEA3-4DEF-88A9-EE6B89B3C13C}" destId="{2FCFA3E3-CBEE-4E6C-A6E3-92034FFCEAD4}" srcOrd="0" destOrd="0" parTransId="{48EF2F29-E149-4A5A-BC8F-48A4B2534035}" sibTransId="{A89A926A-3FCF-46BC-98ED-687F963A9698}"/>
    <dgm:cxn modelId="{34F95CA3-0F40-4241-85DA-475CFA189BE1}" type="presOf" srcId="{44DB48D3-30B9-417F-8FBA-9328A545427E}" destId="{76649846-3BC9-4AF2-8EFB-EFB494F8B5B0}" srcOrd="0" destOrd="0" presId="urn:microsoft.com/office/officeart/2005/8/layout/hierarchy6"/>
    <dgm:cxn modelId="{8C2F2DBC-C327-4669-A8D4-35005AB16889}" srcId="{6B46A27A-EEA3-4DEF-88A9-EE6B89B3C13C}" destId="{9FF70AF2-2993-409B-93E7-9F2BE59A706D}" srcOrd="1" destOrd="0" parTransId="{4D54F679-4BEE-4FBA-9FC0-698CB06DDB9F}" sibTransId="{94D0EFA6-B204-4A2E-A9D6-7E53AB1A4343}"/>
    <dgm:cxn modelId="{EB6DDABD-7414-40F9-882D-F44AF4A59D0D}" type="presOf" srcId="{2973DAFC-97D6-46DC-B48E-84F2D95FD426}" destId="{54CC5552-08E7-4750-B24C-2F2E594A9BB9}" srcOrd="0" destOrd="0" presId="urn:microsoft.com/office/officeart/2005/8/layout/hierarchy6"/>
    <dgm:cxn modelId="{4313D1C1-7CAA-42F6-B755-C8359D19306F}" type="presOf" srcId="{F0877716-ED22-4B74-95BF-FDDF875A0B1E}" destId="{88149357-8851-4823-A7B1-855015247542}"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6D29EAD1-6151-44D7-A055-BDAFB2C7C629}" type="presOf" srcId="{A6F8987C-7DDA-459A-B3A6-DC6E89D700A2}" destId="{2D6BC137-2FB4-41C4-8CC1-134FB3F4DDCC}" srcOrd="0" destOrd="0" presId="urn:microsoft.com/office/officeart/2005/8/layout/hierarchy6"/>
    <dgm:cxn modelId="{9D563CD5-1DF0-4CA6-9B75-C5DDB1049320}" type="presOf" srcId="{E4077D0A-89B9-48D0-B430-37B0E120FC14}" destId="{8CC23074-2800-43A6-A543-661617B5DF6C}"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EFE4A5F2-07C8-4376-92ED-20054C8C991C}" type="presOf" srcId="{8676E68E-BE3A-4B55-86C6-EDD8A6FF3486}" destId="{2166EF52-ABC4-484B-9863-5246B7D69BBE}" srcOrd="0" destOrd="0" presId="urn:microsoft.com/office/officeart/2005/8/layout/hierarchy6"/>
    <dgm:cxn modelId="{78F186FD-8CC6-4C6D-8B36-5A3F34B98BD9}" type="presOf" srcId="{AC0B3E1B-E772-43A3-9403-15D1BC4ED35E}" destId="{10DBA64D-3956-41B1-B013-E9FBA131F749}"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F8D3B20B-11B3-4075-BAB5-E25693015FD0}" type="presParOf" srcId="{CF11AB76-A66A-47EC-92E9-DF36ED7AAFA9}" destId="{D36B859B-AC7C-42A8-8CF0-D4FB726F640B}" srcOrd="0" destOrd="0" presId="urn:microsoft.com/office/officeart/2005/8/layout/hierarchy6"/>
    <dgm:cxn modelId="{F935CAE1-B9CE-4EA0-922C-21389368787D}" type="presParOf" srcId="{CF11AB76-A66A-47EC-92E9-DF36ED7AAFA9}" destId="{D5418CCC-AA8F-407F-8397-A18815CEE266}" srcOrd="1" destOrd="0" presId="urn:microsoft.com/office/officeart/2005/8/layout/hierarchy6"/>
    <dgm:cxn modelId="{9233091F-5AC0-4B10-A402-C2E3F2295CEC}" type="presParOf" srcId="{D5418CCC-AA8F-407F-8397-A18815CEE266}" destId="{59183FBA-321E-493B-85F7-5E91C5745348}" srcOrd="0" destOrd="0" presId="urn:microsoft.com/office/officeart/2005/8/layout/hierarchy6"/>
    <dgm:cxn modelId="{07080321-DDFF-49B5-B0DD-9886277F25B9}" type="presParOf" srcId="{D5418CCC-AA8F-407F-8397-A18815CEE266}" destId="{DE5E53FB-4D85-4E22-8E0C-9F2376B8688C}" srcOrd="1" destOrd="0" presId="urn:microsoft.com/office/officeart/2005/8/layout/hierarchy6"/>
    <dgm:cxn modelId="{A20CC166-2712-4B00-B9A3-DE3D1F8766F4}" type="presParOf" srcId="{CF11AB76-A66A-47EC-92E9-DF36ED7AAFA9}" destId="{E3DF7CFD-D769-4DF5-BCB4-4DF4842B8191}" srcOrd="2" destOrd="0" presId="urn:microsoft.com/office/officeart/2005/8/layout/hierarchy6"/>
    <dgm:cxn modelId="{28F7D931-B90F-4881-AD26-30D98147C6A2}" type="presParOf" srcId="{CF11AB76-A66A-47EC-92E9-DF36ED7AAFA9}" destId="{AF9CA16E-1AF3-4F50-B61E-A593F192854D}" srcOrd="3" destOrd="0" presId="urn:microsoft.com/office/officeart/2005/8/layout/hierarchy6"/>
    <dgm:cxn modelId="{ABF67A66-B7C9-4B7B-8ED0-D4C53E3DC6B8}" type="presParOf" srcId="{AF9CA16E-1AF3-4F50-B61E-A593F192854D}" destId="{FCF7CD56-C36C-4C62-8A00-67E800284773}" srcOrd="0" destOrd="0" presId="urn:microsoft.com/office/officeart/2005/8/layout/hierarchy6"/>
    <dgm:cxn modelId="{4DAE8396-96A8-4FB7-84E9-1B58609C3846}" type="presParOf" srcId="{AF9CA16E-1AF3-4F50-B61E-A593F192854D}" destId="{B22A0B7F-2F23-4BDC-949F-AAC2A46BFDA7}" srcOrd="1" destOrd="0" presId="urn:microsoft.com/office/officeart/2005/8/layout/hierarchy6"/>
    <dgm:cxn modelId="{38AC501B-6A3E-4192-B785-1D8259F21645}" type="presParOf" srcId="{CF11AB76-A66A-47EC-92E9-DF36ED7AAFA9}" destId="{2166EF52-ABC4-484B-9863-5246B7D69BBE}" srcOrd="4" destOrd="0" presId="urn:microsoft.com/office/officeart/2005/8/layout/hierarchy6"/>
    <dgm:cxn modelId="{74035A71-32A0-4E09-8B78-B18E1D96F71C}" type="presParOf" srcId="{CF11AB76-A66A-47EC-92E9-DF36ED7AAFA9}" destId="{696BA338-E94E-467F-B6B9-01406FC967DF}" srcOrd="5" destOrd="0" presId="urn:microsoft.com/office/officeart/2005/8/layout/hierarchy6"/>
    <dgm:cxn modelId="{0AEB58D8-E872-47CE-9F60-A07126A3DAF1}" type="presParOf" srcId="{696BA338-E94E-467F-B6B9-01406FC967DF}" destId="{54CC5552-08E7-4750-B24C-2F2E594A9BB9}" srcOrd="0" destOrd="0" presId="urn:microsoft.com/office/officeart/2005/8/layout/hierarchy6"/>
    <dgm:cxn modelId="{1EAD61D1-DF09-4A73-9FA3-884138DD1301}" type="presParOf" srcId="{696BA338-E94E-467F-B6B9-01406FC967DF}" destId="{D3650C06-C8BE-4696-9309-C0DB7ED48120}"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CE8EE452-5945-4E63-A1EF-9CC01BCEE0E3}" type="presParOf" srcId="{7E6E872F-0F59-4FDB-86CD-2952B89CC653}" destId="{2D6BC137-2FB4-41C4-8CC1-134FB3F4DDCC}" srcOrd="6" destOrd="0" presId="urn:microsoft.com/office/officeart/2005/8/layout/hierarchy6"/>
    <dgm:cxn modelId="{BF5146E2-BB4F-46D1-AC80-7411B9D1671A}" type="presParOf" srcId="{7E6E872F-0F59-4FDB-86CD-2952B89CC653}" destId="{7DC8BAD9-924D-4A79-9B93-56105C0614A9}" srcOrd="7" destOrd="0" presId="urn:microsoft.com/office/officeart/2005/8/layout/hierarchy6"/>
    <dgm:cxn modelId="{760176FE-EA0D-4D86-B327-135DB1CF8051}" type="presParOf" srcId="{7DC8BAD9-924D-4A79-9B93-56105C0614A9}" destId="{7A5993B2-8F9D-4C5D-9DCF-EE9E90624F34}" srcOrd="0" destOrd="0" presId="urn:microsoft.com/office/officeart/2005/8/layout/hierarchy6"/>
    <dgm:cxn modelId="{D60E4C13-72A8-4331-B465-8417DDDCF956}" type="presParOf" srcId="{7DC8BAD9-924D-4A79-9B93-56105C0614A9}" destId="{90D6118E-939F-410C-B1FD-3E28D7E23484}" srcOrd="1" destOrd="0" presId="urn:microsoft.com/office/officeart/2005/8/layout/hierarchy6"/>
    <dgm:cxn modelId="{A2D216D3-B5DF-4648-82C8-F2CF01D0839B}" type="presParOf" srcId="{7E6E872F-0F59-4FDB-86CD-2952B89CC653}" destId="{10DBA64D-3956-41B1-B013-E9FBA131F749}" srcOrd="8" destOrd="0" presId="urn:microsoft.com/office/officeart/2005/8/layout/hierarchy6"/>
    <dgm:cxn modelId="{17206425-D42E-4A96-8832-AB2D9103646B}" type="presParOf" srcId="{7E6E872F-0F59-4FDB-86CD-2952B89CC653}" destId="{68C2ECDE-23F1-4D14-A5CC-E2A36910FE9C}" srcOrd="9" destOrd="0" presId="urn:microsoft.com/office/officeart/2005/8/layout/hierarchy6"/>
    <dgm:cxn modelId="{25B0807D-7E39-4D1C-9507-BCAC7C886F20}" type="presParOf" srcId="{68C2ECDE-23F1-4D14-A5CC-E2A36910FE9C}" destId="{88149357-8851-4823-A7B1-855015247542}" srcOrd="0" destOrd="0" presId="urn:microsoft.com/office/officeart/2005/8/layout/hierarchy6"/>
    <dgm:cxn modelId="{1E59A39E-0869-4331-BD5E-3F15BD714960}" type="presParOf" srcId="{68C2ECDE-23F1-4D14-A5CC-E2A36910FE9C}" destId="{681F74FC-DFC7-4B90-8849-CF048FE5967B}"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BE4626B-A37C-40E0-8A06-A0D67C46CA89}">
      <dgm:prSet phldrT="[Text]"/>
      <dgm:spPr/>
      <dgm:t>
        <a:bodyPr/>
        <a:lstStyle/>
        <a:p>
          <a:r>
            <a:rPr lang="en-GB" dirty="0"/>
            <a:t>Commas</a:t>
          </a:r>
        </a:p>
      </dgm:t>
    </dgm:pt>
    <dgm:pt modelId="{A6F8987C-7DDA-459A-B3A6-DC6E89D700A2}" type="parTrans" cxnId="{A89BEF25-AA4A-4CF4-86C6-5C80BE8DA3FC}">
      <dgm:prSet/>
      <dgm:spPr/>
      <dgm:t>
        <a:bodyPr/>
        <a:lstStyle/>
        <a:p>
          <a:endParaRPr lang="en-GB"/>
        </a:p>
      </dgm:t>
    </dgm:pt>
    <dgm:pt modelId="{6CB2E4FD-4D15-415A-83EC-494C50935DF6}" type="sibTrans" cxnId="{A89BEF25-AA4A-4CF4-86C6-5C80BE8DA3FC}">
      <dgm:prSet/>
      <dgm:spPr/>
      <dgm:t>
        <a:bodyPr/>
        <a:lstStyle/>
        <a:p>
          <a:endParaRPr lang="en-GB"/>
        </a:p>
      </dgm:t>
    </dgm:pt>
    <dgm:pt modelId="{F0877716-ED22-4B74-95BF-FDDF875A0B1E}">
      <dgm:prSet phldrT="[Text]"/>
      <dgm:spPr/>
      <dgm:t>
        <a:bodyPr/>
        <a:lstStyle/>
        <a:p>
          <a:r>
            <a:rPr lang="en-GB" dirty="0"/>
            <a:t>Inverted commas</a:t>
          </a:r>
        </a:p>
      </dgm:t>
    </dgm:pt>
    <dgm:pt modelId="{AC0B3E1B-E772-43A3-9403-15D1BC4ED35E}" type="parTrans" cxnId="{D00EBE50-6E2F-4E35-B9E1-BBC3A07DE322}">
      <dgm:prSet/>
      <dgm:spPr/>
      <dgm:t>
        <a:bodyPr/>
        <a:lstStyle/>
        <a:p>
          <a:endParaRPr lang="en-GB"/>
        </a:p>
      </dgm:t>
    </dgm:pt>
    <dgm:pt modelId="{79340A90-AADA-4399-9759-203CF9C433C0}" type="sibTrans" cxnId="{D00EBE50-6E2F-4E35-B9E1-BBC3A07DE322}">
      <dgm:prSet/>
      <dgm:spPr/>
      <dgm:t>
        <a:bodyPr/>
        <a:lstStyle/>
        <a:p>
          <a:endParaRPr lang="en-GB"/>
        </a:p>
      </dgm:t>
    </dgm:pt>
    <dgm:pt modelId="{5BEBAF20-DF58-4F3F-B06F-174913F89477}">
      <dgm:prSet phldrT="[Text]"/>
      <dgm:spPr/>
      <dgm:t>
        <a:bodyPr/>
        <a:lstStyle/>
        <a:p>
          <a:r>
            <a:rPr lang="en-GB" dirty="0"/>
            <a:t>Full stop</a:t>
          </a:r>
        </a:p>
      </dgm:t>
    </dgm:pt>
    <dgm:pt modelId="{E2A585E8-41D7-4AE1-B10F-4F08D918F5B7}" type="parTrans" cxnId="{93786E6F-4C1A-48A8-9D44-2BA88A3D9853}">
      <dgm:prSet/>
      <dgm:spPr/>
    </dgm:pt>
    <dgm:pt modelId="{B12E9056-D5A4-4568-B709-B87FB6FD3DE4}" type="sibTrans" cxnId="{93786E6F-4C1A-48A8-9D44-2BA88A3D9853}">
      <dgm:prSet/>
      <dgm:spPr/>
    </dgm:pt>
    <dgm:pt modelId="{DAA1785E-88B8-40ED-94B8-685FBF82C0F4}">
      <dgm:prSet phldrT="[Text]"/>
      <dgm:spPr/>
      <dgm:t>
        <a:bodyPr/>
        <a:lstStyle/>
        <a:p>
          <a:r>
            <a:rPr lang="en-GB" dirty="0"/>
            <a:t>Question mark</a:t>
          </a:r>
        </a:p>
      </dgm:t>
    </dgm:pt>
    <dgm:pt modelId="{4C0ACB12-3E5F-4A5B-B05C-CBF610F55DBB}" type="parTrans" cxnId="{C7BCD8D3-0B61-4C12-AE84-AF7E6704AA42}">
      <dgm:prSet/>
      <dgm:spPr/>
      <dgm:t>
        <a:bodyPr/>
        <a:lstStyle/>
        <a:p>
          <a:endParaRPr lang="en-GB"/>
        </a:p>
      </dgm:t>
    </dgm:pt>
    <dgm:pt modelId="{AC63E6BF-007D-4DC8-AF39-2FDB2386CE4B}" type="sibTrans" cxnId="{C7BCD8D3-0B61-4C12-AE84-AF7E6704AA42}">
      <dgm:prSet/>
      <dgm:spPr/>
      <dgm:t>
        <a:bodyPr/>
        <a:lstStyle/>
        <a:p>
          <a:endParaRPr lang="en-GB"/>
        </a:p>
      </dgm:t>
    </dgm:pt>
    <dgm:pt modelId="{1D310A7C-DE6C-4C89-8CB1-C5A10AA99D62}">
      <dgm:prSet phldrT="[Text]"/>
      <dgm:spPr/>
      <dgm:t>
        <a:bodyPr/>
        <a:lstStyle/>
        <a:p>
          <a:r>
            <a:rPr lang="en-GB" dirty="0"/>
            <a:t>Exclamation mark</a:t>
          </a:r>
        </a:p>
      </dgm:t>
    </dgm:pt>
    <dgm:pt modelId="{A5FB49CB-7CEC-4ED6-A2BE-8CAC3902A5B5}" type="parTrans" cxnId="{586EF0B3-1D0A-47ED-874E-94B4309EBC11}">
      <dgm:prSet/>
      <dgm:spPr/>
      <dgm:t>
        <a:bodyPr/>
        <a:lstStyle/>
        <a:p>
          <a:endParaRPr lang="en-GB"/>
        </a:p>
      </dgm:t>
    </dgm:pt>
    <dgm:pt modelId="{5D094625-F005-4199-A33B-D236351E5D2B}" type="sibTrans" cxnId="{586EF0B3-1D0A-47ED-874E-94B4309EBC11}">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5"/>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5"/>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5"/>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5"/>
      <dgm:spPr/>
    </dgm:pt>
    <dgm:pt modelId="{DAF7E342-340C-409A-819C-257650B3B8C8}" type="pres">
      <dgm:prSet presAssocID="{275B517B-D28C-4018-885D-E41B1C60DA7B}" presName="hierChild3" presStyleCnt="0"/>
      <dgm:spPr/>
    </dgm:pt>
    <dgm:pt modelId="{8D2A210D-B787-4E18-AF81-EE1A09E40EDB}" type="pres">
      <dgm:prSet presAssocID="{E2A585E8-41D7-4AE1-B10F-4F08D918F5B7}" presName="Name19" presStyleLbl="parChTrans1D3" presStyleIdx="0" presStyleCnt="3"/>
      <dgm:spPr/>
    </dgm:pt>
    <dgm:pt modelId="{D8F11EC0-9559-4DE1-B561-E229D395C7BB}" type="pres">
      <dgm:prSet presAssocID="{5BEBAF20-DF58-4F3F-B06F-174913F89477}" presName="Name21" presStyleCnt="0"/>
      <dgm:spPr/>
    </dgm:pt>
    <dgm:pt modelId="{E73C87AE-C91E-458A-98E4-EED5CE1C24D2}" type="pres">
      <dgm:prSet presAssocID="{5BEBAF20-DF58-4F3F-B06F-174913F89477}" presName="level2Shape" presStyleLbl="node3" presStyleIdx="0" presStyleCnt="3"/>
      <dgm:spPr/>
    </dgm:pt>
    <dgm:pt modelId="{CCA1BFF4-3955-4E56-A31C-7A3FE45A709E}" type="pres">
      <dgm:prSet presAssocID="{5BEBAF20-DF58-4F3F-B06F-174913F89477}" presName="hierChild3" presStyleCnt="0"/>
      <dgm:spPr/>
    </dgm:pt>
    <dgm:pt modelId="{44F440A3-803F-46DB-9CAD-A8BE88C88617}" type="pres">
      <dgm:prSet presAssocID="{4C0ACB12-3E5F-4A5B-B05C-CBF610F55DBB}" presName="Name19" presStyleLbl="parChTrans1D3" presStyleIdx="1" presStyleCnt="3"/>
      <dgm:spPr/>
    </dgm:pt>
    <dgm:pt modelId="{FB379D39-2B5C-4B44-8600-FAA592ADD826}" type="pres">
      <dgm:prSet presAssocID="{DAA1785E-88B8-40ED-94B8-685FBF82C0F4}" presName="Name21" presStyleCnt="0"/>
      <dgm:spPr/>
    </dgm:pt>
    <dgm:pt modelId="{CE17D6A1-E74D-44BF-BB48-FF034BDC7A72}" type="pres">
      <dgm:prSet presAssocID="{DAA1785E-88B8-40ED-94B8-685FBF82C0F4}" presName="level2Shape" presStyleLbl="node3" presStyleIdx="1" presStyleCnt="3"/>
      <dgm:spPr/>
    </dgm:pt>
    <dgm:pt modelId="{3FC080A0-263E-4A37-8EAA-A1ED6A264CC0}" type="pres">
      <dgm:prSet presAssocID="{DAA1785E-88B8-40ED-94B8-685FBF82C0F4}" presName="hierChild3" presStyleCnt="0"/>
      <dgm:spPr/>
    </dgm:pt>
    <dgm:pt modelId="{72C46A7C-61F5-4EFF-860D-69C05568FB48}" type="pres">
      <dgm:prSet presAssocID="{A5FB49CB-7CEC-4ED6-A2BE-8CAC3902A5B5}" presName="Name19" presStyleLbl="parChTrans1D3" presStyleIdx="2" presStyleCnt="3"/>
      <dgm:spPr/>
    </dgm:pt>
    <dgm:pt modelId="{B28B4343-2D49-4F08-A248-48A88761B06F}" type="pres">
      <dgm:prSet presAssocID="{1D310A7C-DE6C-4C89-8CB1-C5A10AA99D62}" presName="Name21" presStyleCnt="0"/>
      <dgm:spPr/>
    </dgm:pt>
    <dgm:pt modelId="{A1F415C8-5631-4A32-A26D-B5C27EC327B8}" type="pres">
      <dgm:prSet presAssocID="{1D310A7C-DE6C-4C89-8CB1-C5A10AA99D62}" presName="level2Shape" presStyleLbl="node3" presStyleIdx="2" presStyleCnt="3"/>
      <dgm:spPr/>
    </dgm:pt>
    <dgm:pt modelId="{98D63A4F-43E3-4505-BC7F-BD809F80566C}" type="pres">
      <dgm:prSet presAssocID="{1D310A7C-DE6C-4C89-8CB1-C5A10AA99D62}" presName="hierChild3" presStyleCnt="0"/>
      <dgm:spPr/>
    </dgm:pt>
    <dgm:pt modelId="{558369AB-D576-453C-818D-CCBCA4C440D7}" type="pres">
      <dgm:prSet presAssocID="{74A6AD69-F06B-4F22-A3B2-D6AD04235DA8}" presName="Name19" presStyleLbl="parChTrans1D2" presStyleIdx="2" presStyleCnt="5"/>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5"/>
      <dgm:spPr/>
    </dgm:pt>
    <dgm:pt modelId="{90E04F3A-5F92-470A-8933-7FF8A5671F6C}" type="pres">
      <dgm:prSet presAssocID="{F55D5C05-1C41-4206-BEC6-41F988B5E094}" presName="hierChild3" presStyleCnt="0"/>
      <dgm:spPr/>
    </dgm:pt>
    <dgm:pt modelId="{2D6BC137-2FB4-41C4-8CC1-134FB3F4DDCC}" type="pres">
      <dgm:prSet presAssocID="{A6F8987C-7DDA-459A-B3A6-DC6E89D700A2}" presName="Name19" presStyleLbl="parChTrans1D2" presStyleIdx="3" presStyleCnt="5"/>
      <dgm:spPr/>
    </dgm:pt>
    <dgm:pt modelId="{7DC8BAD9-924D-4A79-9B93-56105C0614A9}" type="pres">
      <dgm:prSet presAssocID="{3BE4626B-A37C-40E0-8A06-A0D67C46CA89}" presName="Name21" presStyleCnt="0"/>
      <dgm:spPr/>
    </dgm:pt>
    <dgm:pt modelId="{7A5993B2-8F9D-4C5D-9DCF-EE9E90624F34}" type="pres">
      <dgm:prSet presAssocID="{3BE4626B-A37C-40E0-8A06-A0D67C46CA89}" presName="level2Shape" presStyleLbl="node2" presStyleIdx="3" presStyleCnt="5"/>
      <dgm:spPr/>
    </dgm:pt>
    <dgm:pt modelId="{90D6118E-939F-410C-B1FD-3E28D7E23484}" type="pres">
      <dgm:prSet presAssocID="{3BE4626B-A37C-40E0-8A06-A0D67C46CA89}" presName="hierChild3" presStyleCnt="0"/>
      <dgm:spPr/>
    </dgm:pt>
    <dgm:pt modelId="{10DBA64D-3956-41B1-B013-E9FBA131F749}" type="pres">
      <dgm:prSet presAssocID="{AC0B3E1B-E772-43A3-9403-15D1BC4ED35E}" presName="Name19" presStyleLbl="parChTrans1D2" presStyleIdx="4" presStyleCnt="5"/>
      <dgm:spPr/>
    </dgm:pt>
    <dgm:pt modelId="{68C2ECDE-23F1-4D14-A5CC-E2A36910FE9C}" type="pres">
      <dgm:prSet presAssocID="{F0877716-ED22-4B74-95BF-FDDF875A0B1E}" presName="Name21" presStyleCnt="0"/>
      <dgm:spPr/>
    </dgm:pt>
    <dgm:pt modelId="{88149357-8851-4823-A7B1-855015247542}" type="pres">
      <dgm:prSet presAssocID="{F0877716-ED22-4B74-95BF-FDDF875A0B1E}" presName="level2Shape" presStyleLbl="node2" presStyleIdx="4" presStyleCnt="5"/>
      <dgm:spPr/>
    </dgm:pt>
    <dgm:pt modelId="{681F74FC-DFC7-4B90-8849-CF048FE5967B}" type="pres">
      <dgm:prSet presAssocID="{F0877716-ED22-4B74-95BF-FDDF875A0B1E}"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D2ABA610-087E-483F-B191-5F8280B1A57A}" type="presOf" srcId="{275B517B-D28C-4018-885D-E41B1C60DA7B}" destId="{D2737679-E7A6-481D-988D-39D8F0EAD420}"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6E66A225-8635-47EC-9C85-D34903633EBA}" type="presOf" srcId="{3BE4626B-A37C-40E0-8A06-A0D67C46CA89}" destId="{7A5993B2-8F9D-4C5D-9DCF-EE9E90624F34}" srcOrd="0" destOrd="0" presId="urn:microsoft.com/office/officeart/2005/8/layout/hierarchy6"/>
    <dgm:cxn modelId="{A89BEF25-AA4A-4CF4-86C6-5C80BE8DA3FC}" srcId="{E4077D0A-89B9-48D0-B430-37B0E120FC14}" destId="{3BE4626B-A37C-40E0-8A06-A0D67C46CA89}" srcOrd="3" destOrd="0" parTransId="{A6F8987C-7DDA-459A-B3A6-DC6E89D700A2}" sibTransId="{6CB2E4FD-4D15-415A-83EC-494C50935DF6}"/>
    <dgm:cxn modelId="{DB89394C-B7FC-4192-9F94-508C71520A33}" type="presOf" srcId="{C459B4BE-780A-467D-8E1E-1A8BFC138C7D}" destId="{A7E49D6C-8376-4BDE-82B8-9FE98A4C9DCF}" srcOrd="0" destOrd="0" presId="urn:microsoft.com/office/officeart/2005/8/layout/hierarchy6"/>
    <dgm:cxn modelId="{93786E6F-4C1A-48A8-9D44-2BA88A3D9853}" srcId="{275B517B-D28C-4018-885D-E41B1C60DA7B}" destId="{5BEBAF20-DF58-4F3F-B06F-174913F89477}" srcOrd="0" destOrd="0" parTransId="{E2A585E8-41D7-4AE1-B10F-4F08D918F5B7}" sibTransId="{B12E9056-D5A4-4568-B709-B87FB6FD3DE4}"/>
    <dgm:cxn modelId="{D00EBE50-6E2F-4E35-B9E1-BBC3A07DE322}" srcId="{E4077D0A-89B9-48D0-B430-37B0E120FC14}" destId="{F0877716-ED22-4B74-95BF-FDDF875A0B1E}" srcOrd="4" destOrd="0" parTransId="{AC0B3E1B-E772-43A3-9403-15D1BC4ED35E}" sibTransId="{79340A90-AADA-4399-9759-203CF9C433C0}"/>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03CD9E7D-F56E-441A-82B9-4C277E308973}" type="presOf" srcId="{A5FB49CB-7CEC-4ED6-A2BE-8CAC3902A5B5}" destId="{72C46A7C-61F5-4EFF-860D-69C05568FB48}"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B7B8978D-3F45-4B5C-9A04-CFAB333DD515}" type="presOf" srcId="{DAA1785E-88B8-40ED-94B8-685FBF82C0F4}" destId="{CE17D6A1-E74D-44BF-BB48-FF034BDC7A72}" srcOrd="0" destOrd="0" presId="urn:microsoft.com/office/officeart/2005/8/layout/hierarchy6"/>
    <dgm:cxn modelId="{91DC65A2-630D-4C22-8F7C-10A28CAE4270}" type="presOf" srcId="{1D310A7C-DE6C-4C89-8CB1-C5A10AA99D62}" destId="{A1F415C8-5631-4A32-A26D-B5C27EC327B8}" srcOrd="0" destOrd="0" presId="urn:microsoft.com/office/officeart/2005/8/layout/hierarchy6"/>
    <dgm:cxn modelId="{34F95CA3-0F40-4241-85DA-475CFA189BE1}" type="presOf" srcId="{44DB48D3-30B9-417F-8FBA-9328A545427E}" destId="{76649846-3BC9-4AF2-8EFB-EFB494F8B5B0}" srcOrd="0" destOrd="0" presId="urn:microsoft.com/office/officeart/2005/8/layout/hierarchy6"/>
    <dgm:cxn modelId="{586EF0B3-1D0A-47ED-874E-94B4309EBC11}" srcId="{275B517B-D28C-4018-885D-E41B1C60DA7B}" destId="{1D310A7C-DE6C-4C89-8CB1-C5A10AA99D62}" srcOrd="2" destOrd="0" parTransId="{A5FB49CB-7CEC-4ED6-A2BE-8CAC3902A5B5}" sibTransId="{5D094625-F005-4199-A33B-D236351E5D2B}"/>
    <dgm:cxn modelId="{4313D1C1-7CAA-42F6-B755-C8359D19306F}" type="presOf" srcId="{F0877716-ED22-4B74-95BF-FDDF875A0B1E}" destId="{88149357-8851-4823-A7B1-855015247542}" srcOrd="0" destOrd="0" presId="urn:microsoft.com/office/officeart/2005/8/layout/hierarchy6"/>
    <dgm:cxn modelId="{9D74C2C2-B109-4915-978A-B73CAB335F8D}" type="presOf" srcId="{5BEBAF20-DF58-4F3F-B06F-174913F89477}" destId="{E73C87AE-C91E-458A-98E4-EED5CE1C24D2}"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6D29EAD1-6151-44D7-A055-BDAFB2C7C629}" type="presOf" srcId="{A6F8987C-7DDA-459A-B3A6-DC6E89D700A2}" destId="{2D6BC137-2FB4-41C4-8CC1-134FB3F4DDCC}" srcOrd="0" destOrd="0" presId="urn:microsoft.com/office/officeart/2005/8/layout/hierarchy6"/>
    <dgm:cxn modelId="{C7BCD8D3-0B61-4C12-AE84-AF7E6704AA42}" srcId="{275B517B-D28C-4018-885D-E41B1C60DA7B}" destId="{DAA1785E-88B8-40ED-94B8-685FBF82C0F4}" srcOrd="1" destOrd="0" parTransId="{4C0ACB12-3E5F-4A5B-B05C-CBF610F55DBB}" sibTransId="{AC63E6BF-007D-4DC8-AF39-2FDB2386CE4B}"/>
    <dgm:cxn modelId="{9D563CD5-1DF0-4CA6-9B75-C5DDB1049320}" type="presOf" srcId="{E4077D0A-89B9-48D0-B430-37B0E120FC14}" destId="{8CC23074-2800-43A6-A543-661617B5DF6C}" srcOrd="0" destOrd="0" presId="urn:microsoft.com/office/officeart/2005/8/layout/hierarchy6"/>
    <dgm:cxn modelId="{01A96FDC-1A44-4410-9DCA-06BF1DB961F8}" type="presOf" srcId="{4C0ACB12-3E5F-4A5B-B05C-CBF610F55DBB}" destId="{44F440A3-803F-46DB-9CAD-A8BE88C88617}" srcOrd="0" destOrd="0" presId="urn:microsoft.com/office/officeart/2005/8/layout/hierarchy6"/>
    <dgm:cxn modelId="{F50E6CE4-5651-4CB2-9175-949AE14BAD1B}" type="presOf" srcId="{E2A585E8-41D7-4AE1-B10F-4F08D918F5B7}" destId="{8D2A210D-B787-4E18-AF81-EE1A09E40EDB}"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78F186FD-8CC6-4C6D-8B36-5A3F34B98BD9}" type="presOf" srcId="{AC0B3E1B-E772-43A3-9403-15D1BC4ED35E}" destId="{10DBA64D-3956-41B1-B013-E9FBA131F749}"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5651EBA6-2193-40E0-96E5-E7353785AEA3}" type="presParOf" srcId="{DAF7E342-340C-409A-819C-257650B3B8C8}" destId="{8D2A210D-B787-4E18-AF81-EE1A09E40EDB}" srcOrd="0" destOrd="0" presId="urn:microsoft.com/office/officeart/2005/8/layout/hierarchy6"/>
    <dgm:cxn modelId="{5B4954BC-6FBD-4CDF-AEC5-0A8D2EAD0F25}" type="presParOf" srcId="{DAF7E342-340C-409A-819C-257650B3B8C8}" destId="{D8F11EC0-9559-4DE1-B561-E229D395C7BB}" srcOrd="1" destOrd="0" presId="urn:microsoft.com/office/officeart/2005/8/layout/hierarchy6"/>
    <dgm:cxn modelId="{118AE401-06BF-4DBF-9FCA-4B0781B517A2}" type="presParOf" srcId="{D8F11EC0-9559-4DE1-B561-E229D395C7BB}" destId="{E73C87AE-C91E-458A-98E4-EED5CE1C24D2}" srcOrd="0" destOrd="0" presId="urn:microsoft.com/office/officeart/2005/8/layout/hierarchy6"/>
    <dgm:cxn modelId="{6CD91188-1372-406B-800B-779A74D25154}" type="presParOf" srcId="{D8F11EC0-9559-4DE1-B561-E229D395C7BB}" destId="{CCA1BFF4-3955-4E56-A31C-7A3FE45A709E}" srcOrd="1" destOrd="0" presId="urn:microsoft.com/office/officeart/2005/8/layout/hierarchy6"/>
    <dgm:cxn modelId="{F267C238-4DA6-4131-9B03-B406864A7811}" type="presParOf" srcId="{DAF7E342-340C-409A-819C-257650B3B8C8}" destId="{44F440A3-803F-46DB-9CAD-A8BE88C88617}" srcOrd="2" destOrd="0" presId="urn:microsoft.com/office/officeart/2005/8/layout/hierarchy6"/>
    <dgm:cxn modelId="{25C86FCA-1221-4572-A3CA-43A623838B91}" type="presParOf" srcId="{DAF7E342-340C-409A-819C-257650B3B8C8}" destId="{FB379D39-2B5C-4B44-8600-FAA592ADD826}" srcOrd="3" destOrd="0" presId="urn:microsoft.com/office/officeart/2005/8/layout/hierarchy6"/>
    <dgm:cxn modelId="{6788367E-4130-4133-A956-2EDB213DEC94}" type="presParOf" srcId="{FB379D39-2B5C-4B44-8600-FAA592ADD826}" destId="{CE17D6A1-E74D-44BF-BB48-FF034BDC7A72}" srcOrd="0" destOrd="0" presId="urn:microsoft.com/office/officeart/2005/8/layout/hierarchy6"/>
    <dgm:cxn modelId="{438081D5-9537-48B7-B929-3D1C7E0E1A42}" type="presParOf" srcId="{FB379D39-2B5C-4B44-8600-FAA592ADD826}" destId="{3FC080A0-263E-4A37-8EAA-A1ED6A264CC0}" srcOrd="1" destOrd="0" presId="urn:microsoft.com/office/officeart/2005/8/layout/hierarchy6"/>
    <dgm:cxn modelId="{6A55639D-4F7A-4D06-BBA5-EADB906A8825}" type="presParOf" srcId="{DAF7E342-340C-409A-819C-257650B3B8C8}" destId="{72C46A7C-61F5-4EFF-860D-69C05568FB48}" srcOrd="4" destOrd="0" presId="urn:microsoft.com/office/officeart/2005/8/layout/hierarchy6"/>
    <dgm:cxn modelId="{21055B86-47DC-4BA9-9A81-3FE3A70566D9}" type="presParOf" srcId="{DAF7E342-340C-409A-819C-257650B3B8C8}" destId="{B28B4343-2D49-4F08-A248-48A88761B06F}" srcOrd="5" destOrd="0" presId="urn:microsoft.com/office/officeart/2005/8/layout/hierarchy6"/>
    <dgm:cxn modelId="{BC6329A9-FC67-4058-8BCE-9041DD9C2710}" type="presParOf" srcId="{B28B4343-2D49-4F08-A248-48A88761B06F}" destId="{A1F415C8-5631-4A32-A26D-B5C27EC327B8}" srcOrd="0" destOrd="0" presId="urn:microsoft.com/office/officeart/2005/8/layout/hierarchy6"/>
    <dgm:cxn modelId="{D4275010-EFF7-4FDB-A37F-5360EBEA939D}" type="presParOf" srcId="{B28B4343-2D49-4F08-A248-48A88761B06F}" destId="{98D63A4F-43E3-4505-BC7F-BD809F80566C}"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CE8EE452-5945-4E63-A1EF-9CC01BCEE0E3}" type="presParOf" srcId="{7E6E872F-0F59-4FDB-86CD-2952B89CC653}" destId="{2D6BC137-2FB4-41C4-8CC1-134FB3F4DDCC}" srcOrd="6" destOrd="0" presId="urn:microsoft.com/office/officeart/2005/8/layout/hierarchy6"/>
    <dgm:cxn modelId="{BF5146E2-BB4F-46D1-AC80-7411B9D1671A}" type="presParOf" srcId="{7E6E872F-0F59-4FDB-86CD-2952B89CC653}" destId="{7DC8BAD9-924D-4A79-9B93-56105C0614A9}" srcOrd="7" destOrd="0" presId="urn:microsoft.com/office/officeart/2005/8/layout/hierarchy6"/>
    <dgm:cxn modelId="{760176FE-EA0D-4D86-B327-135DB1CF8051}" type="presParOf" srcId="{7DC8BAD9-924D-4A79-9B93-56105C0614A9}" destId="{7A5993B2-8F9D-4C5D-9DCF-EE9E90624F34}" srcOrd="0" destOrd="0" presId="urn:microsoft.com/office/officeart/2005/8/layout/hierarchy6"/>
    <dgm:cxn modelId="{D60E4C13-72A8-4331-B465-8417DDDCF956}" type="presParOf" srcId="{7DC8BAD9-924D-4A79-9B93-56105C0614A9}" destId="{90D6118E-939F-410C-B1FD-3E28D7E23484}" srcOrd="1" destOrd="0" presId="urn:microsoft.com/office/officeart/2005/8/layout/hierarchy6"/>
    <dgm:cxn modelId="{A2D216D3-B5DF-4648-82C8-F2CF01D0839B}" type="presParOf" srcId="{7E6E872F-0F59-4FDB-86CD-2952B89CC653}" destId="{10DBA64D-3956-41B1-B013-E9FBA131F749}" srcOrd="8" destOrd="0" presId="urn:microsoft.com/office/officeart/2005/8/layout/hierarchy6"/>
    <dgm:cxn modelId="{17206425-D42E-4A96-8832-AB2D9103646B}" type="presParOf" srcId="{7E6E872F-0F59-4FDB-86CD-2952B89CC653}" destId="{68C2ECDE-23F1-4D14-A5CC-E2A36910FE9C}" srcOrd="9" destOrd="0" presId="urn:microsoft.com/office/officeart/2005/8/layout/hierarchy6"/>
    <dgm:cxn modelId="{25B0807D-7E39-4D1C-9507-BCAC7C886F20}" type="presParOf" srcId="{68C2ECDE-23F1-4D14-A5CC-E2A36910FE9C}" destId="{88149357-8851-4823-A7B1-855015247542}" srcOrd="0" destOrd="0" presId="urn:microsoft.com/office/officeart/2005/8/layout/hierarchy6"/>
    <dgm:cxn modelId="{1E59A39E-0869-4331-BD5E-3F15BD714960}" type="presParOf" srcId="{68C2ECDE-23F1-4D14-A5CC-E2A36910FE9C}" destId="{681F74FC-DFC7-4B90-8849-CF048FE5967B}"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BE4626B-A37C-40E0-8A06-A0D67C46CA89}">
      <dgm:prSet phldrT="[Text]"/>
      <dgm:spPr/>
      <dgm:t>
        <a:bodyPr/>
        <a:lstStyle/>
        <a:p>
          <a:r>
            <a:rPr lang="en-GB" dirty="0"/>
            <a:t>Commas</a:t>
          </a:r>
        </a:p>
      </dgm:t>
    </dgm:pt>
    <dgm:pt modelId="{A6F8987C-7DDA-459A-B3A6-DC6E89D700A2}" type="parTrans" cxnId="{A89BEF25-AA4A-4CF4-86C6-5C80BE8DA3FC}">
      <dgm:prSet/>
      <dgm:spPr/>
      <dgm:t>
        <a:bodyPr/>
        <a:lstStyle/>
        <a:p>
          <a:endParaRPr lang="en-GB"/>
        </a:p>
      </dgm:t>
    </dgm:pt>
    <dgm:pt modelId="{6CB2E4FD-4D15-415A-83EC-494C50935DF6}" type="sibTrans" cxnId="{A89BEF25-AA4A-4CF4-86C6-5C80BE8DA3FC}">
      <dgm:prSet/>
      <dgm:spPr/>
      <dgm:t>
        <a:bodyPr/>
        <a:lstStyle/>
        <a:p>
          <a:endParaRPr lang="en-GB"/>
        </a:p>
      </dgm:t>
    </dgm:pt>
    <dgm:pt modelId="{F0877716-ED22-4B74-95BF-FDDF875A0B1E}">
      <dgm:prSet phldrT="[Text]"/>
      <dgm:spPr/>
      <dgm:t>
        <a:bodyPr/>
        <a:lstStyle/>
        <a:p>
          <a:r>
            <a:rPr lang="en-GB" dirty="0"/>
            <a:t>Inverted commas</a:t>
          </a:r>
        </a:p>
      </dgm:t>
    </dgm:pt>
    <dgm:pt modelId="{AC0B3E1B-E772-43A3-9403-15D1BC4ED35E}" type="parTrans" cxnId="{D00EBE50-6E2F-4E35-B9E1-BBC3A07DE322}">
      <dgm:prSet/>
      <dgm:spPr/>
      <dgm:t>
        <a:bodyPr/>
        <a:lstStyle/>
        <a:p>
          <a:endParaRPr lang="en-GB"/>
        </a:p>
      </dgm:t>
    </dgm:pt>
    <dgm:pt modelId="{79340A90-AADA-4399-9759-203CF9C433C0}" type="sibTrans" cxnId="{D00EBE50-6E2F-4E35-B9E1-BBC3A07DE322}">
      <dgm:prSet/>
      <dgm:spPr/>
      <dgm:t>
        <a:bodyPr/>
        <a:lstStyle/>
        <a:p>
          <a:endParaRPr lang="en-GB"/>
        </a:p>
      </dgm:t>
    </dgm:pt>
    <dgm:pt modelId="{E75219FA-2B47-4DFF-9916-6C9453C282EE}">
      <dgm:prSet phldrT="[Text]"/>
      <dgm:spPr/>
      <dgm:t>
        <a:bodyPr/>
        <a:lstStyle/>
        <a:p>
          <a:r>
            <a:rPr lang="en-GB"/>
            <a:t>Omission</a:t>
          </a:r>
          <a:endParaRPr lang="en-GB" dirty="0"/>
        </a:p>
      </dgm:t>
    </dgm:pt>
    <dgm:pt modelId="{CB5646CA-D1FE-4684-ABEF-50FDAAEA63D9}" type="parTrans" cxnId="{70BE316F-E295-44F8-8A22-4C0C4E2C6B99}">
      <dgm:prSet/>
      <dgm:spPr/>
    </dgm:pt>
    <dgm:pt modelId="{A878D74B-2EE2-4B14-BB8B-70A3380BB721}" type="sibTrans" cxnId="{70BE316F-E295-44F8-8A22-4C0C4E2C6B99}">
      <dgm:prSet/>
      <dgm:spPr/>
    </dgm:pt>
    <dgm:pt modelId="{9AE1E2E7-2B8D-41E6-BCEB-308B242A26A9}">
      <dgm:prSet phldrT="[Text]"/>
      <dgm:spPr/>
      <dgm:t>
        <a:bodyPr/>
        <a:lstStyle/>
        <a:p>
          <a:r>
            <a:rPr lang="en-GB" dirty="0"/>
            <a:t>Possession</a:t>
          </a:r>
        </a:p>
      </dgm:t>
    </dgm:pt>
    <dgm:pt modelId="{835D496E-8CC6-4581-92FA-01458D57C172}" type="parTrans" cxnId="{959B79EE-4C65-4462-9FA2-6FAD96C6ED9B}">
      <dgm:prSet/>
      <dgm:spPr/>
      <dgm:t>
        <a:bodyPr/>
        <a:lstStyle/>
        <a:p>
          <a:endParaRPr lang="en-GB"/>
        </a:p>
      </dgm:t>
    </dgm:pt>
    <dgm:pt modelId="{2E59B931-62C4-4697-8FBF-C4B92E6EB435}" type="sibTrans" cxnId="{959B79EE-4C65-4462-9FA2-6FAD96C6ED9B}">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5"/>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5"/>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5"/>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5"/>
      <dgm:spPr/>
    </dgm:pt>
    <dgm:pt modelId="{DAF7E342-340C-409A-819C-257650B3B8C8}" type="pres">
      <dgm:prSet presAssocID="{275B517B-D28C-4018-885D-E41B1C60DA7B}" presName="hierChild3" presStyleCnt="0"/>
      <dgm:spPr/>
    </dgm:pt>
    <dgm:pt modelId="{558369AB-D576-453C-818D-CCBCA4C440D7}" type="pres">
      <dgm:prSet presAssocID="{74A6AD69-F06B-4F22-A3B2-D6AD04235DA8}" presName="Name19" presStyleLbl="parChTrans1D2" presStyleIdx="2" presStyleCnt="5"/>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5"/>
      <dgm:spPr/>
    </dgm:pt>
    <dgm:pt modelId="{90E04F3A-5F92-470A-8933-7FF8A5671F6C}" type="pres">
      <dgm:prSet presAssocID="{F55D5C05-1C41-4206-BEC6-41F988B5E094}" presName="hierChild3" presStyleCnt="0"/>
      <dgm:spPr/>
    </dgm:pt>
    <dgm:pt modelId="{FAB4F1E0-63BD-4CE6-923B-13BC1EB83D03}" type="pres">
      <dgm:prSet presAssocID="{CB5646CA-D1FE-4684-ABEF-50FDAAEA63D9}" presName="Name19" presStyleLbl="parChTrans1D3" presStyleIdx="0" presStyleCnt="2"/>
      <dgm:spPr/>
    </dgm:pt>
    <dgm:pt modelId="{195B333E-372F-484F-80AC-31A85BCDA196}" type="pres">
      <dgm:prSet presAssocID="{E75219FA-2B47-4DFF-9916-6C9453C282EE}" presName="Name21" presStyleCnt="0"/>
      <dgm:spPr/>
    </dgm:pt>
    <dgm:pt modelId="{E89227F9-2B78-42B3-AC42-819E766AA3AF}" type="pres">
      <dgm:prSet presAssocID="{E75219FA-2B47-4DFF-9916-6C9453C282EE}" presName="level2Shape" presStyleLbl="node3" presStyleIdx="0" presStyleCnt="2"/>
      <dgm:spPr/>
    </dgm:pt>
    <dgm:pt modelId="{5DE7D936-C639-4D45-9577-DD807251798F}" type="pres">
      <dgm:prSet presAssocID="{E75219FA-2B47-4DFF-9916-6C9453C282EE}" presName="hierChild3" presStyleCnt="0"/>
      <dgm:spPr/>
    </dgm:pt>
    <dgm:pt modelId="{41EA41F8-6593-4A50-8287-574A67BD9D33}" type="pres">
      <dgm:prSet presAssocID="{835D496E-8CC6-4581-92FA-01458D57C172}" presName="Name19" presStyleLbl="parChTrans1D3" presStyleIdx="1" presStyleCnt="2"/>
      <dgm:spPr/>
    </dgm:pt>
    <dgm:pt modelId="{116FC336-9395-47DB-B00E-6FA76840E811}" type="pres">
      <dgm:prSet presAssocID="{9AE1E2E7-2B8D-41E6-BCEB-308B242A26A9}" presName="Name21" presStyleCnt="0"/>
      <dgm:spPr/>
    </dgm:pt>
    <dgm:pt modelId="{CCD96CB8-45E8-4A70-B86E-19EB2FC404F7}" type="pres">
      <dgm:prSet presAssocID="{9AE1E2E7-2B8D-41E6-BCEB-308B242A26A9}" presName="level2Shape" presStyleLbl="node3" presStyleIdx="1" presStyleCnt="2"/>
      <dgm:spPr/>
    </dgm:pt>
    <dgm:pt modelId="{7251DE6A-ECC8-4816-AF05-DC40150E6E4D}" type="pres">
      <dgm:prSet presAssocID="{9AE1E2E7-2B8D-41E6-BCEB-308B242A26A9}" presName="hierChild3" presStyleCnt="0"/>
      <dgm:spPr/>
    </dgm:pt>
    <dgm:pt modelId="{2D6BC137-2FB4-41C4-8CC1-134FB3F4DDCC}" type="pres">
      <dgm:prSet presAssocID="{A6F8987C-7DDA-459A-B3A6-DC6E89D700A2}" presName="Name19" presStyleLbl="parChTrans1D2" presStyleIdx="3" presStyleCnt="5"/>
      <dgm:spPr/>
    </dgm:pt>
    <dgm:pt modelId="{7DC8BAD9-924D-4A79-9B93-56105C0614A9}" type="pres">
      <dgm:prSet presAssocID="{3BE4626B-A37C-40E0-8A06-A0D67C46CA89}" presName="Name21" presStyleCnt="0"/>
      <dgm:spPr/>
    </dgm:pt>
    <dgm:pt modelId="{7A5993B2-8F9D-4C5D-9DCF-EE9E90624F34}" type="pres">
      <dgm:prSet presAssocID="{3BE4626B-A37C-40E0-8A06-A0D67C46CA89}" presName="level2Shape" presStyleLbl="node2" presStyleIdx="3" presStyleCnt="5"/>
      <dgm:spPr/>
    </dgm:pt>
    <dgm:pt modelId="{90D6118E-939F-410C-B1FD-3E28D7E23484}" type="pres">
      <dgm:prSet presAssocID="{3BE4626B-A37C-40E0-8A06-A0D67C46CA89}" presName="hierChild3" presStyleCnt="0"/>
      <dgm:spPr/>
    </dgm:pt>
    <dgm:pt modelId="{10DBA64D-3956-41B1-B013-E9FBA131F749}" type="pres">
      <dgm:prSet presAssocID="{AC0B3E1B-E772-43A3-9403-15D1BC4ED35E}" presName="Name19" presStyleLbl="parChTrans1D2" presStyleIdx="4" presStyleCnt="5"/>
      <dgm:spPr/>
    </dgm:pt>
    <dgm:pt modelId="{68C2ECDE-23F1-4D14-A5CC-E2A36910FE9C}" type="pres">
      <dgm:prSet presAssocID="{F0877716-ED22-4B74-95BF-FDDF875A0B1E}" presName="Name21" presStyleCnt="0"/>
      <dgm:spPr/>
    </dgm:pt>
    <dgm:pt modelId="{88149357-8851-4823-A7B1-855015247542}" type="pres">
      <dgm:prSet presAssocID="{F0877716-ED22-4B74-95BF-FDDF875A0B1E}" presName="level2Shape" presStyleLbl="node2" presStyleIdx="4" presStyleCnt="5"/>
      <dgm:spPr/>
    </dgm:pt>
    <dgm:pt modelId="{681F74FC-DFC7-4B90-8849-CF048FE5967B}" type="pres">
      <dgm:prSet presAssocID="{F0877716-ED22-4B74-95BF-FDDF875A0B1E}"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D2ABA610-087E-483F-B191-5F8280B1A57A}" type="presOf" srcId="{275B517B-D28C-4018-885D-E41B1C60DA7B}" destId="{D2737679-E7A6-481D-988D-39D8F0EAD420}"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6E66A225-8635-47EC-9C85-D34903633EBA}" type="presOf" srcId="{3BE4626B-A37C-40E0-8A06-A0D67C46CA89}" destId="{7A5993B2-8F9D-4C5D-9DCF-EE9E90624F34}" srcOrd="0" destOrd="0" presId="urn:microsoft.com/office/officeart/2005/8/layout/hierarchy6"/>
    <dgm:cxn modelId="{A89BEF25-AA4A-4CF4-86C6-5C80BE8DA3FC}" srcId="{E4077D0A-89B9-48D0-B430-37B0E120FC14}" destId="{3BE4626B-A37C-40E0-8A06-A0D67C46CA89}" srcOrd="3" destOrd="0" parTransId="{A6F8987C-7DDA-459A-B3A6-DC6E89D700A2}" sibTransId="{6CB2E4FD-4D15-415A-83EC-494C50935DF6}"/>
    <dgm:cxn modelId="{4C3FC12B-4CD6-4065-BC2A-C49659C9DD9D}" type="presOf" srcId="{CB5646CA-D1FE-4684-ABEF-50FDAAEA63D9}" destId="{FAB4F1E0-63BD-4CE6-923B-13BC1EB83D03}" srcOrd="0" destOrd="0" presId="urn:microsoft.com/office/officeart/2005/8/layout/hierarchy6"/>
    <dgm:cxn modelId="{4634A55B-1BA0-46A7-931C-ECFB74A7A9E8}" type="presOf" srcId="{835D496E-8CC6-4581-92FA-01458D57C172}" destId="{41EA41F8-6593-4A50-8287-574A67BD9D33}"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70BE316F-E295-44F8-8A22-4C0C4E2C6B99}" srcId="{F55D5C05-1C41-4206-BEC6-41F988B5E094}" destId="{E75219FA-2B47-4DFF-9916-6C9453C282EE}" srcOrd="0" destOrd="0" parTransId="{CB5646CA-D1FE-4684-ABEF-50FDAAEA63D9}" sibTransId="{A878D74B-2EE2-4B14-BB8B-70A3380BB721}"/>
    <dgm:cxn modelId="{D00EBE50-6E2F-4E35-B9E1-BBC3A07DE322}" srcId="{E4077D0A-89B9-48D0-B430-37B0E120FC14}" destId="{F0877716-ED22-4B74-95BF-FDDF875A0B1E}" srcOrd="4" destOrd="0" parTransId="{AC0B3E1B-E772-43A3-9403-15D1BC4ED35E}" sibTransId="{79340A90-AADA-4399-9759-203CF9C433C0}"/>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114FA381-28B0-4666-A9B5-C662359B7249}" type="presOf" srcId="{E75219FA-2B47-4DFF-9916-6C9453C282EE}" destId="{E89227F9-2B78-42B3-AC42-819E766AA3AF}"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34F95CA3-0F40-4241-85DA-475CFA189BE1}" type="presOf" srcId="{44DB48D3-30B9-417F-8FBA-9328A545427E}" destId="{76649846-3BC9-4AF2-8EFB-EFB494F8B5B0}" srcOrd="0" destOrd="0" presId="urn:microsoft.com/office/officeart/2005/8/layout/hierarchy6"/>
    <dgm:cxn modelId="{4313D1C1-7CAA-42F6-B755-C8359D19306F}" type="presOf" srcId="{F0877716-ED22-4B74-95BF-FDDF875A0B1E}" destId="{88149357-8851-4823-A7B1-855015247542}"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6D29EAD1-6151-44D7-A055-BDAFB2C7C629}" type="presOf" srcId="{A6F8987C-7DDA-459A-B3A6-DC6E89D700A2}" destId="{2D6BC137-2FB4-41C4-8CC1-134FB3F4DDCC}" srcOrd="0" destOrd="0" presId="urn:microsoft.com/office/officeart/2005/8/layout/hierarchy6"/>
    <dgm:cxn modelId="{9D563CD5-1DF0-4CA6-9B75-C5DDB1049320}" type="presOf" srcId="{E4077D0A-89B9-48D0-B430-37B0E120FC14}" destId="{8CC23074-2800-43A6-A543-661617B5DF6C}" srcOrd="0" destOrd="0" presId="urn:microsoft.com/office/officeart/2005/8/layout/hierarchy6"/>
    <dgm:cxn modelId="{231AF3D9-85E8-45AB-AB3C-95476BBF56AB}" type="presOf" srcId="{9AE1E2E7-2B8D-41E6-BCEB-308B242A26A9}" destId="{CCD96CB8-45E8-4A70-B86E-19EB2FC404F7}"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959B79EE-4C65-4462-9FA2-6FAD96C6ED9B}" srcId="{F55D5C05-1C41-4206-BEC6-41F988B5E094}" destId="{9AE1E2E7-2B8D-41E6-BCEB-308B242A26A9}" srcOrd="1" destOrd="0" parTransId="{835D496E-8CC6-4581-92FA-01458D57C172}" sibTransId="{2E59B931-62C4-4697-8FBF-C4B92E6EB435}"/>
    <dgm:cxn modelId="{78F186FD-8CC6-4C6D-8B36-5A3F34B98BD9}" type="presOf" srcId="{AC0B3E1B-E772-43A3-9403-15D1BC4ED35E}" destId="{10DBA64D-3956-41B1-B013-E9FBA131F749}"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8C5CBAC1-F305-46E9-AD88-38D903746469}" type="presParOf" srcId="{90E04F3A-5F92-470A-8933-7FF8A5671F6C}" destId="{FAB4F1E0-63BD-4CE6-923B-13BC1EB83D03}" srcOrd="0" destOrd="0" presId="urn:microsoft.com/office/officeart/2005/8/layout/hierarchy6"/>
    <dgm:cxn modelId="{74F596AC-4895-4026-96B2-ED95807AB37C}" type="presParOf" srcId="{90E04F3A-5F92-470A-8933-7FF8A5671F6C}" destId="{195B333E-372F-484F-80AC-31A85BCDA196}" srcOrd="1" destOrd="0" presId="urn:microsoft.com/office/officeart/2005/8/layout/hierarchy6"/>
    <dgm:cxn modelId="{320B6783-FC62-4B47-A7B0-5E43BEC6BB63}" type="presParOf" srcId="{195B333E-372F-484F-80AC-31A85BCDA196}" destId="{E89227F9-2B78-42B3-AC42-819E766AA3AF}" srcOrd="0" destOrd="0" presId="urn:microsoft.com/office/officeart/2005/8/layout/hierarchy6"/>
    <dgm:cxn modelId="{D4F27C04-2483-4D9F-A9DE-9352987F641B}" type="presParOf" srcId="{195B333E-372F-484F-80AC-31A85BCDA196}" destId="{5DE7D936-C639-4D45-9577-DD807251798F}" srcOrd="1" destOrd="0" presId="urn:microsoft.com/office/officeart/2005/8/layout/hierarchy6"/>
    <dgm:cxn modelId="{D80AF8E7-5F5B-48B2-9BE9-0E587B3E920C}" type="presParOf" srcId="{90E04F3A-5F92-470A-8933-7FF8A5671F6C}" destId="{41EA41F8-6593-4A50-8287-574A67BD9D33}" srcOrd="2" destOrd="0" presId="urn:microsoft.com/office/officeart/2005/8/layout/hierarchy6"/>
    <dgm:cxn modelId="{C76DF284-F25D-4FA7-9879-103462776ACB}" type="presParOf" srcId="{90E04F3A-5F92-470A-8933-7FF8A5671F6C}" destId="{116FC336-9395-47DB-B00E-6FA76840E811}" srcOrd="3" destOrd="0" presId="urn:microsoft.com/office/officeart/2005/8/layout/hierarchy6"/>
    <dgm:cxn modelId="{484719CD-2008-469D-A13E-140F1FDD1948}" type="presParOf" srcId="{116FC336-9395-47DB-B00E-6FA76840E811}" destId="{CCD96CB8-45E8-4A70-B86E-19EB2FC404F7}" srcOrd="0" destOrd="0" presId="urn:microsoft.com/office/officeart/2005/8/layout/hierarchy6"/>
    <dgm:cxn modelId="{03B0E69A-6CD2-44FA-82B3-707FCF39AB86}" type="presParOf" srcId="{116FC336-9395-47DB-B00E-6FA76840E811}" destId="{7251DE6A-ECC8-4816-AF05-DC40150E6E4D}" srcOrd="1" destOrd="0" presId="urn:microsoft.com/office/officeart/2005/8/layout/hierarchy6"/>
    <dgm:cxn modelId="{CE8EE452-5945-4E63-A1EF-9CC01BCEE0E3}" type="presParOf" srcId="{7E6E872F-0F59-4FDB-86CD-2952B89CC653}" destId="{2D6BC137-2FB4-41C4-8CC1-134FB3F4DDCC}" srcOrd="6" destOrd="0" presId="urn:microsoft.com/office/officeart/2005/8/layout/hierarchy6"/>
    <dgm:cxn modelId="{BF5146E2-BB4F-46D1-AC80-7411B9D1671A}" type="presParOf" srcId="{7E6E872F-0F59-4FDB-86CD-2952B89CC653}" destId="{7DC8BAD9-924D-4A79-9B93-56105C0614A9}" srcOrd="7" destOrd="0" presId="urn:microsoft.com/office/officeart/2005/8/layout/hierarchy6"/>
    <dgm:cxn modelId="{760176FE-EA0D-4D86-B327-135DB1CF8051}" type="presParOf" srcId="{7DC8BAD9-924D-4A79-9B93-56105C0614A9}" destId="{7A5993B2-8F9D-4C5D-9DCF-EE9E90624F34}" srcOrd="0" destOrd="0" presId="urn:microsoft.com/office/officeart/2005/8/layout/hierarchy6"/>
    <dgm:cxn modelId="{D60E4C13-72A8-4331-B465-8417DDDCF956}" type="presParOf" srcId="{7DC8BAD9-924D-4A79-9B93-56105C0614A9}" destId="{90D6118E-939F-410C-B1FD-3E28D7E23484}" srcOrd="1" destOrd="0" presId="urn:microsoft.com/office/officeart/2005/8/layout/hierarchy6"/>
    <dgm:cxn modelId="{A2D216D3-B5DF-4648-82C8-F2CF01D0839B}" type="presParOf" srcId="{7E6E872F-0F59-4FDB-86CD-2952B89CC653}" destId="{10DBA64D-3956-41B1-B013-E9FBA131F749}" srcOrd="8" destOrd="0" presId="urn:microsoft.com/office/officeart/2005/8/layout/hierarchy6"/>
    <dgm:cxn modelId="{17206425-D42E-4A96-8832-AB2D9103646B}" type="presParOf" srcId="{7E6E872F-0F59-4FDB-86CD-2952B89CC653}" destId="{68C2ECDE-23F1-4D14-A5CC-E2A36910FE9C}" srcOrd="9" destOrd="0" presId="urn:microsoft.com/office/officeart/2005/8/layout/hierarchy6"/>
    <dgm:cxn modelId="{25B0807D-7E39-4D1C-9507-BCAC7C886F20}" type="presParOf" srcId="{68C2ECDE-23F1-4D14-A5CC-E2A36910FE9C}" destId="{88149357-8851-4823-A7B1-855015247542}" srcOrd="0" destOrd="0" presId="urn:microsoft.com/office/officeart/2005/8/layout/hierarchy6"/>
    <dgm:cxn modelId="{1E59A39E-0869-4331-BD5E-3F15BD714960}" type="presParOf" srcId="{68C2ECDE-23F1-4D14-A5CC-E2A36910FE9C}" destId="{681F74FC-DFC7-4B90-8849-CF048FE5967B}"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BE4626B-A37C-40E0-8A06-A0D67C46CA89}">
      <dgm:prSet phldrT="[Text]"/>
      <dgm:spPr/>
      <dgm:t>
        <a:bodyPr/>
        <a:lstStyle/>
        <a:p>
          <a:r>
            <a:rPr lang="en-GB" dirty="0"/>
            <a:t>Commas</a:t>
          </a:r>
        </a:p>
      </dgm:t>
    </dgm:pt>
    <dgm:pt modelId="{A6F8987C-7DDA-459A-B3A6-DC6E89D700A2}" type="parTrans" cxnId="{A89BEF25-AA4A-4CF4-86C6-5C80BE8DA3FC}">
      <dgm:prSet/>
      <dgm:spPr/>
      <dgm:t>
        <a:bodyPr/>
        <a:lstStyle/>
        <a:p>
          <a:endParaRPr lang="en-GB"/>
        </a:p>
      </dgm:t>
    </dgm:pt>
    <dgm:pt modelId="{6CB2E4FD-4D15-415A-83EC-494C50935DF6}" type="sibTrans" cxnId="{A89BEF25-AA4A-4CF4-86C6-5C80BE8DA3FC}">
      <dgm:prSet/>
      <dgm:spPr/>
      <dgm:t>
        <a:bodyPr/>
        <a:lstStyle/>
        <a:p>
          <a:endParaRPr lang="en-GB"/>
        </a:p>
      </dgm:t>
    </dgm:pt>
    <dgm:pt modelId="{F0877716-ED22-4B74-95BF-FDDF875A0B1E}">
      <dgm:prSet phldrT="[Text]"/>
      <dgm:spPr/>
      <dgm:t>
        <a:bodyPr/>
        <a:lstStyle/>
        <a:p>
          <a:r>
            <a:rPr lang="en-GB" dirty="0"/>
            <a:t>Inverted commas</a:t>
          </a:r>
        </a:p>
      </dgm:t>
    </dgm:pt>
    <dgm:pt modelId="{AC0B3E1B-E772-43A3-9403-15D1BC4ED35E}" type="parTrans" cxnId="{D00EBE50-6E2F-4E35-B9E1-BBC3A07DE322}">
      <dgm:prSet/>
      <dgm:spPr/>
      <dgm:t>
        <a:bodyPr/>
        <a:lstStyle/>
        <a:p>
          <a:endParaRPr lang="en-GB"/>
        </a:p>
      </dgm:t>
    </dgm:pt>
    <dgm:pt modelId="{79340A90-AADA-4399-9759-203CF9C433C0}" type="sibTrans" cxnId="{D00EBE50-6E2F-4E35-B9E1-BBC3A07DE322}">
      <dgm:prSet/>
      <dgm:spPr/>
      <dgm:t>
        <a:bodyPr/>
        <a:lstStyle/>
        <a:p>
          <a:endParaRPr lang="en-GB"/>
        </a:p>
      </dgm:t>
    </dgm:pt>
    <dgm:pt modelId="{D53B096E-3E8D-47BA-B1EF-023D7BF4494D}">
      <dgm:prSet phldrT="[Text]"/>
      <dgm:spPr/>
      <dgm:t>
        <a:bodyPr/>
        <a:lstStyle/>
        <a:p>
          <a:r>
            <a:rPr lang="en-GB" dirty="0"/>
            <a:t>Pauses</a:t>
          </a:r>
        </a:p>
      </dgm:t>
    </dgm:pt>
    <dgm:pt modelId="{B21F468F-0770-4636-9DC5-2548B74C4254}" type="parTrans" cxnId="{6666CEBA-502C-4BB4-B18F-BECDCAACC4DF}">
      <dgm:prSet/>
      <dgm:spPr/>
    </dgm:pt>
    <dgm:pt modelId="{1E78C491-BFB3-4809-A7C0-BE9D2B223626}" type="sibTrans" cxnId="{6666CEBA-502C-4BB4-B18F-BECDCAACC4DF}">
      <dgm:prSet/>
      <dgm:spPr/>
    </dgm:pt>
    <dgm:pt modelId="{1FFD833D-74CB-468A-A714-D60B02C4719A}">
      <dgm:prSet phldrT="[Text]"/>
      <dgm:spPr/>
      <dgm:t>
        <a:bodyPr/>
        <a:lstStyle/>
        <a:p>
          <a:r>
            <a:rPr lang="en-GB" dirty="0"/>
            <a:t>Lists</a:t>
          </a:r>
        </a:p>
      </dgm:t>
    </dgm:pt>
    <dgm:pt modelId="{CA044016-368D-4C32-BA70-F2362D68DFDE}" type="parTrans" cxnId="{3642E4B3-4EE6-4C2E-968B-E603E6964DDA}">
      <dgm:prSet/>
      <dgm:spPr/>
    </dgm:pt>
    <dgm:pt modelId="{E6407E43-19C0-467C-A01C-A2E7EC2661C5}" type="sibTrans" cxnId="{3642E4B3-4EE6-4C2E-968B-E603E6964DDA}">
      <dgm:prSet/>
      <dgm:spPr/>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5"/>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5"/>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5"/>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5"/>
      <dgm:spPr/>
    </dgm:pt>
    <dgm:pt modelId="{DAF7E342-340C-409A-819C-257650B3B8C8}" type="pres">
      <dgm:prSet presAssocID="{275B517B-D28C-4018-885D-E41B1C60DA7B}" presName="hierChild3" presStyleCnt="0"/>
      <dgm:spPr/>
    </dgm:pt>
    <dgm:pt modelId="{558369AB-D576-453C-818D-CCBCA4C440D7}" type="pres">
      <dgm:prSet presAssocID="{74A6AD69-F06B-4F22-A3B2-D6AD04235DA8}" presName="Name19" presStyleLbl="parChTrans1D2" presStyleIdx="2" presStyleCnt="5"/>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5"/>
      <dgm:spPr/>
    </dgm:pt>
    <dgm:pt modelId="{90E04F3A-5F92-470A-8933-7FF8A5671F6C}" type="pres">
      <dgm:prSet presAssocID="{F55D5C05-1C41-4206-BEC6-41F988B5E094}" presName="hierChild3" presStyleCnt="0"/>
      <dgm:spPr/>
    </dgm:pt>
    <dgm:pt modelId="{2D6BC137-2FB4-41C4-8CC1-134FB3F4DDCC}" type="pres">
      <dgm:prSet presAssocID="{A6F8987C-7DDA-459A-B3A6-DC6E89D700A2}" presName="Name19" presStyleLbl="parChTrans1D2" presStyleIdx="3" presStyleCnt="5"/>
      <dgm:spPr/>
    </dgm:pt>
    <dgm:pt modelId="{7DC8BAD9-924D-4A79-9B93-56105C0614A9}" type="pres">
      <dgm:prSet presAssocID="{3BE4626B-A37C-40E0-8A06-A0D67C46CA89}" presName="Name21" presStyleCnt="0"/>
      <dgm:spPr/>
    </dgm:pt>
    <dgm:pt modelId="{7A5993B2-8F9D-4C5D-9DCF-EE9E90624F34}" type="pres">
      <dgm:prSet presAssocID="{3BE4626B-A37C-40E0-8A06-A0D67C46CA89}" presName="level2Shape" presStyleLbl="node2" presStyleIdx="3" presStyleCnt="5"/>
      <dgm:spPr/>
    </dgm:pt>
    <dgm:pt modelId="{90D6118E-939F-410C-B1FD-3E28D7E23484}" type="pres">
      <dgm:prSet presAssocID="{3BE4626B-A37C-40E0-8A06-A0D67C46CA89}" presName="hierChild3" presStyleCnt="0"/>
      <dgm:spPr/>
    </dgm:pt>
    <dgm:pt modelId="{48516DB7-29AB-44E9-BC63-3A957560A422}" type="pres">
      <dgm:prSet presAssocID="{B21F468F-0770-4636-9DC5-2548B74C4254}" presName="Name19" presStyleLbl="parChTrans1D3" presStyleIdx="0" presStyleCnt="2"/>
      <dgm:spPr/>
    </dgm:pt>
    <dgm:pt modelId="{AFCF762A-A067-4D63-A71C-EDF17D8B0D67}" type="pres">
      <dgm:prSet presAssocID="{D53B096E-3E8D-47BA-B1EF-023D7BF4494D}" presName="Name21" presStyleCnt="0"/>
      <dgm:spPr/>
    </dgm:pt>
    <dgm:pt modelId="{F81D4C19-2BE4-456E-9473-1D80205A823F}" type="pres">
      <dgm:prSet presAssocID="{D53B096E-3E8D-47BA-B1EF-023D7BF4494D}" presName="level2Shape" presStyleLbl="node3" presStyleIdx="0" presStyleCnt="2"/>
      <dgm:spPr/>
    </dgm:pt>
    <dgm:pt modelId="{AB987D7F-59F6-4525-B2BB-FE92AAF5E4DF}" type="pres">
      <dgm:prSet presAssocID="{D53B096E-3E8D-47BA-B1EF-023D7BF4494D}" presName="hierChild3" presStyleCnt="0"/>
      <dgm:spPr/>
    </dgm:pt>
    <dgm:pt modelId="{ABE48A18-E29C-4FD2-8838-D22BA16854AC}" type="pres">
      <dgm:prSet presAssocID="{CA044016-368D-4C32-BA70-F2362D68DFDE}" presName="Name19" presStyleLbl="parChTrans1D3" presStyleIdx="1" presStyleCnt="2"/>
      <dgm:spPr/>
    </dgm:pt>
    <dgm:pt modelId="{D3869A15-BF2C-4C14-A254-F4DAF1F0CD64}" type="pres">
      <dgm:prSet presAssocID="{1FFD833D-74CB-468A-A714-D60B02C4719A}" presName="Name21" presStyleCnt="0"/>
      <dgm:spPr/>
    </dgm:pt>
    <dgm:pt modelId="{6A7B23E4-1372-49A1-91D7-38F4B4E3BCC9}" type="pres">
      <dgm:prSet presAssocID="{1FFD833D-74CB-468A-A714-D60B02C4719A}" presName="level2Shape" presStyleLbl="node3" presStyleIdx="1" presStyleCnt="2"/>
      <dgm:spPr/>
    </dgm:pt>
    <dgm:pt modelId="{C9D738C4-C8DE-45A7-A015-BEE899E08E71}" type="pres">
      <dgm:prSet presAssocID="{1FFD833D-74CB-468A-A714-D60B02C4719A}" presName="hierChild3" presStyleCnt="0"/>
      <dgm:spPr/>
    </dgm:pt>
    <dgm:pt modelId="{10DBA64D-3956-41B1-B013-E9FBA131F749}" type="pres">
      <dgm:prSet presAssocID="{AC0B3E1B-E772-43A3-9403-15D1BC4ED35E}" presName="Name19" presStyleLbl="parChTrans1D2" presStyleIdx="4" presStyleCnt="5"/>
      <dgm:spPr/>
    </dgm:pt>
    <dgm:pt modelId="{68C2ECDE-23F1-4D14-A5CC-E2A36910FE9C}" type="pres">
      <dgm:prSet presAssocID="{F0877716-ED22-4B74-95BF-FDDF875A0B1E}" presName="Name21" presStyleCnt="0"/>
      <dgm:spPr/>
    </dgm:pt>
    <dgm:pt modelId="{88149357-8851-4823-A7B1-855015247542}" type="pres">
      <dgm:prSet presAssocID="{F0877716-ED22-4B74-95BF-FDDF875A0B1E}" presName="level2Shape" presStyleLbl="node2" presStyleIdx="4" presStyleCnt="5"/>
      <dgm:spPr/>
    </dgm:pt>
    <dgm:pt modelId="{681F74FC-DFC7-4B90-8849-CF048FE5967B}" type="pres">
      <dgm:prSet presAssocID="{F0877716-ED22-4B74-95BF-FDDF875A0B1E}"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D2ABA610-087E-483F-B191-5F8280B1A57A}" type="presOf" srcId="{275B517B-D28C-4018-885D-E41B1C60DA7B}" destId="{D2737679-E7A6-481D-988D-39D8F0EAD420}"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6E66A225-8635-47EC-9C85-D34903633EBA}" type="presOf" srcId="{3BE4626B-A37C-40E0-8A06-A0D67C46CA89}" destId="{7A5993B2-8F9D-4C5D-9DCF-EE9E90624F34}" srcOrd="0" destOrd="0" presId="urn:microsoft.com/office/officeart/2005/8/layout/hierarchy6"/>
    <dgm:cxn modelId="{A89BEF25-AA4A-4CF4-86C6-5C80BE8DA3FC}" srcId="{E4077D0A-89B9-48D0-B430-37B0E120FC14}" destId="{3BE4626B-A37C-40E0-8A06-A0D67C46CA89}" srcOrd="3" destOrd="0" parTransId="{A6F8987C-7DDA-459A-B3A6-DC6E89D700A2}" sibTransId="{6CB2E4FD-4D15-415A-83EC-494C50935DF6}"/>
    <dgm:cxn modelId="{435E853F-3EA8-4F78-A36A-768705BC3C72}" type="presOf" srcId="{D53B096E-3E8D-47BA-B1EF-023D7BF4494D}" destId="{F81D4C19-2BE4-456E-9473-1D80205A823F}"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D00EBE50-6E2F-4E35-B9E1-BBC3A07DE322}" srcId="{E4077D0A-89B9-48D0-B430-37B0E120FC14}" destId="{F0877716-ED22-4B74-95BF-FDDF875A0B1E}" srcOrd="4" destOrd="0" parTransId="{AC0B3E1B-E772-43A3-9403-15D1BC4ED35E}" sibTransId="{79340A90-AADA-4399-9759-203CF9C433C0}"/>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BFD66985-A464-422C-91C8-9339673B1959}" type="presOf" srcId="{B21F468F-0770-4636-9DC5-2548B74C4254}" destId="{48516DB7-29AB-44E9-BC63-3A957560A422}"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34F95CA3-0F40-4241-85DA-475CFA189BE1}" type="presOf" srcId="{44DB48D3-30B9-417F-8FBA-9328A545427E}" destId="{76649846-3BC9-4AF2-8EFB-EFB494F8B5B0}" srcOrd="0" destOrd="0" presId="urn:microsoft.com/office/officeart/2005/8/layout/hierarchy6"/>
    <dgm:cxn modelId="{3642E4B3-4EE6-4C2E-968B-E603E6964DDA}" srcId="{3BE4626B-A37C-40E0-8A06-A0D67C46CA89}" destId="{1FFD833D-74CB-468A-A714-D60B02C4719A}" srcOrd="1" destOrd="0" parTransId="{CA044016-368D-4C32-BA70-F2362D68DFDE}" sibTransId="{E6407E43-19C0-467C-A01C-A2E7EC2661C5}"/>
    <dgm:cxn modelId="{6666CEBA-502C-4BB4-B18F-BECDCAACC4DF}" srcId="{3BE4626B-A37C-40E0-8A06-A0D67C46CA89}" destId="{D53B096E-3E8D-47BA-B1EF-023D7BF4494D}" srcOrd="0" destOrd="0" parTransId="{B21F468F-0770-4636-9DC5-2548B74C4254}" sibTransId="{1E78C491-BFB3-4809-A7C0-BE9D2B223626}"/>
    <dgm:cxn modelId="{4313D1C1-7CAA-42F6-B755-C8359D19306F}" type="presOf" srcId="{F0877716-ED22-4B74-95BF-FDDF875A0B1E}" destId="{88149357-8851-4823-A7B1-855015247542}"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6D29EAD1-6151-44D7-A055-BDAFB2C7C629}" type="presOf" srcId="{A6F8987C-7DDA-459A-B3A6-DC6E89D700A2}" destId="{2D6BC137-2FB4-41C4-8CC1-134FB3F4DDCC}" srcOrd="0" destOrd="0" presId="urn:microsoft.com/office/officeart/2005/8/layout/hierarchy6"/>
    <dgm:cxn modelId="{5B3932D2-1115-4B4E-9A0C-5F2E0495DF4A}" type="presOf" srcId="{CA044016-368D-4C32-BA70-F2362D68DFDE}" destId="{ABE48A18-E29C-4FD2-8838-D22BA16854AC}" srcOrd="0" destOrd="0" presId="urn:microsoft.com/office/officeart/2005/8/layout/hierarchy6"/>
    <dgm:cxn modelId="{9D563CD5-1DF0-4CA6-9B75-C5DDB1049320}" type="presOf" srcId="{E4077D0A-89B9-48D0-B430-37B0E120FC14}" destId="{8CC23074-2800-43A6-A543-661617B5DF6C}" srcOrd="0" destOrd="0" presId="urn:microsoft.com/office/officeart/2005/8/layout/hierarchy6"/>
    <dgm:cxn modelId="{214197D7-85AE-4A37-8D9F-AF029CCE093D}" type="presOf" srcId="{1FFD833D-74CB-468A-A714-D60B02C4719A}" destId="{6A7B23E4-1372-49A1-91D7-38F4B4E3BCC9}"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78F186FD-8CC6-4C6D-8B36-5A3F34B98BD9}" type="presOf" srcId="{AC0B3E1B-E772-43A3-9403-15D1BC4ED35E}" destId="{10DBA64D-3956-41B1-B013-E9FBA131F749}"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CE8EE452-5945-4E63-A1EF-9CC01BCEE0E3}" type="presParOf" srcId="{7E6E872F-0F59-4FDB-86CD-2952B89CC653}" destId="{2D6BC137-2FB4-41C4-8CC1-134FB3F4DDCC}" srcOrd="6" destOrd="0" presId="urn:microsoft.com/office/officeart/2005/8/layout/hierarchy6"/>
    <dgm:cxn modelId="{BF5146E2-BB4F-46D1-AC80-7411B9D1671A}" type="presParOf" srcId="{7E6E872F-0F59-4FDB-86CD-2952B89CC653}" destId="{7DC8BAD9-924D-4A79-9B93-56105C0614A9}" srcOrd="7" destOrd="0" presId="urn:microsoft.com/office/officeart/2005/8/layout/hierarchy6"/>
    <dgm:cxn modelId="{760176FE-EA0D-4D86-B327-135DB1CF8051}" type="presParOf" srcId="{7DC8BAD9-924D-4A79-9B93-56105C0614A9}" destId="{7A5993B2-8F9D-4C5D-9DCF-EE9E90624F34}" srcOrd="0" destOrd="0" presId="urn:microsoft.com/office/officeart/2005/8/layout/hierarchy6"/>
    <dgm:cxn modelId="{D60E4C13-72A8-4331-B465-8417DDDCF956}" type="presParOf" srcId="{7DC8BAD9-924D-4A79-9B93-56105C0614A9}" destId="{90D6118E-939F-410C-B1FD-3E28D7E23484}" srcOrd="1" destOrd="0" presId="urn:microsoft.com/office/officeart/2005/8/layout/hierarchy6"/>
    <dgm:cxn modelId="{EBC3C225-0358-4AFE-9640-0888A41CB58A}" type="presParOf" srcId="{90D6118E-939F-410C-B1FD-3E28D7E23484}" destId="{48516DB7-29AB-44E9-BC63-3A957560A422}" srcOrd="0" destOrd="0" presId="urn:microsoft.com/office/officeart/2005/8/layout/hierarchy6"/>
    <dgm:cxn modelId="{3240659B-5B3B-44C4-9913-BFF3C6A6AE7D}" type="presParOf" srcId="{90D6118E-939F-410C-B1FD-3E28D7E23484}" destId="{AFCF762A-A067-4D63-A71C-EDF17D8B0D67}" srcOrd="1" destOrd="0" presId="urn:microsoft.com/office/officeart/2005/8/layout/hierarchy6"/>
    <dgm:cxn modelId="{B6A83E48-2A6F-4FF1-B3AF-D04DA6215689}" type="presParOf" srcId="{AFCF762A-A067-4D63-A71C-EDF17D8B0D67}" destId="{F81D4C19-2BE4-456E-9473-1D80205A823F}" srcOrd="0" destOrd="0" presId="urn:microsoft.com/office/officeart/2005/8/layout/hierarchy6"/>
    <dgm:cxn modelId="{0128F51E-27A6-4E13-8F2C-AB0EF2936263}" type="presParOf" srcId="{AFCF762A-A067-4D63-A71C-EDF17D8B0D67}" destId="{AB987D7F-59F6-4525-B2BB-FE92AAF5E4DF}" srcOrd="1" destOrd="0" presId="urn:microsoft.com/office/officeart/2005/8/layout/hierarchy6"/>
    <dgm:cxn modelId="{19FF975E-0808-4C13-8072-4FBFCC9ECDE0}" type="presParOf" srcId="{90D6118E-939F-410C-B1FD-3E28D7E23484}" destId="{ABE48A18-E29C-4FD2-8838-D22BA16854AC}" srcOrd="2" destOrd="0" presId="urn:microsoft.com/office/officeart/2005/8/layout/hierarchy6"/>
    <dgm:cxn modelId="{7A3D6E6D-AAAA-46F1-A325-A1993AEA2EB6}" type="presParOf" srcId="{90D6118E-939F-410C-B1FD-3E28D7E23484}" destId="{D3869A15-BF2C-4C14-A254-F4DAF1F0CD64}" srcOrd="3" destOrd="0" presId="urn:microsoft.com/office/officeart/2005/8/layout/hierarchy6"/>
    <dgm:cxn modelId="{5F1747C9-72A8-417F-9F21-9CF327DD21A3}" type="presParOf" srcId="{D3869A15-BF2C-4C14-A254-F4DAF1F0CD64}" destId="{6A7B23E4-1372-49A1-91D7-38F4B4E3BCC9}" srcOrd="0" destOrd="0" presId="urn:microsoft.com/office/officeart/2005/8/layout/hierarchy6"/>
    <dgm:cxn modelId="{82AB9F21-034C-4335-AEF2-8E89910561A7}" type="presParOf" srcId="{D3869A15-BF2C-4C14-A254-F4DAF1F0CD64}" destId="{C9D738C4-C8DE-45A7-A015-BEE899E08E71}" srcOrd="1" destOrd="0" presId="urn:microsoft.com/office/officeart/2005/8/layout/hierarchy6"/>
    <dgm:cxn modelId="{A2D216D3-B5DF-4648-82C8-F2CF01D0839B}" type="presParOf" srcId="{7E6E872F-0F59-4FDB-86CD-2952B89CC653}" destId="{10DBA64D-3956-41B1-B013-E9FBA131F749}" srcOrd="8" destOrd="0" presId="urn:microsoft.com/office/officeart/2005/8/layout/hierarchy6"/>
    <dgm:cxn modelId="{17206425-D42E-4A96-8832-AB2D9103646B}" type="presParOf" srcId="{7E6E872F-0F59-4FDB-86CD-2952B89CC653}" destId="{68C2ECDE-23F1-4D14-A5CC-E2A36910FE9C}" srcOrd="9" destOrd="0" presId="urn:microsoft.com/office/officeart/2005/8/layout/hierarchy6"/>
    <dgm:cxn modelId="{25B0807D-7E39-4D1C-9507-BCAC7C886F20}" type="presParOf" srcId="{68C2ECDE-23F1-4D14-A5CC-E2A36910FE9C}" destId="{88149357-8851-4823-A7B1-855015247542}" srcOrd="0" destOrd="0" presId="urn:microsoft.com/office/officeart/2005/8/layout/hierarchy6"/>
    <dgm:cxn modelId="{1E59A39E-0869-4331-BD5E-3F15BD714960}" type="presParOf" srcId="{68C2ECDE-23F1-4D14-A5CC-E2A36910FE9C}" destId="{681F74FC-DFC7-4B90-8849-CF048FE5967B}"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041816" y="174683"/>
          <a:ext cx="5868723" cy="1499894"/>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085746" y="218613"/>
        <a:ext cx="5780863" cy="1412034"/>
      </dsp:txXfrm>
    </dsp:sp>
    <dsp:sp modelId="{33643D00-C75E-4DF5-A0F0-DFA21355EB8A}">
      <dsp:nvSpPr>
        <dsp:cNvPr id="0" name=""/>
        <dsp:cNvSpPr/>
      </dsp:nvSpPr>
      <dsp:spPr>
        <a:xfrm>
          <a:off x="939465" y="1674578"/>
          <a:ext cx="4036712" cy="497617"/>
        </a:xfrm>
        <a:custGeom>
          <a:avLst/>
          <a:gdLst/>
          <a:ahLst/>
          <a:cxnLst/>
          <a:rect l="0" t="0" r="0" b="0"/>
          <a:pathLst>
            <a:path>
              <a:moveTo>
                <a:pt x="4036712" y="0"/>
              </a:moveTo>
              <a:lnTo>
                <a:pt x="4036712"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6431"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42868" y="2208632"/>
        <a:ext cx="1793192" cy="1171170"/>
      </dsp:txXfrm>
    </dsp:sp>
    <dsp:sp modelId="{67357A81-5F47-46C8-8791-23DB6B665016}">
      <dsp:nvSpPr>
        <dsp:cNvPr id="0" name=""/>
        <dsp:cNvSpPr/>
      </dsp:nvSpPr>
      <dsp:spPr>
        <a:xfrm>
          <a:off x="3365351" y="1674578"/>
          <a:ext cx="1610826" cy="497617"/>
        </a:xfrm>
        <a:custGeom>
          <a:avLst/>
          <a:gdLst/>
          <a:ahLst/>
          <a:cxnLst/>
          <a:rect l="0" t="0" r="0" b="0"/>
          <a:pathLst>
            <a:path>
              <a:moveTo>
                <a:pt x="1610826" y="0"/>
              </a:moveTo>
              <a:lnTo>
                <a:pt x="1610826"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2432318"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a:t>
          </a:r>
        </a:p>
      </dsp:txBody>
      <dsp:txXfrm>
        <a:off x="2468755" y="2208632"/>
        <a:ext cx="1793192" cy="1171170"/>
      </dsp:txXfrm>
    </dsp:sp>
    <dsp:sp modelId="{E5E261E0-CCBC-4B5A-A904-F243E2AA53B0}">
      <dsp:nvSpPr>
        <dsp:cNvPr id="0" name=""/>
        <dsp:cNvSpPr/>
      </dsp:nvSpPr>
      <dsp:spPr>
        <a:xfrm>
          <a:off x="4976178" y="1674578"/>
          <a:ext cx="984266" cy="497617"/>
        </a:xfrm>
        <a:custGeom>
          <a:avLst/>
          <a:gdLst/>
          <a:ahLst/>
          <a:cxnLst/>
          <a:rect l="0" t="0" r="0" b="0"/>
          <a:pathLst>
            <a:path>
              <a:moveTo>
                <a:pt x="0" y="0"/>
              </a:moveTo>
              <a:lnTo>
                <a:pt x="0" y="248808"/>
              </a:lnTo>
              <a:lnTo>
                <a:pt x="984266" y="248808"/>
              </a:lnTo>
              <a:lnTo>
                <a:pt x="984266"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4858205" y="2172195"/>
          <a:ext cx="2204477"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4894642" y="2208632"/>
        <a:ext cx="2131603" cy="1171170"/>
      </dsp:txXfrm>
    </dsp:sp>
    <dsp:sp modelId="{F7436063-BF3D-4400-ABDF-46A0C91AC2E1}">
      <dsp:nvSpPr>
        <dsp:cNvPr id="0" name=""/>
        <dsp:cNvSpPr/>
      </dsp:nvSpPr>
      <dsp:spPr>
        <a:xfrm>
          <a:off x="4976178" y="1674578"/>
          <a:ext cx="3808035" cy="497617"/>
        </a:xfrm>
        <a:custGeom>
          <a:avLst/>
          <a:gdLst/>
          <a:ahLst/>
          <a:cxnLst/>
          <a:rect l="0" t="0" r="0" b="0"/>
          <a:pathLst>
            <a:path>
              <a:moveTo>
                <a:pt x="0" y="0"/>
              </a:moveTo>
              <a:lnTo>
                <a:pt x="0" y="248808"/>
              </a:lnTo>
              <a:lnTo>
                <a:pt x="3808035" y="248808"/>
              </a:lnTo>
              <a:lnTo>
                <a:pt x="3808035"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7622503" y="2172195"/>
          <a:ext cx="2323421"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7658940" y="2208632"/>
        <a:ext cx="2250547" cy="117117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4964096" y="1298"/>
          <a:ext cx="1330356" cy="88690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Punctuation </a:t>
          </a:r>
        </a:p>
      </dsp:txBody>
      <dsp:txXfrm>
        <a:off x="4990073" y="27275"/>
        <a:ext cx="1278402" cy="834950"/>
      </dsp:txXfrm>
    </dsp:sp>
    <dsp:sp modelId="{76649846-3BC9-4AF2-8EFB-EFB494F8B5B0}">
      <dsp:nvSpPr>
        <dsp:cNvPr id="0" name=""/>
        <dsp:cNvSpPr/>
      </dsp:nvSpPr>
      <dsp:spPr>
        <a:xfrm>
          <a:off x="2170349" y="888202"/>
          <a:ext cx="3458925" cy="354761"/>
        </a:xfrm>
        <a:custGeom>
          <a:avLst/>
          <a:gdLst/>
          <a:ahLst/>
          <a:cxnLst/>
          <a:rect l="0" t="0" r="0" b="0"/>
          <a:pathLst>
            <a:path>
              <a:moveTo>
                <a:pt x="3458925" y="0"/>
              </a:moveTo>
              <a:lnTo>
                <a:pt x="3458925" y="177380"/>
              </a:lnTo>
              <a:lnTo>
                <a:pt x="0" y="177380"/>
              </a:lnTo>
              <a:lnTo>
                <a:pt x="0"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1505171"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Capital letters </a:t>
          </a:r>
        </a:p>
      </dsp:txBody>
      <dsp:txXfrm>
        <a:off x="1531148" y="1268940"/>
        <a:ext cx="1278402" cy="834950"/>
      </dsp:txXfrm>
    </dsp:sp>
    <dsp:sp modelId="{A7E49D6C-8376-4BDE-82B8-9FE98A4C9DCF}">
      <dsp:nvSpPr>
        <dsp:cNvPr id="0" name=""/>
        <dsp:cNvSpPr/>
      </dsp:nvSpPr>
      <dsp:spPr>
        <a:xfrm>
          <a:off x="3899812" y="888202"/>
          <a:ext cx="1729462" cy="354761"/>
        </a:xfrm>
        <a:custGeom>
          <a:avLst/>
          <a:gdLst/>
          <a:ahLst/>
          <a:cxnLst/>
          <a:rect l="0" t="0" r="0" b="0"/>
          <a:pathLst>
            <a:path>
              <a:moveTo>
                <a:pt x="1729462" y="0"/>
              </a:moveTo>
              <a:lnTo>
                <a:pt x="1729462" y="177380"/>
              </a:lnTo>
              <a:lnTo>
                <a:pt x="0" y="177380"/>
              </a:lnTo>
              <a:lnTo>
                <a:pt x="0"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3234634"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End of sentence</a:t>
          </a:r>
        </a:p>
      </dsp:txBody>
      <dsp:txXfrm>
        <a:off x="3260611" y="1268940"/>
        <a:ext cx="1278402" cy="834950"/>
      </dsp:txXfrm>
    </dsp:sp>
    <dsp:sp modelId="{558369AB-D576-453C-818D-CCBCA4C440D7}">
      <dsp:nvSpPr>
        <dsp:cNvPr id="0" name=""/>
        <dsp:cNvSpPr/>
      </dsp:nvSpPr>
      <dsp:spPr>
        <a:xfrm>
          <a:off x="5583555" y="888202"/>
          <a:ext cx="91440" cy="354761"/>
        </a:xfrm>
        <a:custGeom>
          <a:avLst/>
          <a:gdLst/>
          <a:ahLst/>
          <a:cxnLst/>
          <a:rect l="0" t="0" r="0" b="0"/>
          <a:pathLst>
            <a:path>
              <a:moveTo>
                <a:pt x="45720" y="0"/>
              </a:moveTo>
              <a:lnTo>
                <a:pt x="45720"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4964096"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Apostrophes</a:t>
          </a:r>
        </a:p>
      </dsp:txBody>
      <dsp:txXfrm>
        <a:off x="4990073" y="1268940"/>
        <a:ext cx="1278402" cy="834950"/>
      </dsp:txXfrm>
    </dsp:sp>
    <dsp:sp modelId="{2D6BC137-2FB4-41C4-8CC1-134FB3F4DDCC}">
      <dsp:nvSpPr>
        <dsp:cNvPr id="0" name=""/>
        <dsp:cNvSpPr/>
      </dsp:nvSpPr>
      <dsp:spPr>
        <a:xfrm>
          <a:off x="5629275" y="888202"/>
          <a:ext cx="1729462" cy="354761"/>
        </a:xfrm>
        <a:custGeom>
          <a:avLst/>
          <a:gdLst/>
          <a:ahLst/>
          <a:cxnLst/>
          <a:rect l="0" t="0" r="0" b="0"/>
          <a:pathLst>
            <a:path>
              <a:moveTo>
                <a:pt x="0" y="0"/>
              </a:moveTo>
              <a:lnTo>
                <a:pt x="0" y="177380"/>
              </a:lnTo>
              <a:lnTo>
                <a:pt x="1729462" y="177380"/>
              </a:lnTo>
              <a:lnTo>
                <a:pt x="1729462"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A5993B2-8F9D-4C5D-9DCF-EE9E90624F34}">
      <dsp:nvSpPr>
        <dsp:cNvPr id="0" name=""/>
        <dsp:cNvSpPr/>
      </dsp:nvSpPr>
      <dsp:spPr>
        <a:xfrm>
          <a:off x="6693559"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Commas</a:t>
          </a:r>
        </a:p>
      </dsp:txBody>
      <dsp:txXfrm>
        <a:off x="6719536" y="1268940"/>
        <a:ext cx="1278402" cy="834950"/>
      </dsp:txXfrm>
    </dsp:sp>
    <dsp:sp modelId="{10DBA64D-3956-41B1-B013-E9FBA131F749}">
      <dsp:nvSpPr>
        <dsp:cNvPr id="0" name=""/>
        <dsp:cNvSpPr/>
      </dsp:nvSpPr>
      <dsp:spPr>
        <a:xfrm>
          <a:off x="5629275" y="888202"/>
          <a:ext cx="3458925" cy="354761"/>
        </a:xfrm>
        <a:custGeom>
          <a:avLst/>
          <a:gdLst/>
          <a:ahLst/>
          <a:cxnLst/>
          <a:rect l="0" t="0" r="0" b="0"/>
          <a:pathLst>
            <a:path>
              <a:moveTo>
                <a:pt x="0" y="0"/>
              </a:moveTo>
              <a:lnTo>
                <a:pt x="0" y="177380"/>
              </a:lnTo>
              <a:lnTo>
                <a:pt x="3458925" y="177380"/>
              </a:lnTo>
              <a:lnTo>
                <a:pt x="3458925"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8149357-8851-4823-A7B1-855015247542}">
      <dsp:nvSpPr>
        <dsp:cNvPr id="0" name=""/>
        <dsp:cNvSpPr/>
      </dsp:nvSpPr>
      <dsp:spPr>
        <a:xfrm>
          <a:off x="8423022"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Inverted commas</a:t>
          </a:r>
        </a:p>
      </dsp:txBody>
      <dsp:txXfrm>
        <a:off x="8448999" y="1268940"/>
        <a:ext cx="1278402" cy="834950"/>
      </dsp:txXfrm>
    </dsp:sp>
    <dsp:sp modelId="{0AAEE8A1-81E5-4D18-B950-A0AD39220E91}">
      <dsp:nvSpPr>
        <dsp:cNvPr id="0" name=""/>
        <dsp:cNvSpPr/>
      </dsp:nvSpPr>
      <dsp:spPr>
        <a:xfrm>
          <a:off x="9042480" y="2129868"/>
          <a:ext cx="91440" cy="354761"/>
        </a:xfrm>
        <a:custGeom>
          <a:avLst/>
          <a:gdLst/>
          <a:ahLst/>
          <a:cxnLst/>
          <a:rect l="0" t="0" r="0" b="0"/>
          <a:pathLst>
            <a:path>
              <a:moveTo>
                <a:pt x="45720" y="0"/>
              </a:moveTo>
              <a:lnTo>
                <a:pt x="45720" y="35476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D914BDC-E042-4620-A737-B7E937AD47DF}">
      <dsp:nvSpPr>
        <dsp:cNvPr id="0" name=""/>
        <dsp:cNvSpPr/>
      </dsp:nvSpPr>
      <dsp:spPr>
        <a:xfrm>
          <a:off x="8423022" y="2484629"/>
          <a:ext cx="1330356" cy="88690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Just for speech!</a:t>
          </a:r>
        </a:p>
      </dsp:txBody>
      <dsp:txXfrm>
        <a:off x="8448999" y="2510606"/>
        <a:ext cx="1278402" cy="83495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041816" y="140855"/>
          <a:ext cx="5868723" cy="1499894"/>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085746" y="184785"/>
        <a:ext cx="5780863" cy="1412034"/>
      </dsp:txXfrm>
    </dsp:sp>
    <dsp:sp modelId="{33643D00-C75E-4DF5-A0F0-DFA21355EB8A}">
      <dsp:nvSpPr>
        <dsp:cNvPr id="0" name=""/>
        <dsp:cNvSpPr/>
      </dsp:nvSpPr>
      <dsp:spPr>
        <a:xfrm>
          <a:off x="939465" y="1640749"/>
          <a:ext cx="4036712" cy="497617"/>
        </a:xfrm>
        <a:custGeom>
          <a:avLst/>
          <a:gdLst/>
          <a:ahLst/>
          <a:cxnLst/>
          <a:rect l="0" t="0" r="0" b="0"/>
          <a:pathLst>
            <a:path>
              <a:moveTo>
                <a:pt x="4036712" y="0"/>
              </a:moveTo>
              <a:lnTo>
                <a:pt x="4036712"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6431" y="2138367"/>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42868" y="2174804"/>
        <a:ext cx="1793192" cy="1171170"/>
      </dsp:txXfrm>
    </dsp:sp>
    <dsp:sp modelId="{67357A81-5F47-46C8-8791-23DB6B665016}">
      <dsp:nvSpPr>
        <dsp:cNvPr id="0" name=""/>
        <dsp:cNvSpPr/>
      </dsp:nvSpPr>
      <dsp:spPr>
        <a:xfrm>
          <a:off x="3365351" y="1640749"/>
          <a:ext cx="1610826" cy="497617"/>
        </a:xfrm>
        <a:custGeom>
          <a:avLst/>
          <a:gdLst/>
          <a:ahLst/>
          <a:cxnLst/>
          <a:rect l="0" t="0" r="0" b="0"/>
          <a:pathLst>
            <a:path>
              <a:moveTo>
                <a:pt x="1610826" y="0"/>
              </a:moveTo>
              <a:lnTo>
                <a:pt x="1610826"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2432318" y="2138367"/>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a:t>
          </a:r>
        </a:p>
      </dsp:txBody>
      <dsp:txXfrm>
        <a:off x="2468755" y="2174804"/>
        <a:ext cx="1793192" cy="1171170"/>
      </dsp:txXfrm>
    </dsp:sp>
    <dsp:sp modelId="{E5E261E0-CCBC-4B5A-A904-F243E2AA53B0}">
      <dsp:nvSpPr>
        <dsp:cNvPr id="0" name=""/>
        <dsp:cNvSpPr/>
      </dsp:nvSpPr>
      <dsp:spPr>
        <a:xfrm>
          <a:off x="4976178" y="1640749"/>
          <a:ext cx="984266" cy="497617"/>
        </a:xfrm>
        <a:custGeom>
          <a:avLst/>
          <a:gdLst/>
          <a:ahLst/>
          <a:cxnLst/>
          <a:rect l="0" t="0" r="0" b="0"/>
          <a:pathLst>
            <a:path>
              <a:moveTo>
                <a:pt x="0" y="0"/>
              </a:moveTo>
              <a:lnTo>
                <a:pt x="0" y="248808"/>
              </a:lnTo>
              <a:lnTo>
                <a:pt x="984266" y="248808"/>
              </a:lnTo>
              <a:lnTo>
                <a:pt x="984266"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4858205" y="2138367"/>
          <a:ext cx="2204477"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4894642" y="2174804"/>
        <a:ext cx="2131603" cy="1171170"/>
      </dsp:txXfrm>
    </dsp:sp>
    <dsp:sp modelId="{F7436063-BF3D-4400-ABDF-46A0C91AC2E1}">
      <dsp:nvSpPr>
        <dsp:cNvPr id="0" name=""/>
        <dsp:cNvSpPr/>
      </dsp:nvSpPr>
      <dsp:spPr>
        <a:xfrm>
          <a:off x="4976178" y="1640749"/>
          <a:ext cx="3808035" cy="497617"/>
        </a:xfrm>
        <a:custGeom>
          <a:avLst/>
          <a:gdLst/>
          <a:ahLst/>
          <a:cxnLst/>
          <a:rect l="0" t="0" r="0" b="0"/>
          <a:pathLst>
            <a:path>
              <a:moveTo>
                <a:pt x="0" y="0"/>
              </a:moveTo>
              <a:lnTo>
                <a:pt x="0" y="248808"/>
              </a:lnTo>
              <a:lnTo>
                <a:pt x="3808035" y="248808"/>
              </a:lnTo>
              <a:lnTo>
                <a:pt x="3808035"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7622503" y="2138367"/>
          <a:ext cx="2323421"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7658940" y="2174804"/>
        <a:ext cx="2250547" cy="117117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041816" y="174683"/>
          <a:ext cx="5868723" cy="1499894"/>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085746" y="218613"/>
        <a:ext cx="5780863" cy="1412034"/>
      </dsp:txXfrm>
    </dsp:sp>
    <dsp:sp modelId="{33643D00-C75E-4DF5-A0F0-DFA21355EB8A}">
      <dsp:nvSpPr>
        <dsp:cNvPr id="0" name=""/>
        <dsp:cNvSpPr/>
      </dsp:nvSpPr>
      <dsp:spPr>
        <a:xfrm>
          <a:off x="939465" y="1674578"/>
          <a:ext cx="4036712" cy="497617"/>
        </a:xfrm>
        <a:custGeom>
          <a:avLst/>
          <a:gdLst/>
          <a:ahLst/>
          <a:cxnLst/>
          <a:rect l="0" t="0" r="0" b="0"/>
          <a:pathLst>
            <a:path>
              <a:moveTo>
                <a:pt x="4036712" y="0"/>
              </a:moveTo>
              <a:lnTo>
                <a:pt x="4036712"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6431"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42868" y="2208632"/>
        <a:ext cx="1793192" cy="1171170"/>
      </dsp:txXfrm>
    </dsp:sp>
    <dsp:sp modelId="{67357A81-5F47-46C8-8791-23DB6B665016}">
      <dsp:nvSpPr>
        <dsp:cNvPr id="0" name=""/>
        <dsp:cNvSpPr/>
      </dsp:nvSpPr>
      <dsp:spPr>
        <a:xfrm>
          <a:off x="3365351" y="1674578"/>
          <a:ext cx="1610826" cy="497617"/>
        </a:xfrm>
        <a:custGeom>
          <a:avLst/>
          <a:gdLst/>
          <a:ahLst/>
          <a:cxnLst/>
          <a:rect l="0" t="0" r="0" b="0"/>
          <a:pathLst>
            <a:path>
              <a:moveTo>
                <a:pt x="1610826" y="0"/>
              </a:moveTo>
              <a:lnTo>
                <a:pt x="1610826"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2432318"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 – </a:t>
          </a:r>
          <a:br>
            <a:rPr lang="en-GB" sz="1400" kern="1200" dirty="0"/>
          </a:br>
          <a:r>
            <a:rPr lang="en-GB" sz="1400" kern="1200" dirty="0"/>
            <a:t>Doing or being</a:t>
          </a:r>
        </a:p>
      </dsp:txBody>
      <dsp:txXfrm>
        <a:off x="2468755" y="2208632"/>
        <a:ext cx="1793192" cy="1171170"/>
      </dsp:txXfrm>
    </dsp:sp>
    <dsp:sp modelId="{E5E261E0-CCBC-4B5A-A904-F243E2AA53B0}">
      <dsp:nvSpPr>
        <dsp:cNvPr id="0" name=""/>
        <dsp:cNvSpPr/>
      </dsp:nvSpPr>
      <dsp:spPr>
        <a:xfrm>
          <a:off x="4976178" y="1674578"/>
          <a:ext cx="984266" cy="497617"/>
        </a:xfrm>
        <a:custGeom>
          <a:avLst/>
          <a:gdLst/>
          <a:ahLst/>
          <a:cxnLst/>
          <a:rect l="0" t="0" r="0" b="0"/>
          <a:pathLst>
            <a:path>
              <a:moveTo>
                <a:pt x="0" y="0"/>
              </a:moveTo>
              <a:lnTo>
                <a:pt x="0" y="248808"/>
              </a:lnTo>
              <a:lnTo>
                <a:pt x="984266" y="248808"/>
              </a:lnTo>
              <a:lnTo>
                <a:pt x="984266"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4858205" y="2172195"/>
          <a:ext cx="2204477"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4894642" y="2208632"/>
        <a:ext cx="2131603" cy="1171170"/>
      </dsp:txXfrm>
    </dsp:sp>
    <dsp:sp modelId="{F7436063-BF3D-4400-ABDF-46A0C91AC2E1}">
      <dsp:nvSpPr>
        <dsp:cNvPr id="0" name=""/>
        <dsp:cNvSpPr/>
      </dsp:nvSpPr>
      <dsp:spPr>
        <a:xfrm>
          <a:off x="4976178" y="1674578"/>
          <a:ext cx="3808035" cy="497617"/>
        </a:xfrm>
        <a:custGeom>
          <a:avLst/>
          <a:gdLst/>
          <a:ahLst/>
          <a:cxnLst/>
          <a:rect l="0" t="0" r="0" b="0"/>
          <a:pathLst>
            <a:path>
              <a:moveTo>
                <a:pt x="0" y="0"/>
              </a:moveTo>
              <a:lnTo>
                <a:pt x="0" y="248808"/>
              </a:lnTo>
              <a:lnTo>
                <a:pt x="3808035" y="248808"/>
              </a:lnTo>
              <a:lnTo>
                <a:pt x="3808035"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7622503" y="2172195"/>
          <a:ext cx="2323421"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7658940" y="2208632"/>
        <a:ext cx="2250547" cy="117117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041816" y="174683"/>
          <a:ext cx="5868723" cy="1499894"/>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085746" y="218613"/>
        <a:ext cx="5780863" cy="1412034"/>
      </dsp:txXfrm>
    </dsp:sp>
    <dsp:sp modelId="{33643D00-C75E-4DF5-A0F0-DFA21355EB8A}">
      <dsp:nvSpPr>
        <dsp:cNvPr id="0" name=""/>
        <dsp:cNvSpPr/>
      </dsp:nvSpPr>
      <dsp:spPr>
        <a:xfrm>
          <a:off x="939465" y="1674578"/>
          <a:ext cx="4036712" cy="497617"/>
        </a:xfrm>
        <a:custGeom>
          <a:avLst/>
          <a:gdLst/>
          <a:ahLst/>
          <a:cxnLst/>
          <a:rect l="0" t="0" r="0" b="0"/>
          <a:pathLst>
            <a:path>
              <a:moveTo>
                <a:pt x="4036712" y="0"/>
              </a:moveTo>
              <a:lnTo>
                <a:pt x="4036712"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6431"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42868" y="2208632"/>
        <a:ext cx="1793192" cy="1171170"/>
      </dsp:txXfrm>
    </dsp:sp>
    <dsp:sp modelId="{67357A81-5F47-46C8-8791-23DB6B665016}">
      <dsp:nvSpPr>
        <dsp:cNvPr id="0" name=""/>
        <dsp:cNvSpPr/>
      </dsp:nvSpPr>
      <dsp:spPr>
        <a:xfrm>
          <a:off x="3365351" y="1674578"/>
          <a:ext cx="1610826" cy="497617"/>
        </a:xfrm>
        <a:custGeom>
          <a:avLst/>
          <a:gdLst/>
          <a:ahLst/>
          <a:cxnLst/>
          <a:rect l="0" t="0" r="0" b="0"/>
          <a:pathLst>
            <a:path>
              <a:moveTo>
                <a:pt x="1610826" y="0"/>
              </a:moveTo>
              <a:lnTo>
                <a:pt x="1610826"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2432318"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 – </a:t>
          </a:r>
          <a:br>
            <a:rPr lang="en-GB" sz="1400" kern="1200" dirty="0"/>
          </a:br>
          <a:r>
            <a:rPr lang="en-GB" sz="1400" kern="1200" dirty="0"/>
            <a:t>Doing or being</a:t>
          </a:r>
        </a:p>
      </dsp:txBody>
      <dsp:txXfrm>
        <a:off x="2468755" y="2208632"/>
        <a:ext cx="1793192" cy="1171170"/>
      </dsp:txXfrm>
    </dsp:sp>
    <dsp:sp modelId="{E5E261E0-CCBC-4B5A-A904-F243E2AA53B0}">
      <dsp:nvSpPr>
        <dsp:cNvPr id="0" name=""/>
        <dsp:cNvSpPr/>
      </dsp:nvSpPr>
      <dsp:spPr>
        <a:xfrm>
          <a:off x="4976178" y="1674578"/>
          <a:ext cx="984266" cy="497617"/>
        </a:xfrm>
        <a:custGeom>
          <a:avLst/>
          <a:gdLst/>
          <a:ahLst/>
          <a:cxnLst/>
          <a:rect l="0" t="0" r="0" b="0"/>
          <a:pathLst>
            <a:path>
              <a:moveTo>
                <a:pt x="0" y="0"/>
              </a:moveTo>
              <a:lnTo>
                <a:pt x="0" y="248808"/>
              </a:lnTo>
              <a:lnTo>
                <a:pt x="984266" y="248808"/>
              </a:lnTo>
              <a:lnTo>
                <a:pt x="984266"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4858205" y="2172195"/>
          <a:ext cx="2204477"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 – Where things are</a:t>
          </a:r>
        </a:p>
      </dsp:txBody>
      <dsp:txXfrm>
        <a:off x="4894642" y="2208632"/>
        <a:ext cx="2131603" cy="1171170"/>
      </dsp:txXfrm>
    </dsp:sp>
    <dsp:sp modelId="{F7436063-BF3D-4400-ABDF-46A0C91AC2E1}">
      <dsp:nvSpPr>
        <dsp:cNvPr id="0" name=""/>
        <dsp:cNvSpPr/>
      </dsp:nvSpPr>
      <dsp:spPr>
        <a:xfrm>
          <a:off x="4976178" y="1674578"/>
          <a:ext cx="3808035" cy="497617"/>
        </a:xfrm>
        <a:custGeom>
          <a:avLst/>
          <a:gdLst/>
          <a:ahLst/>
          <a:cxnLst/>
          <a:rect l="0" t="0" r="0" b="0"/>
          <a:pathLst>
            <a:path>
              <a:moveTo>
                <a:pt x="0" y="0"/>
              </a:moveTo>
              <a:lnTo>
                <a:pt x="0" y="248808"/>
              </a:lnTo>
              <a:lnTo>
                <a:pt x="3808035" y="248808"/>
              </a:lnTo>
              <a:lnTo>
                <a:pt x="3808035"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7622503" y="2172195"/>
          <a:ext cx="2323421"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7658940" y="2208632"/>
        <a:ext cx="2250547" cy="117117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4174352" y="546370"/>
          <a:ext cx="1603651" cy="1069100"/>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4205665" y="577683"/>
        <a:ext cx="1541025" cy="1006474"/>
      </dsp:txXfrm>
    </dsp:sp>
    <dsp:sp modelId="{76649846-3BC9-4AF2-8EFB-EFB494F8B5B0}">
      <dsp:nvSpPr>
        <dsp:cNvPr id="0" name=""/>
        <dsp:cNvSpPr/>
      </dsp:nvSpPr>
      <dsp:spPr>
        <a:xfrm>
          <a:off x="806685" y="1615470"/>
          <a:ext cx="4169492" cy="427640"/>
        </a:xfrm>
        <a:custGeom>
          <a:avLst/>
          <a:gdLst/>
          <a:ahLst/>
          <a:cxnLst/>
          <a:rect l="0" t="0" r="0" b="0"/>
          <a:pathLst>
            <a:path>
              <a:moveTo>
                <a:pt x="4169492" y="0"/>
              </a:moveTo>
              <a:lnTo>
                <a:pt x="4169492" y="213820"/>
              </a:lnTo>
              <a:lnTo>
                <a:pt x="0" y="213820"/>
              </a:lnTo>
              <a:lnTo>
                <a:pt x="0" y="42764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4859" y="2043111"/>
          <a:ext cx="1603651" cy="106910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Capital letters</a:t>
          </a:r>
        </a:p>
      </dsp:txBody>
      <dsp:txXfrm>
        <a:off x="36172" y="2074424"/>
        <a:ext cx="1541025" cy="1006474"/>
      </dsp:txXfrm>
    </dsp:sp>
    <dsp:sp modelId="{A7E49D6C-8376-4BDE-82B8-9FE98A4C9DCF}">
      <dsp:nvSpPr>
        <dsp:cNvPr id="0" name=""/>
        <dsp:cNvSpPr/>
      </dsp:nvSpPr>
      <dsp:spPr>
        <a:xfrm>
          <a:off x="2891431" y="1615470"/>
          <a:ext cx="2084746" cy="427640"/>
        </a:xfrm>
        <a:custGeom>
          <a:avLst/>
          <a:gdLst/>
          <a:ahLst/>
          <a:cxnLst/>
          <a:rect l="0" t="0" r="0" b="0"/>
          <a:pathLst>
            <a:path>
              <a:moveTo>
                <a:pt x="2084746" y="0"/>
              </a:moveTo>
              <a:lnTo>
                <a:pt x="2084746" y="213820"/>
              </a:lnTo>
              <a:lnTo>
                <a:pt x="0" y="213820"/>
              </a:lnTo>
              <a:lnTo>
                <a:pt x="0" y="42764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2089605" y="2043111"/>
          <a:ext cx="1603651" cy="106910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End of sentence</a:t>
          </a:r>
        </a:p>
      </dsp:txBody>
      <dsp:txXfrm>
        <a:off x="2120918" y="2074424"/>
        <a:ext cx="1541025" cy="1006474"/>
      </dsp:txXfrm>
    </dsp:sp>
    <dsp:sp modelId="{D36C7C8D-7076-4EE3-A6EB-D9AFDACFC097}">
      <dsp:nvSpPr>
        <dsp:cNvPr id="0" name=""/>
        <dsp:cNvSpPr/>
      </dsp:nvSpPr>
      <dsp:spPr>
        <a:xfrm>
          <a:off x="4930458" y="1615470"/>
          <a:ext cx="91440" cy="427640"/>
        </a:xfrm>
        <a:custGeom>
          <a:avLst/>
          <a:gdLst/>
          <a:ahLst/>
          <a:cxnLst/>
          <a:rect l="0" t="0" r="0" b="0"/>
          <a:pathLst>
            <a:path>
              <a:moveTo>
                <a:pt x="45720" y="0"/>
              </a:moveTo>
              <a:lnTo>
                <a:pt x="45720" y="42764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DDE2BDC-CE0A-49AF-86FB-F24B7991291D}">
      <dsp:nvSpPr>
        <dsp:cNvPr id="0" name=""/>
        <dsp:cNvSpPr/>
      </dsp:nvSpPr>
      <dsp:spPr>
        <a:xfrm>
          <a:off x="4174352" y="2043111"/>
          <a:ext cx="1603651" cy="106910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Apostrophes</a:t>
          </a:r>
        </a:p>
      </dsp:txBody>
      <dsp:txXfrm>
        <a:off x="4205665" y="2074424"/>
        <a:ext cx="1541025" cy="1006474"/>
      </dsp:txXfrm>
    </dsp:sp>
    <dsp:sp modelId="{63F438D0-A326-4EF9-85CF-14316A65445F}">
      <dsp:nvSpPr>
        <dsp:cNvPr id="0" name=""/>
        <dsp:cNvSpPr/>
      </dsp:nvSpPr>
      <dsp:spPr>
        <a:xfrm>
          <a:off x="4976178" y="1615470"/>
          <a:ext cx="2084746" cy="427640"/>
        </a:xfrm>
        <a:custGeom>
          <a:avLst/>
          <a:gdLst/>
          <a:ahLst/>
          <a:cxnLst/>
          <a:rect l="0" t="0" r="0" b="0"/>
          <a:pathLst>
            <a:path>
              <a:moveTo>
                <a:pt x="0" y="0"/>
              </a:moveTo>
              <a:lnTo>
                <a:pt x="0" y="213820"/>
              </a:lnTo>
              <a:lnTo>
                <a:pt x="2084746" y="213820"/>
              </a:lnTo>
              <a:lnTo>
                <a:pt x="2084746" y="42764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004C572-F784-43D3-8E6F-0F50FB34D745}">
      <dsp:nvSpPr>
        <dsp:cNvPr id="0" name=""/>
        <dsp:cNvSpPr/>
      </dsp:nvSpPr>
      <dsp:spPr>
        <a:xfrm>
          <a:off x="6259098" y="2043111"/>
          <a:ext cx="1603651" cy="106910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Commas</a:t>
          </a:r>
        </a:p>
      </dsp:txBody>
      <dsp:txXfrm>
        <a:off x="6290411" y="2074424"/>
        <a:ext cx="1541025" cy="1006474"/>
      </dsp:txXfrm>
    </dsp:sp>
    <dsp:sp modelId="{EFDCDFAB-B67C-400E-AF8C-AF531BC471BC}">
      <dsp:nvSpPr>
        <dsp:cNvPr id="0" name=""/>
        <dsp:cNvSpPr/>
      </dsp:nvSpPr>
      <dsp:spPr>
        <a:xfrm>
          <a:off x="4976178" y="1615470"/>
          <a:ext cx="4169492" cy="427640"/>
        </a:xfrm>
        <a:custGeom>
          <a:avLst/>
          <a:gdLst/>
          <a:ahLst/>
          <a:cxnLst/>
          <a:rect l="0" t="0" r="0" b="0"/>
          <a:pathLst>
            <a:path>
              <a:moveTo>
                <a:pt x="0" y="0"/>
              </a:moveTo>
              <a:lnTo>
                <a:pt x="0" y="213820"/>
              </a:lnTo>
              <a:lnTo>
                <a:pt x="4169492" y="213820"/>
              </a:lnTo>
              <a:lnTo>
                <a:pt x="4169492" y="42764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E014805-FA51-41BD-9A7F-FF2676B32954}">
      <dsp:nvSpPr>
        <dsp:cNvPr id="0" name=""/>
        <dsp:cNvSpPr/>
      </dsp:nvSpPr>
      <dsp:spPr>
        <a:xfrm>
          <a:off x="8343845" y="2043111"/>
          <a:ext cx="1603651" cy="106910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Inverted commas (speech marks)</a:t>
          </a:r>
        </a:p>
      </dsp:txBody>
      <dsp:txXfrm>
        <a:off x="8375158" y="2074424"/>
        <a:ext cx="1541025" cy="100647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5828828" y="1298"/>
          <a:ext cx="1330356" cy="88690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Punctuation </a:t>
          </a:r>
        </a:p>
      </dsp:txBody>
      <dsp:txXfrm>
        <a:off x="5854805" y="27275"/>
        <a:ext cx="1278402" cy="834950"/>
      </dsp:txXfrm>
    </dsp:sp>
    <dsp:sp modelId="{76649846-3BC9-4AF2-8EFB-EFB494F8B5B0}">
      <dsp:nvSpPr>
        <dsp:cNvPr id="0" name=""/>
        <dsp:cNvSpPr/>
      </dsp:nvSpPr>
      <dsp:spPr>
        <a:xfrm>
          <a:off x="3035080" y="888202"/>
          <a:ext cx="3458925" cy="354761"/>
        </a:xfrm>
        <a:custGeom>
          <a:avLst/>
          <a:gdLst/>
          <a:ahLst/>
          <a:cxnLst/>
          <a:rect l="0" t="0" r="0" b="0"/>
          <a:pathLst>
            <a:path>
              <a:moveTo>
                <a:pt x="3458925" y="0"/>
              </a:moveTo>
              <a:lnTo>
                <a:pt x="3458925" y="177380"/>
              </a:lnTo>
              <a:lnTo>
                <a:pt x="0" y="177380"/>
              </a:lnTo>
              <a:lnTo>
                <a:pt x="0"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2369902"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Capital letters </a:t>
          </a:r>
        </a:p>
      </dsp:txBody>
      <dsp:txXfrm>
        <a:off x="2395879" y="1268940"/>
        <a:ext cx="1278402" cy="834950"/>
      </dsp:txXfrm>
    </dsp:sp>
    <dsp:sp modelId="{D36B859B-AC7C-42A8-8CF0-D4FB726F640B}">
      <dsp:nvSpPr>
        <dsp:cNvPr id="0" name=""/>
        <dsp:cNvSpPr/>
      </dsp:nvSpPr>
      <dsp:spPr>
        <a:xfrm>
          <a:off x="1305617" y="2129868"/>
          <a:ext cx="1729462" cy="354761"/>
        </a:xfrm>
        <a:custGeom>
          <a:avLst/>
          <a:gdLst/>
          <a:ahLst/>
          <a:cxnLst/>
          <a:rect l="0" t="0" r="0" b="0"/>
          <a:pathLst>
            <a:path>
              <a:moveTo>
                <a:pt x="1729462" y="0"/>
              </a:moveTo>
              <a:lnTo>
                <a:pt x="1729462" y="177380"/>
              </a:lnTo>
              <a:lnTo>
                <a:pt x="0" y="177380"/>
              </a:lnTo>
              <a:lnTo>
                <a:pt x="0" y="35476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9183FBA-321E-493B-85F7-5E91C5745348}">
      <dsp:nvSpPr>
        <dsp:cNvPr id="0" name=""/>
        <dsp:cNvSpPr/>
      </dsp:nvSpPr>
      <dsp:spPr>
        <a:xfrm>
          <a:off x="640439" y="2484629"/>
          <a:ext cx="1330356" cy="88690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Proper nouns</a:t>
          </a:r>
        </a:p>
      </dsp:txBody>
      <dsp:txXfrm>
        <a:off x="666416" y="2510606"/>
        <a:ext cx="1278402" cy="834950"/>
      </dsp:txXfrm>
    </dsp:sp>
    <dsp:sp modelId="{E3DF7CFD-D769-4DF5-BCB4-4DF4842B8191}">
      <dsp:nvSpPr>
        <dsp:cNvPr id="0" name=""/>
        <dsp:cNvSpPr/>
      </dsp:nvSpPr>
      <dsp:spPr>
        <a:xfrm>
          <a:off x="2989360" y="2129868"/>
          <a:ext cx="91440" cy="354761"/>
        </a:xfrm>
        <a:custGeom>
          <a:avLst/>
          <a:gdLst/>
          <a:ahLst/>
          <a:cxnLst/>
          <a:rect l="0" t="0" r="0" b="0"/>
          <a:pathLst>
            <a:path>
              <a:moveTo>
                <a:pt x="45720" y="0"/>
              </a:moveTo>
              <a:lnTo>
                <a:pt x="45720" y="35476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CF7CD56-C36C-4C62-8A00-67E800284773}">
      <dsp:nvSpPr>
        <dsp:cNvPr id="0" name=""/>
        <dsp:cNvSpPr/>
      </dsp:nvSpPr>
      <dsp:spPr>
        <a:xfrm>
          <a:off x="2369902" y="2484629"/>
          <a:ext cx="1330356" cy="88690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Personal Pronoun I</a:t>
          </a:r>
        </a:p>
      </dsp:txBody>
      <dsp:txXfrm>
        <a:off x="2395879" y="2510606"/>
        <a:ext cx="1278402" cy="834950"/>
      </dsp:txXfrm>
    </dsp:sp>
    <dsp:sp modelId="{2166EF52-ABC4-484B-9863-5246B7D69BBE}">
      <dsp:nvSpPr>
        <dsp:cNvPr id="0" name=""/>
        <dsp:cNvSpPr/>
      </dsp:nvSpPr>
      <dsp:spPr>
        <a:xfrm>
          <a:off x="3035080" y="2129868"/>
          <a:ext cx="1729462" cy="354761"/>
        </a:xfrm>
        <a:custGeom>
          <a:avLst/>
          <a:gdLst/>
          <a:ahLst/>
          <a:cxnLst/>
          <a:rect l="0" t="0" r="0" b="0"/>
          <a:pathLst>
            <a:path>
              <a:moveTo>
                <a:pt x="0" y="0"/>
              </a:moveTo>
              <a:lnTo>
                <a:pt x="0" y="177380"/>
              </a:lnTo>
              <a:lnTo>
                <a:pt x="1729462" y="177380"/>
              </a:lnTo>
              <a:lnTo>
                <a:pt x="1729462" y="35476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4CC5552-08E7-4750-B24C-2F2E594A9BB9}">
      <dsp:nvSpPr>
        <dsp:cNvPr id="0" name=""/>
        <dsp:cNvSpPr/>
      </dsp:nvSpPr>
      <dsp:spPr>
        <a:xfrm>
          <a:off x="4099365" y="2484629"/>
          <a:ext cx="1330356" cy="88690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Start of sentences</a:t>
          </a:r>
        </a:p>
      </dsp:txBody>
      <dsp:txXfrm>
        <a:off x="4125342" y="2510606"/>
        <a:ext cx="1278402" cy="834950"/>
      </dsp:txXfrm>
    </dsp:sp>
    <dsp:sp modelId="{A7E49D6C-8376-4BDE-82B8-9FE98A4C9DCF}">
      <dsp:nvSpPr>
        <dsp:cNvPr id="0" name=""/>
        <dsp:cNvSpPr/>
      </dsp:nvSpPr>
      <dsp:spPr>
        <a:xfrm>
          <a:off x="4764543" y="888202"/>
          <a:ext cx="1729462" cy="354761"/>
        </a:xfrm>
        <a:custGeom>
          <a:avLst/>
          <a:gdLst/>
          <a:ahLst/>
          <a:cxnLst/>
          <a:rect l="0" t="0" r="0" b="0"/>
          <a:pathLst>
            <a:path>
              <a:moveTo>
                <a:pt x="1729462" y="0"/>
              </a:moveTo>
              <a:lnTo>
                <a:pt x="1729462" y="177380"/>
              </a:lnTo>
              <a:lnTo>
                <a:pt x="0" y="177380"/>
              </a:lnTo>
              <a:lnTo>
                <a:pt x="0"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4099365"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End of sentence</a:t>
          </a:r>
        </a:p>
      </dsp:txBody>
      <dsp:txXfrm>
        <a:off x="4125342" y="1268940"/>
        <a:ext cx="1278402" cy="834950"/>
      </dsp:txXfrm>
    </dsp:sp>
    <dsp:sp modelId="{558369AB-D576-453C-818D-CCBCA4C440D7}">
      <dsp:nvSpPr>
        <dsp:cNvPr id="0" name=""/>
        <dsp:cNvSpPr/>
      </dsp:nvSpPr>
      <dsp:spPr>
        <a:xfrm>
          <a:off x="6448286" y="888202"/>
          <a:ext cx="91440" cy="354761"/>
        </a:xfrm>
        <a:custGeom>
          <a:avLst/>
          <a:gdLst/>
          <a:ahLst/>
          <a:cxnLst/>
          <a:rect l="0" t="0" r="0" b="0"/>
          <a:pathLst>
            <a:path>
              <a:moveTo>
                <a:pt x="45720" y="0"/>
              </a:moveTo>
              <a:lnTo>
                <a:pt x="45720"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5828828"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Apostrophes</a:t>
          </a:r>
        </a:p>
      </dsp:txBody>
      <dsp:txXfrm>
        <a:off x="5854805" y="1268940"/>
        <a:ext cx="1278402" cy="834950"/>
      </dsp:txXfrm>
    </dsp:sp>
    <dsp:sp modelId="{2D6BC137-2FB4-41C4-8CC1-134FB3F4DDCC}">
      <dsp:nvSpPr>
        <dsp:cNvPr id="0" name=""/>
        <dsp:cNvSpPr/>
      </dsp:nvSpPr>
      <dsp:spPr>
        <a:xfrm>
          <a:off x="6494006" y="888202"/>
          <a:ext cx="1729462" cy="354761"/>
        </a:xfrm>
        <a:custGeom>
          <a:avLst/>
          <a:gdLst/>
          <a:ahLst/>
          <a:cxnLst/>
          <a:rect l="0" t="0" r="0" b="0"/>
          <a:pathLst>
            <a:path>
              <a:moveTo>
                <a:pt x="0" y="0"/>
              </a:moveTo>
              <a:lnTo>
                <a:pt x="0" y="177380"/>
              </a:lnTo>
              <a:lnTo>
                <a:pt x="1729462" y="177380"/>
              </a:lnTo>
              <a:lnTo>
                <a:pt x="1729462"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A5993B2-8F9D-4C5D-9DCF-EE9E90624F34}">
      <dsp:nvSpPr>
        <dsp:cNvPr id="0" name=""/>
        <dsp:cNvSpPr/>
      </dsp:nvSpPr>
      <dsp:spPr>
        <a:xfrm>
          <a:off x="7558291"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Commas</a:t>
          </a:r>
        </a:p>
      </dsp:txBody>
      <dsp:txXfrm>
        <a:off x="7584268" y="1268940"/>
        <a:ext cx="1278402" cy="834950"/>
      </dsp:txXfrm>
    </dsp:sp>
    <dsp:sp modelId="{10DBA64D-3956-41B1-B013-E9FBA131F749}">
      <dsp:nvSpPr>
        <dsp:cNvPr id="0" name=""/>
        <dsp:cNvSpPr/>
      </dsp:nvSpPr>
      <dsp:spPr>
        <a:xfrm>
          <a:off x="6494006" y="888202"/>
          <a:ext cx="3458925" cy="354761"/>
        </a:xfrm>
        <a:custGeom>
          <a:avLst/>
          <a:gdLst/>
          <a:ahLst/>
          <a:cxnLst/>
          <a:rect l="0" t="0" r="0" b="0"/>
          <a:pathLst>
            <a:path>
              <a:moveTo>
                <a:pt x="0" y="0"/>
              </a:moveTo>
              <a:lnTo>
                <a:pt x="0" y="177380"/>
              </a:lnTo>
              <a:lnTo>
                <a:pt x="3458925" y="177380"/>
              </a:lnTo>
              <a:lnTo>
                <a:pt x="3458925"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8149357-8851-4823-A7B1-855015247542}">
      <dsp:nvSpPr>
        <dsp:cNvPr id="0" name=""/>
        <dsp:cNvSpPr/>
      </dsp:nvSpPr>
      <dsp:spPr>
        <a:xfrm>
          <a:off x="9287754"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Inverted commas</a:t>
          </a:r>
        </a:p>
      </dsp:txBody>
      <dsp:txXfrm>
        <a:off x="9313731" y="1268940"/>
        <a:ext cx="1278402" cy="83495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4964096" y="1298"/>
          <a:ext cx="1330356" cy="88690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Punctuation </a:t>
          </a:r>
        </a:p>
      </dsp:txBody>
      <dsp:txXfrm>
        <a:off x="4990073" y="27275"/>
        <a:ext cx="1278402" cy="834950"/>
      </dsp:txXfrm>
    </dsp:sp>
    <dsp:sp modelId="{76649846-3BC9-4AF2-8EFB-EFB494F8B5B0}">
      <dsp:nvSpPr>
        <dsp:cNvPr id="0" name=""/>
        <dsp:cNvSpPr/>
      </dsp:nvSpPr>
      <dsp:spPr>
        <a:xfrm>
          <a:off x="2170349" y="888202"/>
          <a:ext cx="3458925" cy="354761"/>
        </a:xfrm>
        <a:custGeom>
          <a:avLst/>
          <a:gdLst/>
          <a:ahLst/>
          <a:cxnLst/>
          <a:rect l="0" t="0" r="0" b="0"/>
          <a:pathLst>
            <a:path>
              <a:moveTo>
                <a:pt x="3458925" y="0"/>
              </a:moveTo>
              <a:lnTo>
                <a:pt x="3458925" y="177380"/>
              </a:lnTo>
              <a:lnTo>
                <a:pt x="0" y="177380"/>
              </a:lnTo>
              <a:lnTo>
                <a:pt x="0"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1505171"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Capital letters </a:t>
          </a:r>
        </a:p>
      </dsp:txBody>
      <dsp:txXfrm>
        <a:off x="1531148" y="1268940"/>
        <a:ext cx="1278402" cy="834950"/>
      </dsp:txXfrm>
    </dsp:sp>
    <dsp:sp modelId="{A7E49D6C-8376-4BDE-82B8-9FE98A4C9DCF}">
      <dsp:nvSpPr>
        <dsp:cNvPr id="0" name=""/>
        <dsp:cNvSpPr/>
      </dsp:nvSpPr>
      <dsp:spPr>
        <a:xfrm>
          <a:off x="3899812" y="888202"/>
          <a:ext cx="1729462" cy="354761"/>
        </a:xfrm>
        <a:custGeom>
          <a:avLst/>
          <a:gdLst/>
          <a:ahLst/>
          <a:cxnLst/>
          <a:rect l="0" t="0" r="0" b="0"/>
          <a:pathLst>
            <a:path>
              <a:moveTo>
                <a:pt x="1729462" y="0"/>
              </a:moveTo>
              <a:lnTo>
                <a:pt x="1729462" y="177380"/>
              </a:lnTo>
              <a:lnTo>
                <a:pt x="0" y="177380"/>
              </a:lnTo>
              <a:lnTo>
                <a:pt x="0"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3234634"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End of sentence</a:t>
          </a:r>
        </a:p>
      </dsp:txBody>
      <dsp:txXfrm>
        <a:off x="3260611" y="1268940"/>
        <a:ext cx="1278402" cy="834950"/>
      </dsp:txXfrm>
    </dsp:sp>
    <dsp:sp modelId="{8D2A210D-B787-4E18-AF81-EE1A09E40EDB}">
      <dsp:nvSpPr>
        <dsp:cNvPr id="0" name=""/>
        <dsp:cNvSpPr/>
      </dsp:nvSpPr>
      <dsp:spPr>
        <a:xfrm>
          <a:off x="2170349" y="2129868"/>
          <a:ext cx="1729462" cy="354761"/>
        </a:xfrm>
        <a:custGeom>
          <a:avLst/>
          <a:gdLst/>
          <a:ahLst/>
          <a:cxnLst/>
          <a:rect l="0" t="0" r="0" b="0"/>
          <a:pathLst>
            <a:path>
              <a:moveTo>
                <a:pt x="1729462" y="0"/>
              </a:moveTo>
              <a:lnTo>
                <a:pt x="1729462" y="177380"/>
              </a:lnTo>
              <a:lnTo>
                <a:pt x="0" y="177380"/>
              </a:lnTo>
              <a:lnTo>
                <a:pt x="0" y="35476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73C87AE-C91E-458A-98E4-EED5CE1C24D2}">
      <dsp:nvSpPr>
        <dsp:cNvPr id="0" name=""/>
        <dsp:cNvSpPr/>
      </dsp:nvSpPr>
      <dsp:spPr>
        <a:xfrm>
          <a:off x="1505171" y="2484629"/>
          <a:ext cx="1330356" cy="88690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Full stop</a:t>
          </a:r>
        </a:p>
      </dsp:txBody>
      <dsp:txXfrm>
        <a:off x="1531148" y="2510606"/>
        <a:ext cx="1278402" cy="834950"/>
      </dsp:txXfrm>
    </dsp:sp>
    <dsp:sp modelId="{44F440A3-803F-46DB-9CAD-A8BE88C88617}">
      <dsp:nvSpPr>
        <dsp:cNvPr id="0" name=""/>
        <dsp:cNvSpPr/>
      </dsp:nvSpPr>
      <dsp:spPr>
        <a:xfrm>
          <a:off x="3854092" y="2129868"/>
          <a:ext cx="91440" cy="354761"/>
        </a:xfrm>
        <a:custGeom>
          <a:avLst/>
          <a:gdLst/>
          <a:ahLst/>
          <a:cxnLst/>
          <a:rect l="0" t="0" r="0" b="0"/>
          <a:pathLst>
            <a:path>
              <a:moveTo>
                <a:pt x="45720" y="0"/>
              </a:moveTo>
              <a:lnTo>
                <a:pt x="45720" y="35476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E17D6A1-E74D-44BF-BB48-FF034BDC7A72}">
      <dsp:nvSpPr>
        <dsp:cNvPr id="0" name=""/>
        <dsp:cNvSpPr/>
      </dsp:nvSpPr>
      <dsp:spPr>
        <a:xfrm>
          <a:off x="3234634" y="2484629"/>
          <a:ext cx="1330356" cy="88690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Question mark</a:t>
          </a:r>
        </a:p>
      </dsp:txBody>
      <dsp:txXfrm>
        <a:off x="3260611" y="2510606"/>
        <a:ext cx="1278402" cy="834950"/>
      </dsp:txXfrm>
    </dsp:sp>
    <dsp:sp modelId="{72C46A7C-61F5-4EFF-860D-69C05568FB48}">
      <dsp:nvSpPr>
        <dsp:cNvPr id="0" name=""/>
        <dsp:cNvSpPr/>
      </dsp:nvSpPr>
      <dsp:spPr>
        <a:xfrm>
          <a:off x="3899812" y="2129868"/>
          <a:ext cx="1729462" cy="354761"/>
        </a:xfrm>
        <a:custGeom>
          <a:avLst/>
          <a:gdLst/>
          <a:ahLst/>
          <a:cxnLst/>
          <a:rect l="0" t="0" r="0" b="0"/>
          <a:pathLst>
            <a:path>
              <a:moveTo>
                <a:pt x="0" y="0"/>
              </a:moveTo>
              <a:lnTo>
                <a:pt x="0" y="177380"/>
              </a:lnTo>
              <a:lnTo>
                <a:pt x="1729462" y="177380"/>
              </a:lnTo>
              <a:lnTo>
                <a:pt x="1729462" y="35476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1F415C8-5631-4A32-A26D-B5C27EC327B8}">
      <dsp:nvSpPr>
        <dsp:cNvPr id="0" name=""/>
        <dsp:cNvSpPr/>
      </dsp:nvSpPr>
      <dsp:spPr>
        <a:xfrm>
          <a:off x="4964096" y="2484629"/>
          <a:ext cx="1330356" cy="88690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Exclamation mark</a:t>
          </a:r>
        </a:p>
      </dsp:txBody>
      <dsp:txXfrm>
        <a:off x="4990073" y="2510606"/>
        <a:ext cx="1278402" cy="834950"/>
      </dsp:txXfrm>
    </dsp:sp>
    <dsp:sp modelId="{558369AB-D576-453C-818D-CCBCA4C440D7}">
      <dsp:nvSpPr>
        <dsp:cNvPr id="0" name=""/>
        <dsp:cNvSpPr/>
      </dsp:nvSpPr>
      <dsp:spPr>
        <a:xfrm>
          <a:off x="5583555" y="888202"/>
          <a:ext cx="91440" cy="354761"/>
        </a:xfrm>
        <a:custGeom>
          <a:avLst/>
          <a:gdLst/>
          <a:ahLst/>
          <a:cxnLst/>
          <a:rect l="0" t="0" r="0" b="0"/>
          <a:pathLst>
            <a:path>
              <a:moveTo>
                <a:pt x="45720" y="0"/>
              </a:moveTo>
              <a:lnTo>
                <a:pt x="45720"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4964096"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Apostrophes</a:t>
          </a:r>
        </a:p>
      </dsp:txBody>
      <dsp:txXfrm>
        <a:off x="4990073" y="1268940"/>
        <a:ext cx="1278402" cy="834950"/>
      </dsp:txXfrm>
    </dsp:sp>
    <dsp:sp modelId="{2D6BC137-2FB4-41C4-8CC1-134FB3F4DDCC}">
      <dsp:nvSpPr>
        <dsp:cNvPr id="0" name=""/>
        <dsp:cNvSpPr/>
      </dsp:nvSpPr>
      <dsp:spPr>
        <a:xfrm>
          <a:off x="5629275" y="888202"/>
          <a:ext cx="1729462" cy="354761"/>
        </a:xfrm>
        <a:custGeom>
          <a:avLst/>
          <a:gdLst/>
          <a:ahLst/>
          <a:cxnLst/>
          <a:rect l="0" t="0" r="0" b="0"/>
          <a:pathLst>
            <a:path>
              <a:moveTo>
                <a:pt x="0" y="0"/>
              </a:moveTo>
              <a:lnTo>
                <a:pt x="0" y="177380"/>
              </a:lnTo>
              <a:lnTo>
                <a:pt x="1729462" y="177380"/>
              </a:lnTo>
              <a:lnTo>
                <a:pt x="1729462"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A5993B2-8F9D-4C5D-9DCF-EE9E90624F34}">
      <dsp:nvSpPr>
        <dsp:cNvPr id="0" name=""/>
        <dsp:cNvSpPr/>
      </dsp:nvSpPr>
      <dsp:spPr>
        <a:xfrm>
          <a:off x="6693559"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Commas</a:t>
          </a:r>
        </a:p>
      </dsp:txBody>
      <dsp:txXfrm>
        <a:off x="6719536" y="1268940"/>
        <a:ext cx="1278402" cy="834950"/>
      </dsp:txXfrm>
    </dsp:sp>
    <dsp:sp modelId="{10DBA64D-3956-41B1-B013-E9FBA131F749}">
      <dsp:nvSpPr>
        <dsp:cNvPr id="0" name=""/>
        <dsp:cNvSpPr/>
      </dsp:nvSpPr>
      <dsp:spPr>
        <a:xfrm>
          <a:off x="5629275" y="888202"/>
          <a:ext cx="3458925" cy="354761"/>
        </a:xfrm>
        <a:custGeom>
          <a:avLst/>
          <a:gdLst/>
          <a:ahLst/>
          <a:cxnLst/>
          <a:rect l="0" t="0" r="0" b="0"/>
          <a:pathLst>
            <a:path>
              <a:moveTo>
                <a:pt x="0" y="0"/>
              </a:moveTo>
              <a:lnTo>
                <a:pt x="0" y="177380"/>
              </a:lnTo>
              <a:lnTo>
                <a:pt x="3458925" y="177380"/>
              </a:lnTo>
              <a:lnTo>
                <a:pt x="3458925"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8149357-8851-4823-A7B1-855015247542}">
      <dsp:nvSpPr>
        <dsp:cNvPr id="0" name=""/>
        <dsp:cNvSpPr/>
      </dsp:nvSpPr>
      <dsp:spPr>
        <a:xfrm>
          <a:off x="8423022"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Inverted commas</a:t>
          </a:r>
        </a:p>
      </dsp:txBody>
      <dsp:txXfrm>
        <a:off x="8448999" y="1268940"/>
        <a:ext cx="1278402" cy="83495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4964096" y="1298"/>
          <a:ext cx="1330356" cy="88690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Punctuation </a:t>
          </a:r>
        </a:p>
      </dsp:txBody>
      <dsp:txXfrm>
        <a:off x="4990073" y="27275"/>
        <a:ext cx="1278402" cy="834950"/>
      </dsp:txXfrm>
    </dsp:sp>
    <dsp:sp modelId="{76649846-3BC9-4AF2-8EFB-EFB494F8B5B0}">
      <dsp:nvSpPr>
        <dsp:cNvPr id="0" name=""/>
        <dsp:cNvSpPr/>
      </dsp:nvSpPr>
      <dsp:spPr>
        <a:xfrm>
          <a:off x="2170349" y="888202"/>
          <a:ext cx="3458925" cy="354761"/>
        </a:xfrm>
        <a:custGeom>
          <a:avLst/>
          <a:gdLst/>
          <a:ahLst/>
          <a:cxnLst/>
          <a:rect l="0" t="0" r="0" b="0"/>
          <a:pathLst>
            <a:path>
              <a:moveTo>
                <a:pt x="3458925" y="0"/>
              </a:moveTo>
              <a:lnTo>
                <a:pt x="3458925" y="177380"/>
              </a:lnTo>
              <a:lnTo>
                <a:pt x="0" y="177380"/>
              </a:lnTo>
              <a:lnTo>
                <a:pt x="0"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1505171"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Capital letters </a:t>
          </a:r>
        </a:p>
      </dsp:txBody>
      <dsp:txXfrm>
        <a:off x="1531148" y="1268940"/>
        <a:ext cx="1278402" cy="834950"/>
      </dsp:txXfrm>
    </dsp:sp>
    <dsp:sp modelId="{A7E49D6C-8376-4BDE-82B8-9FE98A4C9DCF}">
      <dsp:nvSpPr>
        <dsp:cNvPr id="0" name=""/>
        <dsp:cNvSpPr/>
      </dsp:nvSpPr>
      <dsp:spPr>
        <a:xfrm>
          <a:off x="3899812" y="888202"/>
          <a:ext cx="1729462" cy="354761"/>
        </a:xfrm>
        <a:custGeom>
          <a:avLst/>
          <a:gdLst/>
          <a:ahLst/>
          <a:cxnLst/>
          <a:rect l="0" t="0" r="0" b="0"/>
          <a:pathLst>
            <a:path>
              <a:moveTo>
                <a:pt x="1729462" y="0"/>
              </a:moveTo>
              <a:lnTo>
                <a:pt x="1729462" y="177380"/>
              </a:lnTo>
              <a:lnTo>
                <a:pt x="0" y="177380"/>
              </a:lnTo>
              <a:lnTo>
                <a:pt x="0"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3234634"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End of sentence</a:t>
          </a:r>
        </a:p>
      </dsp:txBody>
      <dsp:txXfrm>
        <a:off x="3260611" y="1268940"/>
        <a:ext cx="1278402" cy="834950"/>
      </dsp:txXfrm>
    </dsp:sp>
    <dsp:sp modelId="{558369AB-D576-453C-818D-CCBCA4C440D7}">
      <dsp:nvSpPr>
        <dsp:cNvPr id="0" name=""/>
        <dsp:cNvSpPr/>
      </dsp:nvSpPr>
      <dsp:spPr>
        <a:xfrm>
          <a:off x="5583554" y="888202"/>
          <a:ext cx="91440" cy="354761"/>
        </a:xfrm>
        <a:custGeom>
          <a:avLst/>
          <a:gdLst/>
          <a:ahLst/>
          <a:cxnLst/>
          <a:rect l="0" t="0" r="0" b="0"/>
          <a:pathLst>
            <a:path>
              <a:moveTo>
                <a:pt x="45720" y="0"/>
              </a:moveTo>
              <a:lnTo>
                <a:pt x="45720"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4964096"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Apostrophes</a:t>
          </a:r>
        </a:p>
      </dsp:txBody>
      <dsp:txXfrm>
        <a:off x="4990073" y="1268940"/>
        <a:ext cx="1278402" cy="834950"/>
      </dsp:txXfrm>
    </dsp:sp>
    <dsp:sp modelId="{FAB4F1E0-63BD-4CE6-923B-13BC1EB83D03}">
      <dsp:nvSpPr>
        <dsp:cNvPr id="0" name=""/>
        <dsp:cNvSpPr/>
      </dsp:nvSpPr>
      <dsp:spPr>
        <a:xfrm>
          <a:off x="4764543" y="2129868"/>
          <a:ext cx="864731" cy="354761"/>
        </a:xfrm>
        <a:custGeom>
          <a:avLst/>
          <a:gdLst/>
          <a:ahLst/>
          <a:cxnLst/>
          <a:rect l="0" t="0" r="0" b="0"/>
          <a:pathLst>
            <a:path>
              <a:moveTo>
                <a:pt x="864731" y="0"/>
              </a:moveTo>
              <a:lnTo>
                <a:pt x="864731" y="177380"/>
              </a:lnTo>
              <a:lnTo>
                <a:pt x="0" y="177380"/>
              </a:lnTo>
              <a:lnTo>
                <a:pt x="0" y="35476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89227F9-2B78-42B3-AC42-819E766AA3AF}">
      <dsp:nvSpPr>
        <dsp:cNvPr id="0" name=""/>
        <dsp:cNvSpPr/>
      </dsp:nvSpPr>
      <dsp:spPr>
        <a:xfrm>
          <a:off x="4099365" y="2484629"/>
          <a:ext cx="1330356" cy="88690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a:t>Omission</a:t>
          </a:r>
          <a:endParaRPr lang="en-GB" sz="1500" kern="1200" dirty="0"/>
        </a:p>
      </dsp:txBody>
      <dsp:txXfrm>
        <a:off x="4125342" y="2510606"/>
        <a:ext cx="1278402" cy="834950"/>
      </dsp:txXfrm>
    </dsp:sp>
    <dsp:sp modelId="{41EA41F8-6593-4A50-8287-574A67BD9D33}">
      <dsp:nvSpPr>
        <dsp:cNvPr id="0" name=""/>
        <dsp:cNvSpPr/>
      </dsp:nvSpPr>
      <dsp:spPr>
        <a:xfrm>
          <a:off x="5629274" y="2129868"/>
          <a:ext cx="864731" cy="354761"/>
        </a:xfrm>
        <a:custGeom>
          <a:avLst/>
          <a:gdLst/>
          <a:ahLst/>
          <a:cxnLst/>
          <a:rect l="0" t="0" r="0" b="0"/>
          <a:pathLst>
            <a:path>
              <a:moveTo>
                <a:pt x="0" y="0"/>
              </a:moveTo>
              <a:lnTo>
                <a:pt x="0" y="177380"/>
              </a:lnTo>
              <a:lnTo>
                <a:pt x="864731" y="177380"/>
              </a:lnTo>
              <a:lnTo>
                <a:pt x="864731" y="35476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CD96CB8-45E8-4A70-B86E-19EB2FC404F7}">
      <dsp:nvSpPr>
        <dsp:cNvPr id="0" name=""/>
        <dsp:cNvSpPr/>
      </dsp:nvSpPr>
      <dsp:spPr>
        <a:xfrm>
          <a:off x="5828828" y="2484629"/>
          <a:ext cx="1330356" cy="88690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Possession</a:t>
          </a:r>
        </a:p>
      </dsp:txBody>
      <dsp:txXfrm>
        <a:off x="5854805" y="2510606"/>
        <a:ext cx="1278402" cy="834950"/>
      </dsp:txXfrm>
    </dsp:sp>
    <dsp:sp modelId="{2D6BC137-2FB4-41C4-8CC1-134FB3F4DDCC}">
      <dsp:nvSpPr>
        <dsp:cNvPr id="0" name=""/>
        <dsp:cNvSpPr/>
      </dsp:nvSpPr>
      <dsp:spPr>
        <a:xfrm>
          <a:off x="5629275" y="888202"/>
          <a:ext cx="1729462" cy="354761"/>
        </a:xfrm>
        <a:custGeom>
          <a:avLst/>
          <a:gdLst/>
          <a:ahLst/>
          <a:cxnLst/>
          <a:rect l="0" t="0" r="0" b="0"/>
          <a:pathLst>
            <a:path>
              <a:moveTo>
                <a:pt x="0" y="0"/>
              </a:moveTo>
              <a:lnTo>
                <a:pt x="0" y="177380"/>
              </a:lnTo>
              <a:lnTo>
                <a:pt x="1729462" y="177380"/>
              </a:lnTo>
              <a:lnTo>
                <a:pt x="1729462"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A5993B2-8F9D-4C5D-9DCF-EE9E90624F34}">
      <dsp:nvSpPr>
        <dsp:cNvPr id="0" name=""/>
        <dsp:cNvSpPr/>
      </dsp:nvSpPr>
      <dsp:spPr>
        <a:xfrm>
          <a:off x="6693559"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Commas</a:t>
          </a:r>
        </a:p>
      </dsp:txBody>
      <dsp:txXfrm>
        <a:off x="6719536" y="1268940"/>
        <a:ext cx="1278402" cy="834950"/>
      </dsp:txXfrm>
    </dsp:sp>
    <dsp:sp modelId="{10DBA64D-3956-41B1-B013-E9FBA131F749}">
      <dsp:nvSpPr>
        <dsp:cNvPr id="0" name=""/>
        <dsp:cNvSpPr/>
      </dsp:nvSpPr>
      <dsp:spPr>
        <a:xfrm>
          <a:off x="5629275" y="888202"/>
          <a:ext cx="3458925" cy="354761"/>
        </a:xfrm>
        <a:custGeom>
          <a:avLst/>
          <a:gdLst/>
          <a:ahLst/>
          <a:cxnLst/>
          <a:rect l="0" t="0" r="0" b="0"/>
          <a:pathLst>
            <a:path>
              <a:moveTo>
                <a:pt x="0" y="0"/>
              </a:moveTo>
              <a:lnTo>
                <a:pt x="0" y="177380"/>
              </a:lnTo>
              <a:lnTo>
                <a:pt x="3458925" y="177380"/>
              </a:lnTo>
              <a:lnTo>
                <a:pt x="3458925"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8149357-8851-4823-A7B1-855015247542}">
      <dsp:nvSpPr>
        <dsp:cNvPr id="0" name=""/>
        <dsp:cNvSpPr/>
      </dsp:nvSpPr>
      <dsp:spPr>
        <a:xfrm>
          <a:off x="8423022"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Inverted commas</a:t>
          </a:r>
        </a:p>
      </dsp:txBody>
      <dsp:txXfrm>
        <a:off x="8448999" y="1268940"/>
        <a:ext cx="1278402" cy="83495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4964096" y="1298"/>
          <a:ext cx="1330356" cy="88690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Punctuation </a:t>
          </a:r>
        </a:p>
      </dsp:txBody>
      <dsp:txXfrm>
        <a:off x="4990073" y="27275"/>
        <a:ext cx="1278402" cy="834950"/>
      </dsp:txXfrm>
    </dsp:sp>
    <dsp:sp modelId="{76649846-3BC9-4AF2-8EFB-EFB494F8B5B0}">
      <dsp:nvSpPr>
        <dsp:cNvPr id="0" name=""/>
        <dsp:cNvSpPr/>
      </dsp:nvSpPr>
      <dsp:spPr>
        <a:xfrm>
          <a:off x="2170349" y="888202"/>
          <a:ext cx="3458925" cy="354761"/>
        </a:xfrm>
        <a:custGeom>
          <a:avLst/>
          <a:gdLst/>
          <a:ahLst/>
          <a:cxnLst/>
          <a:rect l="0" t="0" r="0" b="0"/>
          <a:pathLst>
            <a:path>
              <a:moveTo>
                <a:pt x="3458925" y="0"/>
              </a:moveTo>
              <a:lnTo>
                <a:pt x="3458925" y="177380"/>
              </a:lnTo>
              <a:lnTo>
                <a:pt x="0" y="177380"/>
              </a:lnTo>
              <a:lnTo>
                <a:pt x="0"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1505171"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Capital letters </a:t>
          </a:r>
        </a:p>
      </dsp:txBody>
      <dsp:txXfrm>
        <a:off x="1531148" y="1268940"/>
        <a:ext cx="1278402" cy="834950"/>
      </dsp:txXfrm>
    </dsp:sp>
    <dsp:sp modelId="{A7E49D6C-8376-4BDE-82B8-9FE98A4C9DCF}">
      <dsp:nvSpPr>
        <dsp:cNvPr id="0" name=""/>
        <dsp:cNvSpPr/>
      </dsp:nvSpPr>
      <dsp:spPr>
        <a:xfrm>
          <a:off x="3899812" y="888202"/>
          <a:ext cx="1729462" cy="354761"/>
        </a:xfrm>
        <a:custGeom>
          <a:avLst/>
          <a:gdLst/>
          <a:ahLst/>
          <a:cxnLst/>
          <a:rect l="0" t="0" r="0" b="0"/>
          <a:pathLst>
            <a:path>
              <a:moveTo>
                <a:pt x="1729462" y="0"/>
              </a:moveTo>
              <a:lnTo>
                <a:pt x="1729462" y="177380"/>
              </a:lnTo>
              <a:lnTo>
                <a:pt x="0" y="177380"/>
              </a:lnTo>
              <a:lnTo>
                <a:pt x="0"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3234634"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End of sentence</a:t>
          </a:r>
        </a:p>
      </dsp:txBody>
      <dsp:txXfrm>
        <a:off x="3260611" y="1268940"/>
        <a:ext cx="1278402" cy="834950"/>
      </dsp:txXfrm>
    </dsp:sp>
    <dsp:sp modelId="{558369AB-D576-453C-818D-CCBCA4C440D7}">
      <dsp:nvSpPr>
        <dsp:cNvPr id="0" name=""/>
        <dsp:cNvSpPr/>
      </dsp:nvSpPr>
      <dsp:spPr>
        <a:xfrm>
          <a:off x="5583555" y="888202"/>
          <a:ext cx="91440" cy="354761"/>
        </a:xfrm>
        <a:custGeom>
          <a:avLst/>
          <a:gdLst/>
          <a:ahLst/>
          <a:cxnLst/>
          <a:rect l="0" t="0" r="0" b="0"/>
          <a:pathLst>
            <a:path>
              <a:moveTo>
                <a:pt x="45720" y="0"/>
              </a:moveTo>
              <a:lnTo>
                <a:pt x="45720"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4964096"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Apostrophes</a:t>
          </a:r>
        </a:p>
      </dsp:txBody>
      <dsp:txXfrm>
        <a:off x="4990073" y="1268940"/>
        <a:ext cx="1278402" cy="834950"/>
      </dsp:txXfrm>
    </dsp:sp>
    <dsp:sp modelId="{2D6BC137-2FB4-41C4-8CC1-134FB3F4DDCC}">
      <dsp:nvSpPr>
        <dsp:cNvPr id="0" name=""/>
        <dsp:cNvSpPr/>
      </dsp:nvSpPr>
      <dsp:spPr>
        <a:xfrm>
          <a:off x="5629275" y="888202"/>
          <a:ext cx="1729462" cy="354761"/>
        </a:xfrm>
        <a:custGeom>
          <a:avLst/>
          <a:gdLst/>
          <a:ahLst/>
          <a:cxnLst/>
          <a:rect l="0" t="0" r="0" b="0"/>
          <a:pathLst>
            <a:path>
              <a:moveTo>
                <a:pt x="0" y="0"/>
              </a:moveTo>
              <a:lnTo>
                <a:pt x="0" y="177380"/>
              </a:lnTo>
              <a:lnTo>
                <a:pt x="1729462" y="177380"/>
              </a:lnTo>
              <a:lnTo>
                <a:pt x="1729462"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A5993B2-8F9D-4C5D-9DCF-EE9E90624F34}">
      <dsp:nvSpPr>
        <dsp:cNvPr id="0" name=""/>
        <dsp:cNvSpPr/>
      </dsp:nvSpPr>
      <dsp:spPr>
        <a:xfrm>
          <a:off x="6693559"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Commas</a:t>
          </a:r>
        </a:p>
      </dsp:txBody>
      <dsp:txXfrm>
        <a:off x="6719536" y="1268940"/>
        <a:ext cx="1278402" cy="834950"/>
      </dsp:txXfrm>
    </dsp:sp>
    <dsp:sp modelId="{48516DB7-29AB-44E9-BC63-3A957560A422}">
      <dsp:nvSpPr>
        <dsp:cNvPr id="0" name=""/>
        <dsp:cNvSpPr/>
      </dsp:nvSpPr>
      <dsp:spPr>
        <a:xfrm>
          <a:off x="6494006" y="2129868"/>
          <a:ext cx="864731" cy="354761"/>
        </a:xfrm>
        <a:custGeom>
          <a:avLst/>
          <a:gdLst/>
          <a:ahLst/>
          <a:cxnLst/>
          <a:rect l="0" t="0" r="0" b="0"/>
          <a:pathLst>
            <a:path>
              <a:moveTo>
                <a:pt x="864731" y="0"/>
              </a:moveTo>
              <a:lnTo>
                <a:pt x="864731" y="177380"/>
              </a:lnTo>
              <a:lnTo>
                <a:pt x="0" y="177380"/>
              </a:lnTo>
              <a:lnTo>
                <a:pt x="0" y="35476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81D4C19-2BE4-456E-9473-1D80205A823F}">
      <dsp:nvSpPr>
        <dsp:cNvPr id="0" name=""/>
        <dsp:cNvSpPr/>
      </dsp:nvSpPr>
      <dsp:spPr>
        <a:xfrm>
          <a:off x="5828828" y="2484629"/>
          <a:ext cx="1330356" cy="88690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Pauses</a:t>
          </a:r>
        </a:p>
      </dsp:txBody>
      <dsp:txXfrm>
        <a:off x="5854805" y="2510606"/>
        <a:ext cx="1278402" cy="834950"/>
      </dsp:txXfrm>
    </dsp:sp>
    <dsp:sp modelId="{ABE48A18-E29C-4FD2-8838-D22BA16854AC}">
      <dsp:nvSpPr>
        <dsp:cNvPr id="0" name=""/>
        <dsp:cNvSpPr/>
      </dsp:nvSpPr>
      <dsp:spPr>
        <a:xfrm>
          <a:off x="7358737" y="2129868"/>
          <a:ext cx="864731" cy="354761"/>
        </a:xfrm>
        <a:custGeom>
          <a:avLst/>
          <a:gdLst/>
          <a:ahLst/>
          <a:cxnLst/>
          <a:rect l="0" t="0" r="0" b="0"/>
          <a:pathLst>
            <a:path>
              <a:moveTo>
                <a:pt x="0" y="0"/>
              </a:moveTo>
              <a:lnTo>
                <a:pt x="0" y="177380"/>
              </a:lnTo>
              <a:lnTo>
                <a:pt x="864731" y="177380"/>
              </a:lnTo>
              <a:lnTo>
                <a:pt x="864731" y="35476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A7B23E4-1372-49A1-91D7-38F4B4E3BCC9}">
      <dsp:nvSpPr>
        <dsp:cNvPr id="0" name=""/>
        <dsp:cNvSpPr/>
      </dsp:nvSpPr>
      <dsp:spPr>
        <a:xfrm>
          <a:off x="7558291" y="2484629"/>
          <a:ext cx="1330356" cy="88690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Lists</a:t>
          </a:r>
        </a:p>
      </dsp:txBody>
      <dsp:txXfrm>
        <a:off x="7584268" y="2510606"/>
        <a:ext cx="1278402" cy="834950"/>
      </dsp:txXfrm>
    </dsp:sp>
    <dsp:sp modelId="{10DBA64D-3956-41B1-B013-E9FBA131F749}">
      <dsp:nvSpPr>
        <dsp:cNvPr id="0" name=""/>
        <dsp:cNvSpPr/>
      </dsp:nvSpPr>
      <dsp:spPr>
        <a:xfrm>
          <a:off x="5629275" y="888202"/>
          <a:ext cx="3458925" cy="354761"/>
        </a:xfrm>
        <a:custGeom>
          <a:avLst/>
          <a:gdLst/>
          <a:ahLst/>
          <a:cxnLst/>
          <a:rect l="0" t="0" r="0" b="0"/>
          <a:pathLst>
            <a:path>
              <a:moveTo>
                <a:pt x="0" y="0"/>
              </a:moveTo>
              <a:lnTo>
                <a:pt x="0" y="177380"/>
              </a:lnTo>
              <a:lnTo>
                <a:pt x="3458925" y="177380"/>
              </a:lnTo>
              <a:lnTo>
                <a:pt x="3458925"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8149357-8851-4823-A7B1-855015247542}">
      <dsp:nvSpPr>
        <dsp:cNvPr id="0" name=""/>
        <dsp:cNvSpPr/>
      </dsp:nvSpPr>
      <dsp:spPr>
        <a:xfrm>
          <a:off x="8423022"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Inverted commas</a:t>
          </a:r>
        </a:p>
      </dsp:txBody>
      <dsp:txXfrm>
        <a:off x="8448999" y="1268940"/>
        <a:ext cx="1278402" cy="834950"/>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0.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9.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ndika" panose="02000000000000000000" pitchFamily="2" charset="0"/>
              </a:defRPr>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ndika" panose="02000000000000000000" pitchFamily="2" charset="0"/>
              </a:defRPr>
            </a:lvl1pPr>
          </a:lstStyle>
          <a:p>
            <a:fld id="{E4309E1E-5E59-40E4-A772-8504595289B7}" type="datetimeFigureOut">
              <a:rPr lang="en-GB" smtClean="0"/>
              <a:pPr/>
              <a:t>22/12/2025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ndika" panose="02000000000000000000" pitchFamily="2" charset="0"/>
              </a:defRPr>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ndika" panose="02000000000000000000" pitchFamily="2" charset="0"/>
              </a:defRPr>
            </a:lvl1pPr>
          </a:lstStyle>
          <a:p>
            <a:fld id="{AB23892D-DEB9-4D3D-82E9-81D21416B5DD}" type="slidenum">
              <a:rPr lang="en-GB" smtClean="0"/>
              <a:pPr/>
              <a:t>‹#›</a:t>
            </a:fld>
            <a:endParaRPr lang="en-GB"/>
          </a:p>
        </p:txBody>
      </p:sp>
    </p:spTree>
    <p:extLst>
      <p:ext uri="{BB962C8B-B14F-4D97-AF65-F5344CB8AC3E}">
        <p14:creationId xmlns:p14="http://schemas.microsoft.com/office/powerpoint/2010/main" val="3393277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ndika" panose="02000000000000000000" pitchFamily="2" charset="0"/>
        <a:ea typeface="+mn-ea"/>
        <a:cs typeface="+mn-cs"/>
      </a:defRPr>
    </a:lvl1pPr>
    <a:lvl2pPr marL="457200" algn="l" defTabSz="914400" rtl="0" eaLnBrk="1" latinLnBrk="0" hangingPunct="1">
      <a:defRPr sz="1200" kern="1200">
        <a:solidFill>
          <a:schemeClr val="tx1"/>
        </a:solidFill>
        <a:latin typeface="Andika" panose="02000000000000000000" pitchFamily="2" charset="0"/>
        <a:ea typeface="+mn-ea"/>
        <a:cs typeface="+mn-cs"/>
      </a:defRPr>
    </a:lvl2pPr>
    <a:lvl3pPr marL="914400" algn="l" defTabSz="914400" rtl="0" eaLnBrk="1" latinLnBrk="0" hangingPunct="1">
      <a:defRPr sz="1200" kern="1200">
        <a:solidFill>
          <a:schemeClr val="tx1"/>
        </a:solidFill>
        <a:latin typeface="Andika" panose="02000000000000000000" pitchFamily="2" charset="0"/>
        <a:ea typeface="+mn-ea"/>
        <a:cs typeface="+mn-cs"/>
      </a:defRPr>
    </a:lvl3pPr>
    <a:lvl4pPr marL="1371600" algn="l" defTabSz="914400" rtl="0" eaLnBrk="1" latinLnBrk="0" hangingPunct="1">
      <a:defRPr sz="1200" kern="1200">
        <a:solidFill>
          <a:schemeClr val="tx1"/>
        </a:solidFill>
        <a:latin typeface="Andika" panose="02000000000000000000" pitchFamily="2" charset="0"/>
        <a:ea typeface="+mn-ea"/>
        <a:cs typeface="+mn-cs"/>
      </a:defRPr>
    </a:lvl4pPr>
    <a:lvl5pPr marL="1828800" algn="l" defTabSz="914400" rtl="0" eaLnBrk="1" latinLnBrk="0" hangingPunct="1">
      <a:defRPr sz="1200" kern="1200">
        <a:solidFill>
          <a:schemeClr val="tx1"/>
        </a:solidFill>
        <a:latin typeface="Andika"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648948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2.png"/><Relationship Id="rId7" Type="http://schemas.openxmlformats.org/officeDocument/2006/relationships/diagramColors" Target="../diagrams/colors8.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 Id="rId9" Type="http://schemas.openxmlformats.org/officeDocument/2006/relationships/image" Target="../media/image5.png"/></Relationships>
</file>

<file path=ppt/slides/_rels/slide11.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image" Target="../media/image2.png"/><Relationship Id="rId7" Type="http://schemas.openxmlformats.org/officeDocument/2006/relationships/diagramColors" Target="../diagrams/colors9.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 Id="rId9" Type="http://schemas.openxmlformats.org/officeDocument/2006/relationships/image" Target="../media/image5.png"/></Relationships>
</file>

<file path=ppt/slides/_rels/slide12.xml.rels><?xml version="1.0" encoding="UTF-8" standalone="yes"?>
<Relationships xmlns="http://schemas.openxmlformats.org/package/2006/relationships"><Relationship Id="rId8" Type="http://schemas.microsoft.com/office/2007/relationships/diagramDrawing" Target="../diagrams/drawing10.xml"/><Relationship Id="rId3" Type="http://schemas.openxmlformats.org/officeDocument/2006/relationships/image" Target="../media/image2.png"/><Relationship Id="rId7" Type="http://schemas.openxmlformats.org/officeDocument/2006/relationships/diagramColors" Target="../diagrams/colors10.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0.xml"/><Relationship Id="rId5" Type="http://schemas.openxmlformats.org/officeDocument/2006/relationships/diagramLayout" Target="../diagrams/layout10.xml"/><Relationship Id="rId4" Type="http://schemas.openxmlformats.org/officeDocument/2006/relationships/diagramData" Target="../diagrams/data10.xml"/><Relationship Id="rId9"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4.png"/><Relationship Id="rId4" Type="http://schemas.openxmlformats.org/officeDocument/2006/relationships/image" Target="../media/image11.png"/></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4.png"/><Relationship Id="rId4" Type="http://schemas.openxmlformats.org/officeDocument/2006/relationships/image" Target="../media/image15.png"/></Relationships>
</file>

<file path=ppt/slides/_rels/slide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4.png"/><Relationship Id="rId4" Type="http://schemas.openxmlformats.org/officeDocument/2006/relationships/image" Target="../media/image8.png"/></Relationships>
</file>

<file path=ppt/slides/_rels/slide2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4.png"/><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png"/><Relationship Id="rId7" Type="http://schemas.openxmlformats.org/officeDocument/2006/relationships/diagramColors" Target="../diagrams/colors1.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4.png"/><Relationship Id="rId4" Type="http://schemas.openxmlformats.org/officeDocument/2006/relationships/image" Target="../media/image15.png"/></Relationships>
</file>

<file path=ppt/slides/_rels/slide3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4.png"/><Relationship Id="rId4" Type="http://schemas.openxmlformats.org/officeDocument/2006/relationships/image" Target="../media/image6.png"/></Relationships>
</file>

<file path=ppt/slides/_rels/slide3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4.png"/><Relationship Id="rId4" Type="http://schemas.openxmlformats.org/officeDocument/2006/relationships/image" Target="../media/image10.png"/></Relationships>
</file>

<file path=ppt/slides/_rels/slide3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hyperlink" Target="https://forms.office.com/Pages/ResponsePage.aspx?id=KXI8YMEiwUOjgEvkVqYFjsqqRugkSxNLsNDyMI4WsoRUQUM5SjFDTThIV1EyR08zUzg4V0NCNkYxWC4u" TargetMode="External"/><Relationship Id="rId5" Type="http://schemas.openxmlformats.org/officeDocument/2006/relationships/image" Target="../media/image14.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png"/><Relationship Id="rId7" Type="http://schemas.openxmlformats.org/officeDocument/2006/relationships/diagramColors" Target="../diagrams/colors2.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5.png"/></Relationships>
</file>

<file path=ppt/slides/_rels/slide5.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png"/><Relationship Id="rId7" Type="http://schemas.openxmlformats.org/officeDocument/2006/relationships/diagramColors" Target="../diagrams/colors3.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 Id="rId9" Type="http://schemas.openxmlformats.org/officeDocument/2006/relationships/image" Target="../media/image5.png"/></Relationships>
</file>

<file path=ppt/slides/_rels/slide6.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2.png"/><Relationship Id="rId7" Type="http://schemas.openxmlformats.org/officeDocument/2006/relationships/diagramColors" Target="../diagrams/colors4.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 Id="rId9" Type="http://schemas.openxmlformats.org/officeDocument/2006/relationships/image" Target="../media/image5.png"/></Relationships>
</file>

<file path=ppt/slides/_rels/slide7.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2.png"/><Relationship Id="rId7" Type="http://schemas.openxmlformats.org/officeDocument/2006/relationships/diagramColors" Target="../diagrams/colors5.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 Id="rId9" Type="http://schemas.openxmlformats.org/officeDocument/2006/relationships/image" Target="../media/image5.png"/></Relationships>
</file>

<file path=ppt/slides/_rels/slide8.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2.png"/><Relationship Id="rId7" Type="http://schemas.openxmlformats.org/officeDocument/2006/relationships/diagramColors" Target="../diagrams/colors6.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 Id="rId9" Type="http://schemas.openxmlformats.org/officeDocument/2006/relationships/image" Target="../media/image5.png"/></Relationships>
</file>

<file path=ppt/slides/_rels/slide9.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2.png"/><Relationship Id="rId7" Type="http://schemas.openxmlformats.org/officeDocument/2006/relationships/diagramColors" Target="../diagrams/colors7.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 Id="rId9"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Shape&#10;&#10;Description automatically generated">
            <a:extLst>
              <a:ext uri="{FF2B5EF4-FFF2-40B4-BE49-F238E27FC236}">
                <a16:creationId xmlns:a16="http://schemas.microsoft.com/office/drawing/2014/main" id="{332EBE01-C8BC-4A32-6162-0F795050A6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9" name="Picture 8" descr="A picture containing flag&#10;&#10;Description automatically generated">
            <a:extLst>
              <a:ext uri="{FF2B5EF4-FFF2-40B4-BE49-F238E27FC236}">
                <a16:creationId xmlns:a16="http://schemas.microsoft.com/office/drawing/2014/main" id="{71202639-3684-CFDB-09B0-57EB45083C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sp>
        <p:nvSpPr>
          <p:cNvPr id="4" name="Rectangle: Rounded Corners 3">
            <a:hlinkClick r:id="rId5"/>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pic>
        <p:nvPicPr>
          <p:cNvPr id="7" name="Picture 6">
            <a:extLst>
              <a:ext uri="{FF2B5EF4-FFF2-40B4-BE49-F238E27FC236}">
                <a16:creationId xmlns:a16="http://schemas.microsoft.com/office/drawing/2014/main" id="{026BD469-6B04-F5DB-A69B-B47A26DAEE7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42022" y="4163324"/>
            <a:ext cx="2079213" cy="2553080"/>
          </a:xfrm>
          <a:prstGeom prst="rect">
            <a:avLst/>
          </a:prstGeom>
        </p:spPr>
      </p:pic>
    </p:spTree>
    <p:extLst>
      <p:ext uri="{BB962C8B-B14F-4D97-AF65-F5344CB8AC3E}">
        <p14:creationId xmlns:p14="http://schemas.microsoft.com/office/powerpoint/2010/main" val="2755717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par>
                          <p:cTn id="8" fill="hold">
                            <p:stCondLst>
                              <p:cond delay="2000"/>
                            </p:stCondLst>
                            <p:childTnLst>
                              <p:par>
                                <p:cTn id="9" presetID="2" presetClass="entr" presetSubtype="2"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3750" fill="hold"/>
                                        <p:tgtEl>
                                          <p:spTgt spid="7"/>
                                        </p:tgtEl>
                                        <p:attrNameLst>
                                          <p:attrName>ppt_x</p:attrName>
                                        </p:attrNameLst>
                                      </p:cBhvr>
                                      <p:tavLst>
                                        <p:tav tm="0">
                                          <p:val>
                                            <p:strVal val="1+#ppt_w/2"/>
                                          </p:val>
                                        </p:tav>
                                        <p:tav tm="100000">
                                          <p:val>
                                            <p:strVal val="#ppt_x"/>
                                          </p:val>
                                        </p:tav>
                                      </p:tavLst>
                                    </p:anim>
                                    <p:anim calcmode="lin" valueType="num">
                                      <p:cBhvr additive="base">
                                        <p:cTn id="12" dur="375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1899DE-3456-083D-25B4-3090A29538C3}"/>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683467A5-D068-05D7-1666-259E05DF3C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26866B93-8922-B92C-8876-662012E325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DF258F59-754F-4022-5BAB-4C440A016DA1}"/>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37133942-B7CC-7F5C-E5F1-87338ACEDEE1}"/>
              </a:ext>
            </a:extLst>
          </p:cNvPr>
          <p:cNvGraphicFramePr/>
          <p:nvPr/>
        </p:nvGraphicFramePr>
        <p:xfrm>
          <a:off x="638175" y="848708"/>
          <a:ext cx="11258550" cy="33728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2F5A45BF-6F09-8283-3AD2-04775C41C01C}"/>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CE359F0C-3CC7-7BA6-8428-BDE53C93E20C}"/>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types of punctuation we have already met.</a:t>
            </a:r>
          </a:p>
          <a:p>
            <a:pPr algn="ctr"/>
            <a:endParaRPr lang="en-GB" sz="2400" dirty="0"/>
          </a:p>
          <a:p>
            <a:pPr algn="ctr"/>
            <a:r>
              <a:rPr lang="en-GB" sz="2400" dirty="0"/>
              <a:t>Can anyone remember the different types?</a:t>
            </a:r>
          </a:p>
        </p:txBody>
      </p:sp>
    </p:spTree>
    <p:extLst>
      <p:ext uri="{BB962C8B-B14F-4D97-AF65-F5344CB8AC3E}">
        <p14:creationId xmlns:p14="http://schemas.microsoft.com/office/powerpoint/2010/main" val="2178630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30E3A4-4F3C-AFD6-347E-22B1218B6907}"/>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0D050806-60AE-989C-071C-92C3BF604B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E6DA7850-B60E-FEF5-D60F-BC34ED83E2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F684EFD3-DF0D-9BFB-3D3C-35FDF07DF704}"/>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E795DB28-F1FE-427D-52D1-EC229FE18E38}"/>
              </a:ext>
            </a:extLst>
          </p:cNvPr>
          <p:cNvGraphicFramePr/>
          <p:nvPr/>
        </p:nvGraphicFramePr>
        <p:xfrm>
          <a:off x="638175" y="848708"/>
          <a:ext cx="11258550" cy="33728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55233033-FD62-2C69-B1EC-672F2BCC2103}"/>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5EB4655E-9875-AE80-6AB8-52C77D539F39}"/>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types of punctuation we have already met.</a:t>
            </a:r>
          </a:p>
          <a:p>
            <a:pPr algn="ctr"/>
            <a:endParaRPr lang="en-GB" sz="2400" dirty="0"/>
          </a:p>
          <a:p>
            <a:pPr algn="ctr"/>
            <a:r>
              <a:rPr lang="en-GB" sz="2400" dirty="0"/>
              <a:t>Can anyone remember the different types?</a:t>
            </a:r>
          </a:p>
        </p:txBody>
      </p:sp>
    </p:spTree>
    <p:extLst>
      <p:ext uri="{BB962C8B-B14F-4D97-AF65-F5344CB8AC3E}">
        <p14:creationId xmlns:p14="http://schemas.microsoft.com/office/powerpoint/2010/main" val="1085603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0FFE3C-2842-7E45-850F-C0D0667ACD7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749A740F-638B-8532-E436-D5DC201E6D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889EB25F-2F2E-0CA6-861D-C87A9C01BC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8FD6E844-5186-6D57-81C7-C0AA0179B00E}"/>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2E1F1BCE-8DD7-D3D3-448A-79D422015364}"/>
              </a:ext>
            </a:extLst>
          </p:cNvPr>
          <p:cNvGraphicFramePr/>
          <p:nvPr/>
        </p:nvGraphicFramePr>
        <p:xfrm>
          <a:off x="638175" y="848708"/>
          <a:ext cx="11258550" cy="33728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F5A8A274-4F5F-43F1-F68F-7F93FD3F6A74}"/>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A0DE5539-4AAE-D1BC-BDD6-4484EFCB5433}"/>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types of punctuation we have already met.</a:t>
            </a:r>
          </a:p>
          <a:p>
            <a:pPr algn="ctr"/>
            <a:endParaRPr lang="en-GB" sz="2400" dirty="0"/>
          </a:p>
          <a:p>
            <a:pPr algn="ctr"/>
            <a:r>
              <a:rPr lang="en-GB" sz="2400" dirty="0"/>
              <a:t>Can anyone remember the different types?</a:t>
            </a:r>
          </a:p>
        </p:txBody>
      </p:sp>
    </p:spTree>
    <p:extLst>
      <p:ext uri="{BB962C8B-B14F-4D97-AF65-F5344CB8AC3E}">
        <p14:creationId xmlns:p14="http://schemas.microsoft.com/office/powerpoint/2010/main" val="2143435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24D54B5C-885F-C120-9799-69F9251E3AB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1"/>
          </a:xfrm>
        </p:spPr>
      </p:pic>
      <p:sp>
        <p:nvSpPr>
          <p:cNvPr id="6" name="Title 1">
            <a:extLst>
              <a:ext uri="{FF2B5EF4-FFF2-40B4-BE49-F238E27FC236}">
                <a16:creationId xmlns:a16="http://schemas.microsoft.com/office/drawing/2014/main" id="{F9BAFB63-89A0-1CE2-BC09-42A58A322E55}"/>
              </a:ext>
            </a:extLst>
          </p:cNvPr>
          <p:cNvSpPr txBox="1">
            <a:spLocks/>
          </p:cNvSpPr>
          <p:nvPr/>
        </p:nvSpPr>
        <p:spPr>
          <a:xfrm>
            <a:off x="954233" y="424207"/>
            <a:ext cx="10283535" cy="1747829"/>
          </a:xfrm>
          <a:prstGeom prst="roundRect">
            <a:avLst>
              <a:gd name="adj" fmla="val 1276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Sometimes in a story we want to have our characters talk to one another. </a:t>
            </a:r>
          </a:p>
        </p:txBody>
      </p:sp>
      <p:sp>
        <p:nvSpPr>
          <p:cNvPr id="7" name="Title 1">
            <a:extLst>
              <a:ext uri="{FF2B5EF4-FFF2-40B4-BE49-F238E27FC236}">
                <a16:creationId xmlns:a16="http://schemas.microsoft.com/office/drawing/2014/main" id="{EBD17445-2CE7-D049-5829-AF7A94414BDF}"/>
              </a:ext>
            </a:extLst>
          </p:cNvPr>
          <p:cNvSpPr txBox="1">
            <a:spLocks/>
          </p:cNvSpPr>
          <p:nvPr/>
        </p:nvSpPr>
        <p:spPr>
          <a:xfrm>
            <a:off x="954233" y="2407297"/>
            <a:ext cx="10283534" cy="2136423"/>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We show speech by using </a:t>
            </a:r>
          </a:p>
          <a:p>
            <a:pPr algn="ctr"/>
            <a:r>
              <a:rPr lang="en-GB" sz="4000" dirty="0">
                <a:solidFill>
                  <a:schemeClr val="bg1"/>
                </a:solidFill>
                <a:latin typeface="+mn-lt"/>
                <a:ea typeface="Andika"/>
                <a:cs typeface="Andika"/>
              </a:rPr>
              <a:t>the symbol </a:t>
            </a:r>
            <a:r>
              <a:rPr lang="en-GB" sz="4000" dirty="0">
                <a:solidFill>
                  <a:srgbClr val="FFFF00"/>
                </a:solidFill>
                <a:latin typeface="+mn-lt"/>
                <a:ea typeface="Andika"/>
                <a:cs typeface="Andika"/>
              </a:rPr>
              <a:t>“ </a:t>
            </a:r>
            <a:r>
              <a:rPr lang="en-GB" sz="4000" dirty="0">
                <a:solidFill>
                  <a:schemeClr val="bg1"/>
                </a:solidFill>
                <a:latin typeface="+mn-lt"/>
                <a:ea typeface="Andika"/>
                <a:cs typeface="Andika"/>
              </a:rPr>
              <a:t>at the start and </a:t>
            </a:r>
          </a:p>
          <a:p>
            <a:pPr algn="ctr"/>
            <a:r>
              <a:rPr lang="en-GB" sz="4000" dirty="0">
                <a:solidFill>
                  <a:schemeClr val="bg1"/>
                </a:solidFill>
                <a:latin typeface="+mn-lt"/>
                <a:ea typeface="Andika"/>
                <a:cs typeface="Andika"/>
              </a:rPr>
              <a:t>the symbol </a:t>
            </a:r>
            <a:r>
              <a:rPr lang="en-GB" sz="4000" dirty="0">
                <a:solidFill>
                  <a:srgbClr val="FFFF00"/>
                </a:solidFill>
                <a:latin typeface="+mn-lt"/>
                <a:ea typeface="Andika"/>
                <a:cs typeface="Andika"/>
              </a:rPr>
              <a:t>”</a:t>
            </a:r>
            <a:r>
              <a:rPr lang="en-GB" sz="4000" dirty="0">
                <a:solidFill>
                  <a:schemeClr val="bg1"/>
                </a:solidFill>
                <a:latin typeface="+mn-lt"/>
                <a:ea typeface="Andika"/>
                <a:cs typeface="Andika"/>
              </a:rPr>
              <a:t> at the end of the speech.</a:t>
            </a:r>
          </a:p>
        </p:txBody>
      </p:sp>
      <p:sp>
        <p:nvSpPr>
          <p:cNvPr id="2" name="Title 1">
            <a:extLst>
              <a:ext uri="{FF2B5EF4-FFF2-40B4-BE49-F238E27FC236}">
                <a16:creationId xmlns:a16="http://schemas.microsoft.com/office/drawing/2014/main" id="{3EDCD40F-B2C0-DC59-DA4B-37E319D94890}"/>
              </a:ext>
            </a:extLst>
          </p:cNvPr>
          <p:cNvSpPr txBox="1">
            <a:spLocks/>
          </p:cNvSpPr>
          <p:nvPr/>
        </p:nvSpPr>
        <p:spPr>
          <a:xfrm>
            <a:off x="954233" y="4769556"/>
            <a:ext cx="10283534" cy="1734940"/>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a:solidFill>
                  <a:schemeClr val="bg1"/>
                </a:solidFill>
                <a:latin typeface="+mn-lt"/>
                <a:ea typeface="Andika"/>
                <a:cs typeface="Andika"/>
              </a:rPr>
              <a:t>These symbols </a:t>
            </a:r>
            <a:r>
              <a:rPr lang="en-GB" sz="4000" dirty="0">
                <a:solidFill>
                  <a:srgbClr val="FFFF00"/>
                </a:solidFill>
                <a:latin typeface="+mn-lt"/>
                <a:ea typeface="Andika"/>
                <a:cs typeface="Andika"/>
              </a:rPr>
              <a:t>“” </a:t>
            </a:r>
            <a:r>
              <a:rPr lang="en-GB" sz="4000" dirty="0">
                <a:solidFill>
                  <a:schemeClr val="bg1"/>
                </a:solidFill>
                <a:latin typeface="+mn-lt"/>
                <a:ea typeface="Andika"/>
                <a:cs typeface="Andika"/>
              </a:rPr>
              <a:t>are </a:t>
            </a:r>
          </a:p>
          <a:p>
            <a:pPr algn="ctr"/>
            <a:r>
              <a:rPr lang="en-GB" sz="4000" dirty="0">
                <a:solidFill>
                  <a:schemeClr val="bg1"/>
                </a:solidFill>
                <a:latin typeface="+mn-lt"/>
                <a:ea typeface="Andika"/>
                <a:cs typeface="Andika"/>
              </a:rPr>
              <a:t>called </a:t>
            </a:r>
            <a:r>
              <a:rPr lang="en-GB" sz="4000" b="1" u="sng" dirty="0">
                <a:solidFill>
                  <a:srgbClr val="FFFF00"/>
                </a:solidFill>
                <a:latin typeface="+mn-lt"/>
                <a:ea typeface="Andika"/>
                <a:cs typeface="Andika"/>
              </a:rPr>
              <a:t>inverted commas</a:t>
            </a:r>
            <a:r>
              <a:rPr lang="en-GB" sz="4000" dirty="0">
                <a:solidFill>
                  <a:schemeClr val="bg1"/>
                </a:solidFill>
                <a:latin typeface="+mn-lt"/>
                <a:ea typeface="Andika"/>
                <a:cs typeface="Andika"/>
              </a:rPr>
              <a:t> </a:t>
            </a:r>
          </a:p>
          <a:p>
            <a:pPr algn="ctr"/>
            <a:r>
              <a:rPr lang="en-GB" sz="4000" dirty="0">
                <a:solidFill>
                  <a:schemeClr val="bg1"/>
                </a:solidFill>
                <a:latin typeface="+mn-lt"/>
                <a:ea typeface="Andika"/>
                <a:cs typeface="Andika"/>
              </a:rPr>
              <a:t>(sometimes called speech marks).</a:t>
            </a:r>
          </a:p>
        </p:txBody>
      </p:sp>
      <p:pic>
        <p:nvPicPr>
          <p:cNvPr id="10" name="Picture 9">
            <a:extLst>
              <a:ext uri="{FF2B5EF4-FFF2-40B4-BE49-F238E27FC236}">
                <a16:creationId xmlns:a16="http://schemas.microsoft.com/office/drawing/2014/main" id="{BB2DC809-4A03-7C93-2128-DA9EF59366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94156" y="6075384"/>
            <a:ext cx="2894156" cy="2715923"/>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861103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42" presetClass="path" presetSubtype="0" accel="50000" decel="50000" fill="hold" nodeType="afterEffect">
                                  <p:stCondLst>
                                    <p:cond delay="0"/>
                                  </p:stCondLst>
                                  <p:childTnLst>
                                    <p:animMotion origin="layout" path="M 0.0043 -0.05764 L 0.22852 -0.29098 " pathEditMode="relative" rAng="0" ptsTypes="AA">
                                      <p:cBhvr>
                                        <p:cTn id="10" dur="2000" fill="hold"/>
                                        <p:tgtEl>
                                          <p:spTgt spid="10"/>
                                        </p:tgtEl>
                                        <p:attrNameLst>
                                          <p:attrName>ppt_x</p:attrName>
                                          <p:attrName>ppt_y</p:attrName>
                                        </p:attrNameLst>
                                      </p:cBhvr>
                                      <p:rCtr x="11211" y="-11667"/>
                                    </p:animMotion>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Background pattern&#10;&#10;Description automatically generated">
            <a:extLst>
              <a:ext uri="{FF2B5EF4-FFF2-40B4-BE49-F238E27FC236}">
                <a16:creationId xmlns:a16="http://schemas.microsoft.com/office/drawing/2014/main" id="{BA5D4FA8-9219-0D5D-103F-86E0B5CE102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7" name="Title 1">
            <a:extLst>
              <a:ext uri="{FF2B5EF4-FFF2-40B4-BE49-F238E27FC236}">
                <a16:creationId xmlns:a16="http://schemas.microsoft.com/office/drawing/2014/main" id="{7422A498-F483-A2DE-169C-1457C602529D}"/>
              </a:ext>
            </a:extLst>
          </p:cNvPr>
          <p:cNvSpPr txBox="1">
            <a:spLocks/>
          </p:cNvSpPr>
          <p:nvPr/>
        </p:nvSpPr>
        <p:spPr>
          <a:xfrm>
            <a:off x="407482" y="570345"/>
            <a:ext cx="11377035" cy="1530638"/>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Can you spot the </a:t>
            </a:r>
            <a:r>
              <a:rPr lang="en-GB" b="1" u="sng" dirty="0">
                <a:solidFill>
                  <a:schemeClr val="bg1"/>
                </a:solidFill>
                <a:latin typeface="+mn-lt"/>
                <a:ea typeface="Andika"/>
                <a:cs typeface="Andika"/>
              </a:rPr>
              <a:t>inverted commas</a:t>
            </a:r>
            <a:r>
              <a:rPr lang="en-GB" dirty="0">
                <a:solidFill>
                  <a:schemeClr val="bg1"/>
                </a:solidFill>
                <a:latin typeface="+mn-lt"/>
                <a:ea typeface="Andika"/>
                <a:cs typeface="Andika"/>
              </a:rPr>
              <a:t>?</a:t>
            </a:r>
          </a:p>
        </p:txBody>
      </p:sp>
      <p:pic>
        <p:nvPicPr>
          <p:cNvPr id="3" name="Picture 2">
            <a:extLst>
              <a:ext uri="{FF2B5EF4-FFF2-40B4-BE49-F238E27FC236}">
                <a16:creationId xmlns:a16="http://schemas.microsoft.com/office/drawing/2014/main" id="{A51BA8D4-424B-5ED2-84F1-358EA7AB39F1}"/>
              </a:ext>
            </a:extLst>
          </p:cNvPr>
          <p:cNvPicPr>
            <a:picLocks noChangeAspect="1"/>
          </p:cNvPicPr>
          <p:nvPr/>
        </p:nvPicPr>
        <p:blipFill rotWithShape="1">
          <a:blip r:embed="rId3"/>
          <a:srcRect b="52724"/>
          <a:stretch/>
        </p:blipFill>
        <p:spPr>
          <a:xfrm>
            <a:off x="1391873" y="2771327"/>
            <a:ext cx="9408253" cy="1648274"/>
          </a:xfrm>
          <a:prstGeom prst="rect">
            <a:avLst/>
          </a:prstGeom>
        </p:spPr>
      </p:pic>
      <p:cxnSp>
        <p:nvCxnSpPr>
          <p:cNvPr id="8" name="Straight Arrow Connector 7">
            <a:extLst>
              <a:ext uri="{FF2B5EF4-FFF2-40B4-BE49-F238E27FC236}">
                <a16:creationId xmlns:a16="http://schemas.microsoft.com/office/drawing/2014/main" id="{B652F7AF-83BF-F56C-BD2C-8909BB862F75}"/>
              </a:ext>
            </a:extLst>
          </p:cNvPr>
          <p:cNvCxnSpPr/>
          <p:nvPr/>
        </p:nvCxnSpPr>
        <p:spPr>
          <a:xfrm>
            <a:off x="942110" y="1999799"/>
            <a:ext cx="526473" cy="849746"/>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A835A253-7FD7-DD05-CA49-1C8B34C964FC}"/>
              </a:ext>
            </a:extLst>
          </p:cNvPr>
          <p:cNvCxnSpPr>
            <a:cxnSpLocks/>
          </p:cNvCxnSpPr>
          <p:nvPr/>
        </p:nvCxnSpPr>
        <p:spPr>
          <a:xfrm flipH="1">
            <a:off x="2747820" y="1960690"/>
            <a:ext cx="401781" cy="90300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2ED91CED-B224-9A71-0FD9-E3BC0CAD5497}"/>
              </a:ext>
            </a:extLst>
          </p:cNvPr>
          <p:cNvCxnSpPr>
            <a:cxnSpLocks/>
          </p:cNvCxnSpPr>
          <p:nvPr/>
        </p:nvCxnSpPr>
        <p:spPr>
          <a:xfrm>
            <a:off x="645825" y="3514563"/>
            <a:ext cx="822758"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F306BEF1-82EF-0711-DD43-8779E3ADEF30}"/>
              </a:ext>
            </a:extLst>
          </p:cNvPr>
          <p:cNvCxnSpPr>
            <a:cxnSpLocks/>
          </p:cNvCxnSpPr>
          <p:nvPr/>
        </p:nvCxnSpPr>
        <p:spPr>
          <a:xfrm flipH="1" flipV="1">
            <a:off x="8091056" y="3128654"/>
            <a:ext cx="2872509" cy="192954"/>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F242E9D6-2DBF-CE09-A996-04269146235A}"/>
              </a:ext>
            </a:extLst>
          </p:cNvPr>
          <p:cNvCxnSpPr>
            <a:cxnSpLocks/>
          </p:cNvCxnSpPr>
          <p:nvPr/>
        </p:nvCxnSpPr>
        <p:spPr>
          <a:xfrm>
            <a:off x="809264" y="2981163"/>
            <a:ext cx="1721501" cy="147491"/>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899183B8-9CA4-58FA-0A49-898E20D32F55}"/>
              </a:ext>
            </a:extLst>
          </p:cNvPr>
          <p:cNvCxnSpPr>
            <a:cxnSpLocks/>
          </p:cNvCxnSpPr>
          <p:nvPr/>
        </p:nvCxnSpPr>
        <p:spPr>
          <a:xfrm>
            <a:off x="627352" y="4156490"/>
            <a:ext cx="822758"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33" name="Title 1">
            <a:extLst>
              <a:ext uri="{FF2B5EF4-FFF2-40B4-BE49-F238E27FC236}">
                <a16:creationId xmlns:a16="http://schemas.microsoft.com/office/drawing/2014/main" id="{A5545F8E-5725-BD06-1C6C-EC54B4C70650}"/>
              </a:ext>
            </a:extLst>
          </p:cNvPr>
          <p:cNvSpPr txBox="1">
            <a:spLocks/>
          </p:cNvSpPr>
          <p:nvPr/>
        </p:nvSpPr>
        <p:spPr>
          <a:xfrm>
            <a:off x="407480" y="565727"/>
            <a:ext cx="11377035" cy="1530638"/>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How many </a:t>
            </a:r>
            <a:r>
              <a:rPr lang="en-GB" sz="4000" b="1" u="sng" dirty="0">
                <a:solidFill>
                  <a:schemeClr val="bg1"/>
                </a:solidFill>
                <a:latin typeface="+mn-lt"/>
                <a:ea typeface="Andika"/>
                <a:cs typeface="Andika"/>
              </a:rPr>
              <a:t>inverted commas</a:t>
            </a:r>
            <a:r>
              <a:rPr lang="en-GB" sz="4000" b="1" dirty="0">
                <a:solidFill>
                  <a:schemeClr val="bg1"/>
                </a:solidFill>
                <a:latin typeface="+mn-lt"/>
                <a:ea typeface="Andika"/>
                <a:cs typeface="Andika"/>
              </a:rPr>
              <a:t> </a:t>
            </a:r>
            <a:r>
              <a:rPr lang="en-GB" sz="4000" dirty="0">
                <a:solidFill>
                  <a:schemeClr val="bg1"/>
                </a:solidFill>
                <a:latin typeface="+mn-lt"/>
                <a:ea typeface="Andika"/>
                <a:cs typeface="Andika"/>
              </a:rPr>
              <a:t>can you count?</a:t>
            </a:r>
          </a:p>
        </p:txBody>
      </p:sp>
      <p:cxnSp>
        <p:nvCxnSpPr>
          <p:cNvPr id="34" name="Straight Arrow Connector 33">
            <a:extLst>
              <a:ext uri="{FF2B5EF4-FFF2-40B4-BE49-F238E27FC236}">
                <a16:creationId xmlns:a16="http://schemas.microsoft.com/office/drawing/2014/main" id="{0C5DEBBE-193E-28D7-6E94-026CE729D344}"/>
              </a:ext>
            </a:extLst>
          </p:cNvPr>
          <p:cNvCxnSpPr>
            <a:cxnSpLocks/>
          </p:cNvCxnSpPr>
          <p:nvPr/>
        </p:nvCxnSpPr>
        <p:spPr>
          <a:xfrm flipH="1">
            <a:off x="3767599" y="2367562"/>
            <a:ext cx="771777" cy="1104246"/>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54F01002-5072-CC89-CD50-6997516D3A8F}"/>
              </a:ext>
            </a:extLst>
          </p:cNvPr>
          <p:cNvCxnSpPr>
            <a:cxnSpLocks/>
          </p:cNvCxnSpPr>
          <p:nvPr/>
        </p:nvCxnSpPr>
        <p:spPr>
          <a:xfrm>
            <a:off x="5121985" y="2459164"/>
            <a:ext cx="181912" cy="1020367"/>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04EADC53-89A6-003F-FD7B-F95E0EA596FB}"/>
              </a:ext>
            </a:extLst>
          </p:cNvPr>
          <p:cNvCxnSpPr>
            <a:cxnSpLocks/>
          </p:cNvCxnSpPr>
          <p:nvPr/>
        </p:nvCxnSpPr>
        <p:spPr>
          <a:xfrm flipH="1" flipV="1">
            <a:off x="7504547" y="3763326"/>
            <a:ext cx="4041627" cy="283589"/>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4C7C48D9-DADB-B41D-FED0-95E14CFF2752}"/>
              </a:ext>
            </a:extLst>
          </p:cNvPr>
          <p:cNvCxnSpPr>
            <a:cxnSpLocks/>
          </p:cNvCxnSpPr>
          <p:nvPr/>
        </p:nvCxnSpPr>
        <p:spPr>
          <a:xfrm flipH="1" flipV="1">
            <a:off x="2530765" y="4234999"/>
            <a:ext cx="417945" cy="1234715"/>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45" name="Title 1">
            <a:extLst>
              <a:ext uri="{FF2B5EF4-FFF2-40B4-BE49-F238E27FC236}">
                <a16:creationId xmlns:a16="http://schemas.microsoft.com/office/drawing/2014/main" id="{66DCEF0A-E3B9-A8D7-43D4-240B26B13CD0}"/>
              </a:ext>
            </a:extLst>
          </p:cNvPr>
          <p:cNvSpPr txBox="1">
            <a:spLocks/>
          </p:cNvSpPr>
          <p:nvPr/>
        </p:nvSpPr>
        <p:spPr>
          <a:xfrm>
            <a:off x="6530109" y="5192945"/>
            <a:ext cx="5192696" cy="1094710"/>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10 inverted commas </a:t>
            </a:r>
          </a:p>
          <a:p>
            <a:pPr algn="ctr"/>
            <a:r>
              <a:rPr lang="en-GB" sz="2400" dirty="0">
                <a:solidFill>
                  <a:schemeClr val="bg1"/>
                </a:solidFill>
                <a:latin typeface="+mn-lt"/>
                <a:ea typeface="Andika"/>
                <a:cs typeface="Andika"/>
              </a:rPr>
              <a:t>(or 5 pairs of inverted commas)</a:t>
            </a:r>
          </a:p>
        </p:txBody>
      </p:sp>
    </p:spTree>
    <p:extLst>
      <p:ext uri="{BB962C8B-B14F-4D97-AF65-F5344CB8AC3E}">
        <p14:creationId xmlns:p14="http://schemas.microsoft.com/office/powerpoint/2010/main" val="4068823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childTnLst>
                          </p:cTn>
                        </p:par>
                        <p:par>
                          <p:cTn id="26" fill="hold">
                            <p:stCondLst>
                              <p:cond delay="1000"/>
                            </p:stCondLst>
                            <p:childTnLst>
                              <p:par>
                                <p:cTn id="27" presetID="10" presetClass="entr" presetSubtype="0"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par>
                          <p:cTn id="30" fill="hold">
                            <p:stCondLst>
                              <p:cond delay="1500"/>
                            </p:stCondLst>
                            <p:childTnLst>
                              <p:par>
                                <p:cTn id="31" presetID="10" presetClass="entr" presetSubtype="0" fill="hold"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500"/>
                                        <p:tgtEl>
                                          <p:spTgt spid="34"/>
                                        </p:tgtEl>
                                      </p:cBhvr>
                                    </p:animEffect>
                                  </p:childTnLst>
                                </p:cTn>
                              </p:par>
                            </p:childTnLst>
                          </p:cTn>
                        </p:par>
                        <p:par>
                          <p:cTn id="34" fill="hold">
                            <p:stCondLst>
                              <p:cond delay="2000"/>
                            </p:stCondLst>
                            <p:childTnLst>
                              <p:par>
                                <p:cTn id="35" presetID="10" presetClass="entr" presetSubtype="0" fill="hold" nodeType="after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500"/>
                                        <p:tgtEl>
                                          <p:spTgt spid="36"/>
                                        </p:tgtEl>
                                      </p:cBhvr>
                                    </p:animEffect>
                                  </p:childTnLst>
                                </p:cTn>
                              </p:par>
                            </p:childTnLst>
                          </p:cTn>
                        </p:par>
                        <p:par>
                          <p:cTn id="38" fill="hold">
                            <p:stCondLst>
                              <p:cond delay="2500"/>
                            </p:stCondLst>
                            <p:childTnLst>
                              <p:par>
                                <p:cTn id="39" presetID="10" presetClass="entr" presetSubtype="0" fill="hold" nodeType="after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500"/>
                                        <p:tgtEl>
                                          <p:spTgt spid="39"/>
                                        </p:tgtEl>
                                      </p:cBhvr>
                                    </p:animEffect>
                                  </p:childTnLst>
                                </p:cTn>
                              </p:par>
                            </p:childTnLst>
                          </p:cTn>
                        </p:par>
                        <p:par>
                          <p:cTn id="42" fill="hold">
                            <p:stCondLst>
                              <p:cond delay="3000"/>
                            </p:stCondLst>
                            <p:childTnLst>
                              <p:par>
                                <p:cTn id="43" presetID="10" presetClass="entr" presetSubtype="0" fill="hold"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childTnLst>
                                </p:cTn>
                              </p:par>
                            </p:childTnLst>
                          </p:cTn>
                        </p:par>
                        <p:par>
                          <p:cTn id="46" fill="hold">
                            <p:stCondLst>
                              <p:cond delay="3500"/>
                            </p:stCondLst>
                            <p:childTnLst>
                              <p:par>
                                <p:cTn id="47" presetID="10" presetClass="entr" presetSubtype="0" fill="hold" nodeType="after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fade">
                                      <p:cBhvr>
                                        <p:cTn id="49" dur="500"/>
                                        <p:tgtEl>
                                          <p:spTgt spid="43"/>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45"/>
                                        </p:tgtEl>
                                        <p:attrNameLst>
                                          <p:attrName>style.visibility</p:attrName>
                                        </p:attrNameLst>
                                      </p:cBhvr>
                                      <p:to>
                                        <p:strVal val="visible"/>
                                      </p:to>
                                    </p:set>
                                    <p:animEffect transition="in" filter="fade">
                                      <p:cBhvr>
                                        <p:cTn id="54"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4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Background pattern&#10;&#10;Description automatically generated">
            <a:extLst>
              <a:ext uri="{FF2B5EF4-FFF2-40B4-BE49-F238E27FC236}">
                <a16:creationId xmlns:a16="http://schemas.microsoft.com/office/drawing/2014/main" id="{BA5D4FA8-9219-0D5D-103F-86E0B5CE102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pic>
        <p:nvPicPr>
          <p:cNvPr id="3" name="Picture 2">
            <a:extLst>
              <a:ext uri="{FF2B5EF4-FFF2-40B4-BE49-F238E27FC236}">
                <a16:creationId xmlns:a16="http://schemas.microsoft.com/office/drawing/2014/main" id="{1DAE2E96-C9A8-6FD3-8E90-461F7DC03751}"/>
              </a:ext>
            </a:extLst>
          </p:cNvPr>
          <p:cNvPicPr>
            <a:picLocks noChangeAspect="1"/>
          </p:cNvPicPr>
          <p:nvPr/>
        </p:nvPicPr>
        <p:blipFill rotWithShape="1">
          <a:blip r:embed="rId3"/>
          <a:srcRect b="52724"/>
          <a:stretch/>
        </p:blipFill>
        <p:spPr>
          <a:xfrm>
            <a:off x="1391873" y="2771327"/>
            <a:ext cx="9408253" cy="1648274"/>
          </a:xfrm>
          <a:prstGeom prst="rect">
            <a:avLst/>
          </a:prstGeom>
        </p:spPr>
      </p:pic>
      <p:sp>
        <p:nvSpPr>
          <p:cNvPr id="7" name="Title 1">
            <a:extLst>
              <a:ext uri="{FF2B5EF4-FFF2-40B4-BE49-F238E27FC236}">
                <a16:creationId xmlns:a16="http://schemas.microsoft.com/office/drawing/2014/main" id="{7422A498-F483-A2DE-169C-1457C602529D}"/>
              </a:ext>
            </a:extLst>
          </p:cNvPr>
          <p:cNvSpPr txBox="1">
            <a:spLocks/>
          </p:cNvSpPr>
          <p:nvPr/>
        </p:nvSpPr>
        <p:spPr>
          <a:xfrm>
            <a:off x="407482" y="570345"/>
            <a:ext cx="11377035" cy="1932710"/>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Rule 1: </a:t>
            </a:r>
            <a:r>
              <a:rPr lang="en-GB" b="1" u="sng" dirty="0">
                <a:solidFill>
                  <a:srgbClr val="FFFF00"/>
                </a:solidFill>
                <a:latin typeface="+mn-lt"/>
                <a:ea typeface="Andika"/>
                <a:cs typeface="Andika"/>
              </a:rPr>
              <a:t>Start &amp; end speech</a:t>
            </a:r>
            <a:r>
              <a:rPr lang="en-GB" b="1" dirty="0">
                <a:solidFill>
                  <a:srgbClr val="FFFF00"/>
                </a:solidFill>
                <a:latin typeface="+mn-lt"/>
                <a:ea typeface="Andika"/>
                <a:cs typeface="Andika"/>
              </a:rPr>
              <a:t> </a:t>
            </a:r>
          </a:p>
          <a:p>
            <a:pPr algn="ctr"/>
            <a:r>
              <a:rPr lang="en-GB" dirty="0">
                <a:solidFill>
                  <a:schemeClr val="bg1"/>
                </a:solidFill>
                <a:latin typeface="+mn-lt"/>
                <a:ea typeface="Andika"/>
                <a:cs typeface="Andika"/>
              </a:rPr>
              <a:t>with inverted commas. </a:t>
            </a:r>
          </a:p>
        </p:txBody>
      </p:sp>
      <p:cxnSp>
        <p:nvCxnSpPr>
          <p:cNvPr id="10" name="Straight Arrow Connector 9">
            <a:extLst>
              <a:ext uri="{FF2B5EF4-FFF2-40B4-BE49-F238E27FC236}">
                <a16:creationId xmlns:a16="http://schemas.microsoft.com/office/drawing/2014/main" id="{4CEBBEA5-618A-3AA0-A29E-BCFFEED0CF38}"/>
              </a:ext>
            </a:extLst>
          </p:cNvPr>
          <p:cNvCxnSpPr/>
          <p:nvPr/>
        </p:nvCxnSpPr>
        <p:spPr>
          <a:xfrm>
            <a:off x="942110" y="1999799"/>
            <a:ext cx="526473" cy="849746"/>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82844AF3-1655-9057-06BD-A24C84E2E807}"/>
              </a:ext>
            </a:extLst>
          </p:cNvPr>
          <p:cNvCxnSpPr>
            <a:cxnSpLocks/>
          </p:cNvCxnSpPr>
          <p:nvPr/>
        </p:nvCxnSpPr>
        <p:spPr>
          <a:xfrm flipH="1">
            <a:off x="2747820" y="1960690"/>
            <a:ext cx="401781" cy="90300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C393EC49-79DC-7D6B-038A-9351F44AAF16}"/>
              </a:ext>
            </a:extLst>
          </p:cNvPr>
          <p:cNvCxnSpPr>
            <a:cxnSpLocks/>
          </p:cNvCxnSpPr>
          <p:nvPr/>
        </p:nvCxnSpPr>
        <p:spPr>
          <a:xfrm>
            <a:off x="645825" y="3514563"/>
            <a:ext cx="822758"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C23D2A29-9813-6D5F-EA30-197D621920E9}"/>
              </a:ext>
            </a:extLst>
          </p:cNvPr>
          <p:cNvCxnSpPr>
            <a:cxnSpLocks/>
          </p:cNvCxnSpPr>
          <p:nvPr/>
        </p:nvCxnSpPr>
        <p:spPr>
          <a:xfrm flipH="1" flipV="1">
            <a:off x="8091056" y="3128654"/>
            <a:ext cx="2872509" cy="192954"/>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0ED2CB38-F22D-449A-4C9F-3CF8AFD8608D}"/>
              </a:ext>
            </a:extLst>
          </p:cNvPr>
          <p:cNvCxnSpPr>
            <a:cxnSpLocks/>
          </p:cNvCxnSpPr>
          <p:nvPr/>
        </p:nvCxnSpPr>
        <p:spPr>
          <a:xfrm>
            <a:off x="809264" y="2981163"/>
            <a:ext cx="1721501" cy="147491"/>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CF214D3C-B97C-4936-E2A1-6F5C7789584F}"/>
              </a:ext>
            </a:extLst>
          </p:cNvPr>
          <p:cNvCxnSpPr>
            <a:cxnSpLocks/>
          </p:cNvCxnSpPr>
          <p:nvPr/>
        </p:nvCxnSpPr>
        <p:spPr>
          <a:xfrm>
            <a:off x="627352" y="4156490"/>
            <a:ext cx="822758"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7DB99C1A-146D-2EBE-5027-A1E6A4A3FB59}"/>
              </a:ext>
            </a:extLst>
          </p:cNvPr>
          <p:cNvCxnSpPr>
            <a:cxnSpLocks/>
          </p:cNvCxnSpPr>
          <p:nvPr/>
        </p:nvCxnSpPr>
        <p:spPr>
          <a:xfrm flipH="1">
            <a:off x="3767599" y="2367562"/>
            <a:ext cx="771777" cy="1104246"/>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2544726E-5E5D-5936-72B2-3511C8184B1F}"/>
              </a:ext>
            </a:extLst>
          </p:cNvPr>
          <p:cNvCxnSpPr>
            <a:cxnSpLocks/>
          </p:cNvCxnSpPr>
          <p:nvPr/>
        </p:nvCxnSpPr>
        <p:spPr>
          <a:xfrm>
            <a:off x="5121985" y="2459164"/>
            <a:ext cx="181912" cy="1020367"/>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6BA7F093-DC80-F691-85A2-32532D675C50}"/>
              </a:ext>
            </a:extLst>
          </p:cNvPr>
          <p:cNvCxnSpPr>
            <a:cxnSpLocks/>
          </p:cNvCxnSpPr>
          <p:nvPr/>
        </p:nvCxnSpPr>
        <p:spPr>
          <a:xfrm flipH="1" flipV="1">
            <a:off x="7504547" y="3763326"/>
            <a:ext cx="4041627" cy="283589"/>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79E9731A-A67D-642E-E46F-F98B741F97AA}"/>
              </a:ext>
            </a:extLst>
          </p:cNvPr>
          <p:cNvCxnSpPr>
            <a:cxnSpLocks/>
          </p:cNvCxnSpPr>
          <p:nvPr/>
        </p:nvCxnSpPr>
        <p:spPr>
          <a:xfrm flipH="1" flipV="1">
            <a:off x="2530765" y="4234999"/>
            <a:ext cx="417945" cy="1234715"/>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0966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childTnLst>
                          </p:cTn>
                        </p:par>
                        <p:par>
                          <p:cTn id="35" fill="hold">
                            <p:stCondLst>
                              <p:cond delay="500"/>
                            </p:stCondLst>
                            <p:childTnLst>
                              <p:par>
                                <p:cTn id="36" presetID="10" presetClass="entr" presetSubtype="0" fill="hold"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500"/>
                                        <p:tgtEl>
                                          <p:spTgt spid="24"/>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childTnLst>
                          </p:cTn>
                        </p:par>
                        <p:par>
                          <p:cTn id="44" fill="hold">
                            <p:stCondLst>
                              <p:cond delay="500"/>
                            </p:stCondLst>
                            <p:childTnLst>
                              <p:par>
                                <p:cTn id="45" presetID="10" presetClass="entr" presetSubtype="0"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shape&#10;&#10;Description automatically generated">
            <a:extLst>
              <a:ext uri="{FF2B5EF4-FFF2-40B4-BE49-F238E27FC236}">
                <a16:creationId xmlns:a16="http://schemas.microsoft.com/office/drawing/2014/main" id="{8CC16EB0-8C0E-073B-E6D5-81F591A004B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7" name="Title 1">
            <a:extLst>
              <a:ext uri="{FF2B5EF4-FFF2-40B4-BE49-F238E27FC236}">
                <a16:creationId xmlns:a16="http://schemas.microsoft.com/office/drawing/2014/main" id="{7422A498-F483-A2DE-169C-1457C602529D}"/>
              </a:ext>
            </a:extLst>
          </p:cNvPr>
          <p:cNvSpPr txBox="1">
            <a:spLocks/>
          </p:cNvSpPr>
          <p:nvPr/>
        </p:nvSpPr>
        <p:spPr>
          <a:xfrm>
            <a:off x="407482" y="570345"/>
            <a:ext cx="11377035" cy="1932710"/>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Rule 2: Start a </a:t>
            </a:r>
            <a:r>
              <a:rPr lang="en-GB" sz="4000" b="1" u="sng" dirty="0">
                <a:solidFill>
                  <a:srgbClr val="FFFF00"/>
                </a:solidFill>
                <a:latin typeface="+mn-lt"/>
                <a:ea typeface="Andika"/>
                <a:cs typeface="Andika"/>
              </a:rPr>
              <a:t>new line</a:t>
            </a:r>
            <a:r>
              <a:rPr lang="en-GB" sz="4000" dirty="0">
                <a:solidFill>
                  <a:schemeClr val="bg1"/>
                </a:solidFill>
                <a:latin typeface="+mn-lt"/>
                <a:ea typeface="Andika"/>
                <a:cs typeface="Andika"/>
              </a:rPr>
              <a:t> for a new speaker.</a:t>
            </a:r>
          </a:p>
        </p:txBody>
      </p:sp>
      <p:pic>
        <p:nvPicPr>
          <p:cNvPr id="2" name="Picture 1">
            <a:extLst>
              <a:ext uri="{FF2B5EF4-FFF2-40B4-BE49-F238E27FC236}">
                <a16:creationId xmlns:a16="http://schemas.microsoft.com/office/drawing/2014/main" id="{0EA13FBE-B13C-25D2-35F5-38EAAFB03216}"/>
              </a:ext>
            </a:extLst>
          </p:cNvPr>
          <p:cNvPicPr>
            <a:picLocks noChangeAspect="1"/>
          </p:cNvPicPr>
          <p:nvPr/>
        </p:nvPicPr>
        <p:blipFill rotWithShape="1">
          <a:blip r:embed="rId3"/>
          <a:srcRect b="52177"/>
          <a:stretch/>
        </p:blipFill>
        <p:spPr>
          <a:xfrm>
            <a:off x="1391873" y="2771327"/>
            <a:ext cx="9408253" cy="1667324"/>
          </a:xfrm>
          <a:prstGeom prst="rect">
            <a:avLst/>
          </a:prstGeom>
        </p:spPr>
      </p:pic>
      <p:cxnSp>
        <p:nvCxnSpPr>
          <p:cNvPr id="8" name="Straight Arrow Connector 7">
            <a:extLst>
              <a:ext uri="{FF2B5EF4-FFF2-40B4-BE49-F238E27FC236}">
                <a16:creationId xmlns:a16="http://schemas.microsoft.com/office/drawing/2014/main" id="{F3BB728E-D46C-6C75-ACE9-30DA12E4E7D3}"/>
              </a:ext>
            </a:extLst>
          </p:cNvPr>
          <p:cNvCxnSpPr>
            <a:cxnSpLocks/>
          </p:cNvCxnSpPr>
          <p:nvPr/>
        </p:nvCxnSpPr>
        <p:spPr>
          <a:xfrm>
            <a:off x="809264" y="2981163"/>
            <a:ext cx="663401" cy="0"/>
          </a:xfrm>
          <a:prstGeom prst="straightConnector1">
            <a:avLst/>
          </a:prstGeom>
          <a:ln w="57150">
            <a:solidFill>
              <a:srgbClr val="EF8023"/>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CD5E42BA-2A28-6F11-4E3E-8E94F6C2CFC8}"/>
              </a:ext>
            </a:extLst>
          </p:cNvPr>
          <p:cNvCxnSpPr>
            <a:cxnSpLocks/>
          </p:cNvCxnSpPr>
          <p:nvPr/>
        </p:nvCxnSpPr>
        <p:spPr>
          <a:xfrm>
            <a:off x="809264" y="3605200"/>
            <a:ext cx="663401" cy="0"/>
          </a:xfrm>
          <a:prstGeom prst="straightConnector1">
            <a:avLst/>
          </a:prstGeom>
          <a:ln w="57150">
            <a:solidFill>
              <a:srgbClr val="EF8023"/>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E32594DB-665D-ADC7-3C14-A41926B550D9}"/>
              </a:ext>
            </a:extLst>
          </p:cNvPr>
          <p:cNvCxnSpPr>
            <a:cxnSpLocks/>
          </p:cNvCxnSpPr>
          <p:nvPr/>
        </p:nvCxnSpPr>
        <p:spPr>
          <a:xfrm>
            <a:off x="809264" y="4192342"/>
            <a:ext cx="663401" cy="0"/>
          </a:xfrm>
          <a:prstGeom prst="straightConnector1">
            <a:avLst/>
          </a:prstGeom>
          <a:ln w="57150">
            <a:solidFill>
              <a:srgbClr val="EF8023"/>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66215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765F3C1A-67E7-6E15-80E9-A37311B4193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7" name="Title 1">
            <a:extLst>
              <a:ext uri="{FF2B5EF4-FFF2-40B4-BE49-F238E27FC236}">
                <a16:creationId xmlns:a16="http://schemas.microsoft.com/office/drawing/2014/main" id="{7422A498-F483-A2DE-169C-1457C602529D}"/>
              </a:ext>
            </a:extLst>
          </p:cNvPr>
          <p:cNvSpPr txBox="1">
            <a:spLocks/>
          </p:cNvSpPr>
          <p:nvPr/>
        </p:nvSpPr>
        <p:spPr>
          <a:xfrm>
            <a:off x="407482" y="570345"/>
            <a:ext cx="11377035" cy="1932710"/>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Rule 3: </a:t>
            </a:r>
            <a:r>
              <a:rPr lang="en-GB" sz="4000" b="1" u="sng" dirty="0">
                <a:solidFill>
                  <a:srgbClr val="FFFF00"/>
                </a:solidFill>
                <a:latin typeface="+mn-lt"/>
                <a:ea typeface="Andika"/>
                <a:cs typeface="Andika"/>
              </a:rPr>
              <a:t>Capital letter</a:t>
            </a:r>
            <a:r>
              <a:rPr lang="en-GB" sz="4000" dirty="0">
                <a:solidFill>
                  <a:schemeClr val="bg1"/>
                </a:solidFill>
                <a:latin typeface="+mn-lt"/>
                <a:ea typeface="Andika"/>
                <a:cs typeface="Andika"/>
              </a:rPr>
              <a:t> at the </a:t>
            </a:r>
            <a:r>
              <a:rPr lang="en-GB" sz="4000" b="1" u="sng" dirty="0">
                <a:solidFill>
                  <a:srgbClr val="FFFF00"/>
                </a:solidFill>
                <a:latin typeface="+mn-lt"/>
                <a:ea typeface="Andika"/>
                <a:cs typeface="Andika"/>
              </a:rPr>
              <a:t>start</a:t>
            </a:r>
            <a:r>
              <a:rPr lang="en-GB" sz="4000" dirty="0">
                <a:solidFill>
                  <a:schemeClr val="bg1"/>
                </a:solidFill>
                <a:latin typeface="+mn-lt"/>
                <a:ea typeface="Andika"/>
                <a:cs typeface="Andika"/>
              </a:rPr>
              <a:t> of speech.</a:t>
            </a:r>
          </a:p>
          <a:p>
            <a:pPr algn="ctr"/>
            <a:endParaRPr lang="en-GB" sz="4000" dirty="0">
              <a:solidFill>
                <a:schemeClr val="bg1"/>
              </a:solidFill>
              <a:latin typeface="+mn-lt"/>
              <a:ea typeface="Andika"/>
              <a:cs typeface="Andika"/>
            </a:endParaRPr>
          </a:p>
          <a:p>
            <a:pPr algn="ctr"/>
            <a:r>
              <a:rPr lang="en-GB" sz="2400" dirty="0">
                <a:solidFill>
                  <a:schemeClr val="bg1"/>
                </a:solidFill>
                <a:latin typeface="+mn-lt"/>
                <a:ea typeface="Andika"/>
                <a:cs typeface="Andika"/>
              </a:rPr>
              <a:t>Can you see the capital letters at the start of each bit of speech?</a:t>
            </a:r>
          </a:p>
        </p:txBody>
      </p:sp>
      <p:pic>
        <p:nvPicPr>
          <p:cNvPr id="2" name="Picture 1">
            <a:extLst>
              <a:ext uri="{FF2B5EF4-FFF2-40B4-BE49-F238E27FC236}">
                <a16:creationId xmlns:a16="http://schemas.microsoft.com/office/drawing/2014/main" id="{0EA13FBE-B13C-25D2-35F5-38EAAFB03216}"/>
              </a:ext>
            </a:extLst>
          </p:cNvPr>
          <p:cNvPicPr>
            <a:picLocks noChangeAspect="1"/>
          </p:cNvPicPr>
          <p:nvPr/>
        </p:nvPicPr>
        <p:blipFill rotWithShape="1">
          <a:blip r:embed="rId3"/>
          <a:srcRect b="54578"/>
          <a:stretch/>
        </p:blipFill>
        <p:spPr>
          <a:xfrm>
            <a:off x="1391873" y="2771327"/>
            <a:ext cx="9408253" cy="1583620"/>
          </a:xfrm>
          <a:prstGeom prst="rect">
            <a:avLst/>
          </a:prstGeom>
        </p:spPr>
      </p:pic>
      <p:cxnSp>
        <p:nvCxnSpPr>
          <p:cNvPr id="8" name="Straight Arrow Connector 7">
            <a:extLst>
              <a:ext uri="{FF2B5EF4-FFF2-40B4-BE49-F238E27FC236}">
                <a16:creationId xmlns:a16="http://schemas.microsoft.com/office/drawing/2014/main" id="{F3BB728E-D46C-6C75-ACE9-30DA12E4E7D3}"/>
              </a:ext>
            </a:extLst>
          </p:cNvPr>
          <p:cNvCxnSpPr>
            <a:cxnSpLocks/>
          </p:cNvCxnSpPr>
          <p:nvPr/>
        </p:nvCxnSpPr>
        <p:spPr>
          <a:xfrm>
            <a:off x="809264" y="2981163"/>
            <a:ext cx="663401"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CD5E42BA-2A28-6F11-4E3E-8E94F6C2CFC8}"/>
              </a:ext>
            </a:extLst>
          </p:cNvPr>
          <p:cNvCxnSpPr>
            <a:cxnSpLocks/>
          </p:cNvCxnSpPr>
          <p:nvPr/>
        </p:nvCxnSpPr>
        <p:spPr>
          <a:xfrm>
            <a:off x="809264" y="3605200"/>
            <a:ext cx="663401"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E32594DB-665D-ADC7-3C14-A41926B550D9}"/>
              </a:ext>
            </a:extLst>
          </p:cNvPr>
          <p:cNvCxnSpPr>
            <a:cxnSpLocks/>
          </p:cNvCxnSpPr>
          <p:nvPr/>
        </p:nvCxnSpPr>
        <p:spPr>
          <a:xfrm>
            <a:off x="809264" y="4192342"/>
            <a:ext cx="663401"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972D14E8-D60E-AEF4-355D-9B18F4879A25}"/>
              </a:ext>
            </a:extLst>
          </p:cNvPr>
          <p:cNvCxnSpPr>
            <a:cxnSpLocks/>
          </p:cNvCxnSpPr>
          <p:nvPr/>
        </p:nvCxnSpPr>
        <p:spPr>
          <a:xfrm flipH="1" flipV="1">
            <a:off x="2741596" y="3281794"/>
            <a:ext cx="434741" cy="131808"/>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6E44EA33-537B-DD62-AB36-720D3109379F}"/>
              </a:ext>
            </a:extLst>
          </p:cNvPr>
          <p:cNvCxnSpPr>
            <a:cxnSpLocks/>
          </p:cNvCxnSpPr>
          <p:nvPr/>
        </p:nvCxnSpPr>
        <p:spPr>
          <a:xfrm flipH="1">
            <a:off x="5550569" y="3347698"/>
            <a:ext cx="545430" cy="121762"/>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1329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3F53FFAD-58AB-863D-9F46-52AA7C64E86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7" name="Title 1">
            <a:extLst>
              <a:ext uri="{FF2B5EF4-FFF2-40B4-BE49-F238E27FC236}">
                <a16:creationId xmlns:a16="http://schemas.microsoft.com/office/drawing/2014/main" id="{7422A498-F483-A2DE-169C-1457C602529D}"/>
              </a:ext>
            </a:extLst>
          </p:cNvPr>
          <p:cNvSpPr txBox="1">
            <a:spLocks/>
          </p:cNvSpPr>
          <p:nvPr/>
        </p:nvSpPr>
        <p:spPr>
          <a:xfrm>
            <a:off x="407482" y="570345"/>
            <a:ext cx="11377035" cy="193271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Rule 4: Punctuate the </a:t>
            </a:r>
            <a:r>
              <a:rPr lang="en-GB" sz="4000" b="1" u="sng" dirty="0">
                <a:solidFill>
                  <a:srgbClr val="FFFF00"/>
                </a:solidFill>
                <a:latin typeface="+mn-lt"/>
                <a:ea typeface="Andika"/>
                <a:cs typeface="Andika"/>
              </a:rPr>
              <a:t>end</a:t>
            </a:r>
            <a:r>
              <a:rPr lang="en-GB" sz="4000" dirty="0">
                <a:solidFill>
                  <a:schemeClr val="bg1"/>
                </a:solidFill>
                <a:latin typeface="+mn-lt"/>
                <a:ea typeface="Andika"/>
                <a:cs typeface="Andika"/>
              </a:rPr>
              <a:t> of speech.</a:t>
            </a:r>
          </a:p>
          <a:p>
            <a:pPr algn="ctr"/>
            <a:endParaRPr lang="en-GB" sz="4000" dirty="0">
              <a:solidFill>
                <a:schemeClr val="bg1"/>
              </a:solidFill>
              <a:latin typeface="+mn-lt"/>
              <a:ea typeface="Andika"/>
              <a:cs typeface="Andika"/>
            </a:endParaRPr>
          </a:p>
          <a:p>
            <a:pPr algn="ctr"/>
            <a:r>
              <a:rPr lang="en-GB" sz="2800" dirty="0">
                <a:solidFill>
                  <a:schemeClr val="bg1"/>
                </a:solidFill>
                <a:latin typeface="+mn-lt"/>
                <a:ea typeface="Andika"/>
                <a:cs typeface="Andika"/>
              </a:rPr>
              <a:t>Can you spot the punctuation at the end of each bit of speech?</a:t>
            </a:r>
          </a:p>
        </p:txBody>
      </p:sp>
      <p:pic>
        <p:nvPicPr>
          <p:cNvPr id="2" name="Picture 1">
            <a:extLst>
              <a:ext uri="{FF2B5EF4-FFF2-40B4-BE49-F238E27FC236}">
                <a16:creationId xmlns:a16="http://schemas.microsoft.com/office/drawing/2014/main" id="{0EA13FBE-B13C-25D2-35F5-38EAAFB03216}"/>
              </a:ext>
            </a:extLst>
          </p:cNvPr>
          <p:cNvPicPr>
            <a:picLocks noChangeAspect="1"/>
          </p:cNvPicPr>
          <p:nvPr/>
        </p:nvPicPr>
        <p:blipFill rotWithShape="1">
          <a:blip r:embed="rId3"/>
          <a:srcRect b="52450"/>
          <a:stretch/>
        </p:blipFill>
        <p:spPr>
          <a:xfrm>
            <a:off x="1391873" y="2771326"/>
            <a:ext cx="9408253" cy="1657799"/>
          </a:xfrm>
          <a:prstGeom prst="rect">
            <a:avLst/>
          </a:prstGeom>
        </p:spPr>
      </p:pic>
      <p:cxnSp>
        <p:nvCxnSpPr>
          <p:cNvPr id="8" name="Straight Arrow Connector 7">
            <a:extLst>
              <a:ext uri="{FF2B5EF4-FFF2-40B4-BE49-F238E27FC236}">
                <a16:creationId xmlns:a16="http://schemas.microsoft.com/office/drawing/2014/main" id="{F3BB728E-D46C-6C75-ACE9-30DA12E4E7D3}"/>
              </a:ext>
            </a:extLst>
          </p:cNvPr>
          <p:cNvCxnSpPr>
            <a:cxnSpLocks/>
          </p:cNvCxnSpPr>
          <p:nvPr/>
        </p:nvCxnSpPr>
        <p:spPr>
          <a:xfrm>
            <a:off x="2346036" y="2346036"/>
            <a:ext cx="290411" cy="505818"/>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CD5E42BA-2A28-6F11-4E3E-8E94F6C2CFC8}"/>
              </a:ext>
            </a:extLst>
          </p:cNvPr>
          <p:cNvCxnSpPr>
            <a:cxnSpLocks/>
          </p:cNvCxnSpPr>
          <p:nvPr/>
        </p:nvCxnSpPr>
        <p:spPr>
          <a:xfrm flipH="1">
            <a:off x="3614577" y="3347698"/>
            <a:ext cx="217590" cy="277224"/>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E32594DB-665D-ADC7-3C14-A41926B550D9}"/>
              </a:ext>
            </a:extLst>
          </p:cNvPr>
          <p:cNvCxnSpPr>
            <a:cxnSpLocks/>
          </p:cNvCxnSpPr>
          <p:nvPr/>
        </p:nvCxnSpPr>
        <p:spPr>
          <a:xfrm>
            <a:off x="1140964" y="3624922"/>
            <a:ext cx="1205072" cy="475543"/>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972D14E8-D60E-AEF4-355D-9B18F4879A25}"/>
              </a:ext>
            </a:extLst>
          </p:cNvPr>
          <p:cNvCxnSpPr>
            <a:cxnSpLocks/>
          </p:cNvCxnSpPr>
          <p:nvPr/>
        </p:nvCxnSpPr>
        <p:spPr>
          <a:xfrm flipH="1" flipV="1">
            <a:off x="7923196" y="3215890"/>
            <a:ext cx="434741" cy="131808"/>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6E44EA33-537B-DD62-AB36-720D3109379F}"/>
              </a:ext>
            </a:extLst>
          </p:cNvPr>
          <p:cNvCxnSpPr>
            <a:cxnSpLocks/>
          </p:cNvCxnSpPr>
          <p:nvPr/>
        </p:nvCxnSpPr>
        <p:spPr>
          <a:xfrm flipH="1" flipV="1">
            <a:off x="7377766" y="3899686"/>
            <a:ext cx="762800" cy="292656"/>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7933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2AC58DF0-9912-82B8-81B1-8F08D3F346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7" name="Title 1">
            <a:extLst>
              <a:ext uri="{FF2B5EF4-FFF2-40B4-BE49-F238E27FC236}">
                <a16:creationId xmlns:a16="http://schemas.microsoft.com/office/drawing/2014/main" id="{7422A498-F483-A2DE-169C-1457C602529D}"/>
              </a:ext>
            </a:extLst>
          </p:cNvPr>
          <p:cNvSpPr txBox="1">
            <a:spLocks/>
          </p:cNvSpPr>
          <p:nvPr/>
        </p:nvSpPr>
        <p:spPr>
          <a:xfrm>
            <a:off x="407482" y="570345"/>
            <a:ext cx="11377035" cy="1932710"/>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Rule 5: </a:t>
            </a:r>
            <a:r>
              <a:rPr lang="en-GB" sz="4000" b="1" u="sng" dirty="0">
                <a:solidFill>
                  <a:srgbClr val="FFFF00"/>
                </a:solidFill>
                <a:latin typeface="+mn-lt"/>
                <a:ea typeface="Andika"/>
                <a:cs typeface="Andika"/>
              </a:rPr>
              <a:t>Punctuate</a:t>
            </a:r>
            <a:r>
              <a:rPr lang="en-GB" sz="4000" dirty="0">
                <a:solidFill>
                  <a:schemeClr val="bg1"/>
                </a:solidFill>
                <a:latin typeface="+mn-lt"/>
                <a:ea typeface="Andika"/>
                <a:cs typeface="Andika"/>
              </a:rPr>
              <a:t> the speech.</a:t>
            </a:r>
          </a:p>
          <a:p>
            <a:pPr algn="ctr"/>
            <a:endParaRPr lang="en-GB" sz="4000" dirty="0">
              <a:solidFill>
                <a:schemeClr val="bg1"/>
              </a:solidFill>
              <a:latin typeface="+mn-lt"/>
              <a:ea typeface="Andika"/>
              <a:cs typeface="Andika"/>
            </a:endParaRPr>
          </a:p>
          <a:p>
            <a:pPr algn="ctr"/>
            <a:r>
              <a:rPr lang="en-GB" sz="2800" dirty="0">
                <a:solidFill>
                  <a:schemeClr val="bg1"/>
                </a:solidFill>
                <a:latin typeface="+mn-lt"/>
                <a:ea typeface="Andika"/>
                <a:cs typeface="Andika"/>
              </a:rPr>
              <a:t>Can you spot the punctuation during some of the speech?</a:t>
            </a:r>
          </a:p>
        </p:txBody>
      </p:sp>
      <p:pic>
        <p:nvPicPr>
          <p:cNvPr id="2" name="Picture 1">
            <a:extLst>
              <a:ext uri="{FF2B5EF4-FFF2-40B4-BE49-F238E27FC236}">
                <a16:creationId xmlns:a16="http://schemas.microsoft.com/office/drawing/2014/main" id="{0EA13FBE-B13C-25D2-35F5-38EAAFB03216}"/>
              </a:ext>
            </a:extLst>
          </p:cNvPr>
          <p:cNvPicPr>
            <a:picLocks noChangeAspect="1"/>
          </p:cNvPicPr>
          <p:nvPr/>
        </p:nvPicPr>
        <p:blipFill rotWithShape="1">
          <a:blip r:embed="rId3"/>
          <a:srcRect b="51631"/>
          <a:stretch/>
        </p:blipFill>
        <p:spPr>
          <a:xfrm>
            <a:off x="1391873" y="2771327"/>
            <a:ext cx="9408253" cy="1686374"/>
          </a:xfrm>
          <a:prstGeom prst="rect">
            <a:avLst/>
          </a:prstGeom>
        </p:spPr>
      </p:pic>
      <p:cxnSp>
        <p:nvCxnSpPr>
          <p:cNvPr id="8" name="Straight Arrow Connector 7">
            <a:extLst>
              <a:ext uri="{FF2B5EF4-FFF2-40B4-BE49-F238E27FC236}">
                <a16:creationId xmlns:a16="http://schemas.microsoft.com/office/drawing/2014/main" id="{F3BB728E-D46C-6C75-ACE9-30DA12E4E7D3}"/>
              </a:ext>
            </a:extLst>
          </p:cNvPr>
          <p:cNvCxnSpPr>
            <a:cxnSpLocks/>
          </p:cNvCxnSpPr>
          <p:nvPr/>
        </p:nvCxnSpPr>
        <p:spPr>
          <a:xfrm>
            <a:off x="7170941" y="2607992"/>
            <a:ext cx="481595" cy="926711"/>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972D14E8-D60E-AEF4-355D-9B18F4879A25}"/>
              </a:ext>
            </a:extLst>
          </p:cNvPr>
          <p:cNvCxnSpPr>
            <a:cxnSpLocks/>
          </p:cNvCxnSpPr>
          <p:nvPr/>
        </p:nvCxnSpPr>
        <p:spPr>
          <a:xfrm flipV="1">
            <a:off x="795617" y="3900173"/>
            <a:ext cx="1319510" cy="368581"/>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14968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562A27C8-8631-1283-130B-738BAF714D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BF1667E6-83E3-B4CA-40F3-0396924823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2499361" y="2009159"/>
            <a:ext cx="7315199" cy="1581766"/>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r>
              <a:rPr lang="en-GB" dirty="0">
                <a:solidFill>
                  <a:schemeClr val="bg1"/>
                </a:solidFill>
                <a:latin typeface="+mn-lt"/>
                <a:ea typeface="Andika"/>
                <a:cs typeface="Andika"/>
              </a:rPr>
              <a:t>Direct Speech</a:t>
            </a:r>
          </a:p>
        </p:txBody>
      </p:sp>
      <p:pic>
        <p:nvPicPr>
          <p:cNvPr id="8" name="Picture 7" descr="A picture containing logo&#10;&#10;Description automatically generated">
            <a:extLst>
              <a:ext uri="{FF2B5EF4-FFF2-40B4-BE49-F238E27FC236}">
                <a16:creationId xmlns:a16="http://schemas.microsoft.com/office/drawing/2014/main" id="{8BFF819C-9154-11B9-355C-E3134EEFD9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814560" y="217780"/>
            <a:ext cx="2092311" cy="739911"/>
          </a:xfrm>
          <a:prstGeom prst="rect">
            <a:avLst/>
          </a:prstGeom>
        </p:spPr>
      </p:pic>
      <p:pic>
        <p:nvPicPr>
          <p:cNvPr id="11" name="Picture 10">
            <a:extLst>
              <a:ext uri="{FF2B5EF4-FFF2-40B4-BE49-F238E27FC236}">
                <a16:creationId xmlns:a16="http://schemas.microsoft.com/office/drawing/2014/main" id="{DE1E4655-1785-5ED7-3084-EC091AAFD274}"/>
              </a:ext>
            </a:extLst>
          </p:cNvPr>
          <p:cNvPicPr>
            <a:picLocks noChangeAspect="1"/>
          </p:cNvPicPr>
          <p:nvPr/>
        </p:nvPicPr>
        <p:blipFill rotWithShape="1">
          <a:blip r:embed="rId5">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Tree>
    <p:extLst>
      <p:ext uri="{BB962C8B-B14F-4D97-AF65-F5344CB8AC3E}">
        <p14:creationId xmlns:p14="http://schemas.microsoft.com/office/powerpoint/2010/main" val="4010327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3500"/>
                                        <p:tgtEl>
                                          <p:spTgt spid="8"/>
                                        </p:tgtEl>
                                      </p:cBhvr>
                                    </p:animEffect>
                                  </p:childTnLst>
                                </p:cTn>
                              </p:par>
                              <p:par>
                                <p:cTn id="8" presetID="42" presetClass="path" presetSubtype="0" accel="50000" decel="50000" fill="hold" nodeType="withEffect">
                                  <p:stCondLst>
                                    <p:cond delay="0"/>
                                  </p:stCondLst>
                                  <p:childTnLst>
                                    <p:animMotion origin="layout" path="M -0.15898 0.3412 L -8.33333E-7 -7.40741E-7 " pathEditMode="relative" rAng="0" ptsTypes="AA">
                                      <p:cBhvr>
                                        <p:cTn id="9" dur="2000" fill="hold"/>
                                        <p:tgtEl>
                                          <p:spTgt spid="11"/>
                                        </p:tgtEl>
                                        <p:attrNameLst>
                                          <p:attrName>ppt_x</p:attrName>
                                          <p:attrName>ppt_y</p:attrName>
                                        </p:attrNameLst>
                                      </p:cBhvr>
                                      <p:rCtr x="7839" y="-1717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838CC2E5-36A2-EA27-6A28-24DDBA7159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7" name="Title 1">
            <a:extLst>
              <a:ext uri="{FF2B5EF4-FFF2-40B4-BE49-F238E27FC236}">
                <a16:creationId xmlns:a16="http://schemas.microsoft.com/office/drawing/2014/main" id="{7422A498-F483-A2DE-169C-1457C602529D}"/>
              </a:ext>
            </a:extLst>
          </p:cNvPr>
          <p:cNvSpPr txBox="1">
            <a:spLocks/>
          </p:cNvSpPr>
          <p:nvPr/>
        </p:nvSpPr>
        <p:spPr>
          <a:xfrm>
            <a:off x="407482" y="570345"/>
            <a:ext cx="11377035" cy="1932710"/>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Rule 6: </a:t>
            </a:r>
            <a:r>
              <a:rPr lang="en-GB" sz="4000" b="1" u="sng" dirty="0">
                <a:solidFill>
                  <a:srgbClr val="FFFF00"/>
                </a:solidFill>
                <a:latin typeface="+mn-lt"/>
                <a:ea typeface="Andika"/>
                <a:cs typeface="Andika"/>
              </a:rPr>
              <a:t>Report</a:t>
            </a:r>
            <a:r>
              <a:rPr lang="en-GB" sz="4000" dirty="0">
                <a:solidFill>
                  <a:srgbClr val="FFFF00"/>
                </a:solidFill>
                <a:latin typeface="+mn-lt"/>
                <a:ea typeface="Andika"/>
                <a:cs typeface="Andika"/>
              </a:rPr>
              <a:t> </a:t>
            </a:r>
            <a:r>
              <a:rPr lang="en-GB" sz="4000" dirty="0">
                <a:solidFill>
                  <a:schemeClr val="bg1"/>
                </a:solidFill>
                <a:latin typeface="+mn-lt"/>
                <a:ea typeface="Andika"/>
                <a:cs typeface="Andika"/>
              </a:rPr>
              <a:t>who is saying the speech.</a:t>
            </a:r>
          </a:p>
          <a:p>
            <a:pPr algn="ctr"/>
            <a:endParaRPr lang="en-GB" sz="4000" dirty="0">
              <a:solidFill>
                <a:schemeClr val="bg1"/>
              </a:solidFill>
              <a:latin typeface="+mn-lt"/>
              <a:ea typeface="Andika"/>
              <a:cs typeface="Andika"/>
            </a:endParaRPr>
          </a:p>
          <a:p>
            <a:pPr algn="ctr"/>
            <a:r>
              <a:rPr lang="en-GB" sz="2800" dirty="0">
                <a:solidFill>
                  <a:schemeClr val="bg1"/>
                </a:solidFill>
                <a:latin typeface="+mn-lt"/>
                <a:ea typeface="Andika"/>
                <a:cs typeface="Andika"/>
              </a:rPr>
              <a:t>Can you spot how to report who is the speaker?</a:t>
            </a:r>
          </a:p>
        </p:txBody>
      </p:sp>
      <p:pic>
        <p:nvPicPr>
          <p:cNvPr id="2" name="Picture 1">
            <a:extLst>
              <a:ext uri="{FF2B5EF4-FFF2-40B4-BE49-F238E27FC236}">
                <a16:creationId xmlns:a16="http://schemas.microsoft.com/office/drawing/2014/main" id="{0EA13FBE-B13C-25D2-35F5-38EAAFB03216}"/>
              </a:ext>
            </a:extLst>
          </p:cNvPr>
          <p:cNvPicPr>
            <a:picLocks noChangeAspect="1"/>
          </p:cNvPicPr>
          <p:nvPr/>
        </p:nvPicPr>
        <p:blipFill rotWithShape="1">
          <a:blip r:embed="rId3"/>
          <a:srcRect b="54578"/>
          <a:stretch/>
        </p:blipFill>
        <p:spPr>
          <a:xfrm>
            <a:off x="1391873" y="2771327"/>
            <a:ext cx="9408253" cy="1583620"/>
          </a:xfrm>
          <a:prstGeom prst="rect">
            <a:avLst/>
          </a:prstGeom>
        </p:spPr>
      </p:pic>
      <p:cxnSp>
        <p:nvCxnSpPr>
          <p:cNvPr id="12" name="Straight Connector 11">
            <a:extLst>
              <a:ext uri="{FF2B5EF4-FFF2-40B4-BE49-F238E27FC236}">
                <a16:creationId xmlns:a16="http://schemas.microsoft.com/office/drawing/2014/main" id="{7B772302-0144-4592-D261-034CFAD31C1E}"/>
              </a:ext>
            </a:extLst>
          </p:cNvPr>
          <p:cNvCxnSpPr/>
          <p:nvPr/>
        </p:nvCxnSpPr>
        <p:spPr>
          <a:xfrm>
            <a:off x="2817091" y="3048000"/>
            <a:ext cx="1200727"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14" name="Straight Connector 13">
            <a:extLst>
              <a:ext uri="{FF2B5EF4-FFF2-40B4-BE49-F238E27FC236}">
                <a16:creationId xmlns:a16="http://schemas.microsoft.com/office/drawing/2014/main" id="{240BE07D-EB40-14A9-A0FA-AA75EC0C7234}"/>
              </a:ext>
            </a:extLst>
          </p:cNvPr>
          <p:cNvCxnSpPr>
            <a:cxnSpLocks/>
          </p:cNvCxnSpPr>
          <p:nvPr/>
        </p:nvCxnSpPr>
        <p:spPr>
          <a:xfrm>
            <a:off x="3773055" y="3699163"/>
            <a:ext cx="1427018"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16" name="Straight Connector 15">
            <a:extLst>
              <a:ext uri="{FF2B5EF4-FFF2-40B4-BE49-F238E27FC236}">
                <a16:creationId xmlns:a16="http://schemas.microsoft.com/office/drawing/2014/main" id="{6B5C676B-62E1-69E1-0AA5-8AD520A60B92}"/>
              </a:ext>
            </a:extLst>
          </p:cNvPr>
          <p:cNvCxnSpPr>
            <a:cxnSpLocks/>
          </p:cNvCxnSpPr>
          <p:nvPr/>
        </p:nvCxnSpPr>
        <p:spPr>
          <a:xfrm>
            <a:off x="2590800" y="4322617"/>
            <a:ext cx="1427018" cy="0"/>
          </a:xfrm>
          <a:prstGeom prst="line">
            <a:avLst/>
          </a:prstGeom>
          <a:ln w="381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921453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9E24E2-D675-A41D-24DA-34F02A093625}"/>
            </a:ext>
          </a:extLst>
        </p:cNvPr>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839CE670-9477-B09E-BB35-CDD3F6A6D9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7" name="Title 1">
            <a:extLst>
              <a:ext uri="{FF2B5EF4-FFF2-40B4-BE49-F238E27FC236}">
                <a16:creationId xmlns:a16="http://schemas.microsoft.com/office/drawing/2014/main" id="{832AA71B-A2AC-982A-6405-DB95CC7B1E34}"/>
              </a:ext>
            </a:extLst>
          </p:cNvPr>
          <p:cNvSpPr txBox="1">
            <a:spLocks/>
          </p:cNvSpPr>
          <p:nvPr/>
        </p:nvSpPr>
        <p:spPr>
          <a:xfrm>
            <a:off x="407482" y="333375"/>
            <a:ext cx="11377035" cy="714375"/>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This extract is from “The Velveteen Rabbit” by Margery Williams.</a:t>
            </a:r>
            <a:endParaRPr lang="en-GB" sz="2800" dirty="0">
              <a:solidFill>
                <a:schemeClr val="bg1"/>
              </a:solidFill>
              <a:latin typeface="+mn-lt"/>
              <a:ea typeface="Andika"/>
              <a:cs typeface="Andika"/>
            </a:endParaRPr>
          </a:p>
        </p:txBody>
      </p:sp>
      <p:sp>
        <p:nvSpPr>
          <p:cNvPr id="3" name="Title 1">
            <a:extLst>
              <a:ext uri="{FF2B5EF4-FFF2-40B4-BE49-F238E27FC236}">
                <a16:creationId xmlns:a16="http://schemas.microsoft.com/office/drawing/2014/main" id="{4565B97C-368B-FE64-74F0-C0C34C703E47}"/>
              </a:ext>
            </a:extLst>
          </p:cNvPr>
          <p:cNvSpPr txBox="1">
            <a:spLocks/>
          </p:cNvSpPr>
          <p:nvPr/>
        </p:nvSpPr>
        <p:spPr>
          <a:xfrm>
            <a:off x="407482" y="1276351"/>
            <a:ext cx="11377035" cy="507332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fontScale="5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dirty="0">
                <a:solidFill>
                  <a:schemeClr val="bg1"/>
                </a:solidFill>
              </a:rPr>
              <a:t>The Velveteen Rabbit is a bit like Toy Story with the toys all talking to each other. </a:t>
            </a:r>
          </a:p>
          <a:p>
            <a:endParaRPr lang="en-GB" dirty="0">
              <a:solidFill>
                <a:schemeClr val="bg1"/>
              </a:solidFill>
            </a:endParaRPr>
          </a:p>
          <a:p>
            <a:r>
              <a:rPr lang="en-GB" dirty="0">
                <a:solidFill>
                  <a:schemeClr val="bg1"/>
                </a:solidFill>
              </a:rPr>
              <a:t>A stuffed rabbit  is given as a Christmas present to a small boy.</a:t>
            </a:r>
          </a:p>
          <a:p>
            <a:endParaRPr lang="en-GB" dirty="0">
              <a:solidFill>
                <a:schemeClr val="bg1"/>
              </a:solidFill>
            </a:endParaRPr>
          </a:p>
          <a:p>
            <a:r>
              <a:rPr lang="en-GB" dirty="0">
                <a:solidFill>
                  <a:schemeClr val="bg1"/>
                </a:solidFill>
              </a:rPr>
              <a:t>The boy plays with his other new modern presents and forgets the rabbit. </a:t>
            </a:r>
          </a:p>
          <a:p>
            <a:endParaRPr lang="en-GB" dirty="0">
              <a:solidFill>
                <a:schemeClr val="bg1"/>
              </a:solidFill>
            </a:endParaRPr>
          </a:p>
          <a:p>
            <a:r>
              <a:rPr lang="en-GB" dirty="0">
                <a:solidFill>
                  <a:schemeClr val="bg1"/>
                </a:solidFill>
              </a:rPr>
              <a:t>The wisest and oldest toy in the nursery is the Skin Horse, which was owned by the boy's uncle, and who tells the rabbit about toys being made real by the love of children: </a:t>
            </a:r>
          </a:p>
          <a:p>
            <a:endParaRPr lang="en-GB" dirty="0">
              <a:solidFill>
                <a:schemeClr val="bg1"/>
              </a:solidFill>
            </a:endParaRPr>
          </a:p>
          <a:p>
            <a:r>
              <a:rPr lang="en-GB" dirty="0">
                <a:solidFill>
                  <a:schemeClr val="bg1"/>
                </a:solidFill>
              </a:rPr>
              <a:t>"Real isn't how you are made... It's a thing that happens to you. When a child loves you for a long, long time - not just to play with, but REALLY loves you - then you become Real."</a:t>
            </a:r>
          </a:p>
          <a:p>
            <a:endParaRPr lang="en-GB" dirty="0">
              <a:solidFill>
                <a:schemeClr val="bg1"/>
              </a:solidFill>
            </a:endParaRPr>
          </a:p>
          <a:p>
            <a:r>
              <a:rPr lang="en-GB" dirty="0">
                <a:solidFill>
                  <a:schemeClr val="bg1"/>
                </a:solidFill>
              </a:rPr>
              <a:t>The rabbit is awed by this idea.</a:t>
            </a:r>
            <a:endParaRPr lang="en-GB" sz="4000" dirty="0">
              <a:solidFill>
                <a:schemeClr val="bg1"/>
              </a:solidFill>
              <a:latin typeface="+mn-lt"/>
              <a:ea typeface="Andika"/>
              <a:cs typeface="Andika"/>
            </a:endParaRPr>
          </a:p>
        </p:txBody>
      </p:sp>
    </p:spTree>
    <p:extLst>
      <p:ext uri="{BB962C8B-B14F-4D97-AF65-F5344CB8AC3E}">
        <p14:creationId xmlns:p14="http://schemas.microsoft.com/office/powerpoint/2010/main" val="3813313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5B7643-A106-B463-81EC-CD4FF95A4D88}"/>
            </a:ext>
          </a:extLst>
        </p:cNvPr>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6B420A32-E0C6-36F0-0C90-F2C09C30AD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10" name="Content Placeholder 2">
            <a:extLst>
              <a:ext uri="{FF2B5EF4-FFF2-40B4-BE49-F238E27FC236}">
                <a16:creationId xmlns:a16="http://schemas.microsoft.com/office/drawing/2014/main" id="{D1641381-FB50-D282-C5AF-72E37E5B643C}"/>
              </a:ext>
            </a:extLst>
          </p:cNvPr>
          <p:cNvSpPr txBox="1">
            <a:spLocks/>
          </p:cNvSpPr>
          <p:nvPr/>
        </p:nvSpPr>
        <p:spPr>
          <a:xfrm>
            <a:off x="342900" y="314326"/>
            <a:ext cx="11596551" cy="6323686"/>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a:solidFill>
                <a:schemeClr val="bg1"/>
              </a:solidFill>
            </a:endParaRPr>
          </a:p>
          <a:p>
            <a:pPr marL="0" indent="0" algn="ctr">
              <a:buFont typeface="Arial" panose="020B0604020202020204" pitchFamily="34" charset="0"/>
              <a:buNone/>
            </a:pPr>
            <a:endParaRPr lang="en-GB" sz="4400" dirty="0">
              <a:solidFill>
                <a:schemeClr val="bg1"/>
              </a:solidFill>
            </a:endParaRPr>
          </a:p>
        </p:txBody>
      </p:sp>
      <p:sp>
        <p:nvSpPr>
          <p:cNvPr id="6" name="TextBox 5">
            <a:extLst>
              <a:ext uri="{FF2B5EF4-FFF2-40B4-BE49-F238E27FC236}">
                <a16:creationId xmlns:a16="http://schemas.microsoft.com/office/drawing/2014/main" id="{B64E1795-DB4C-491B-6E45-2643C6493FAE}"/>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3ED88970-2F52-CF4B-6CDC-C2B2A4F9D2C0}"/>
              </a:ext>
            </a:extLst>
          </p:cNvPr>
          <p:cNvSpPr txBox="1"/>
          <p:nvPr/>
        </p:nvSpPr>
        <p:spPr>
          <a:xfrm>
            <a:off x="342900" y="2122902"/>
            <a:ext cx="11596551" cy="2123658"/>
          </a:xfrm>
          <a:prstGeom prst="rect">
            <a:avLst/>
          </a:prstGeom>
          <a:noFill/>
        </p:spPr>
        <p:txBody>
          <a:bodyPr wrap="square" rtlCol="0">
            <a:spAutoFit/>
          </a:bodyPr>
          <a:lstStyle/>
          <a:p>
            <a:pPr algn="ctr"/>
            <a:r>
              <a:rPr lang="en-GB" sz="6600" dirty="0">
                <a:solidFill>
                  <a:schemeClr val="bg1"/>
                </a:solidFill>
                <a:latin typeface="Andika" panose="02000000000000000000" pitchFamily="2" charset="0"/>
              </a:rPr>
              <a:t>“We must stop Scrambler,” Aimee warned.</a:t>
            </a:r>
          </a:p>
        </p:txBody>
      </p:sp>
    </p:spTree>
    <p:extLst>
      <p:ext uri="{BB962C8B-B14F-4D97-AF65-F5344CB8AC3E}">
        <p14:creationId xmlns:p14="http://schemas.microsoft.com/office/powerpoint/2010/main" val="1188107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AC8448-23FE-B832-B001-040BBED224FB}"/>
            </a:ext>
          </a:extLst>
        </p:cNvPr>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53A1ED81-2CCB-CDD4-8F64-528427F3F4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D8D46BC5-F23A-A1B8-02C7-409A52A8212B}"/>
              </a:ext>
            </a:extLst>
          </p:cNvPr>
          <p:cNvSpPr>
            <a:spLocks noGrp="1"/>
          </p:cNvSpPr>
          <p:nvPr>
            <p:ph idx="1"/>
          </p:nvPr>
        </p:nvSpPr>
        <p:spPr>
          <a:xfrm>
            <a:off x="342900" y="314326"/>
            <a:ext cx="11596551" cy="6323686"/>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E97B5DF0-FC24-C31A-D2DE-52BAAE4A0E8A}"/>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sp>
        <p:nvSpPr>
          <p:cNvPr id="5" name="TextBox 4">
            <a:extLst>
              <a:ext uri="{FF2B5EF4-FFF2-40B4-BE49-F238E27FC236}">
                <a16:creationId xmlns:a16="http://schemas.microsoft.com/office/drawing/2014/main" id="{ED62A170-5EC0-06E6-9D76-D65C8AEC4CBA}"/>
              </a:ext>
            </a:extLst>
          </p:cNvPr>
          <p:cNvSpPr txBox="1"/>
          <p:nvPr/>
        </p:nvSpPr>
        <p:spPr>
          <a:xfrm>
            <a:off x="583055" y="4734539"/>
            <a:ext cx="10990218" cy="1754326"/>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Speech marks are used correctly. </a:t>
            </a:r>
            <a:br>
              <a:rPr lang="en-GB" sz="3600" dirty="0">
                <a:solidFill>
                  <a:schemeClr val="bg1"/>
                </a:solidFill>
                <a:latin typeface="Andika" panose="02000000000000000000" pitchFamily="2" charset="0"/>
              </a:rPr>
            </a:br>
            <a:r>
              <a:rPr lang="en-GB" sz="3600" dirty="0">
                <a:solidFill>
                  <a:schemeClr val="bg1"/>
                </a:solidFill>
                <a:latin typeface="Andika" panose="02000000000000000000" pitchFamily="2" charset="0"/>
              </a:rPr>
              <a:t>The speech is punctuated correctly. </a:t>
            </a:r>
            <a:br>
              <a:rPr lang="en-GB" sz="3600" dirty="0">
                <a:solidFill>
                  <a:schemeClr val="bg1"/>
                </a:solidFill>
                <a:latin typeface="Andika" panose="02000000000000000000" pitchFamily="2" charset="0"/>
              </a:rPr>
            </a:br>
            <a:r>
              <a:rPr lang="en-GB" sz="3600" dirty="0">
                <a:solidFill>
                  <a:schemeClr val="bg1"/>
                </a:solidFill>
                <a:latin typeface="Andika" panose="02000000000000000000" pitchFamily="2" charset="0"/>
              </a:rPr>
              <a:t>The reporting clause is punctuated correctly. </a:t>
            </a:r>
          </a:p>
        </p:txBody>
      </p:sp>
      <p:pic>
        <p:nvPicPr>
          <p:cNvPr id="7" name="the-correct-answer-33-183620">
            <a:hlinkClick r:id="" action="ppaction://media"/>
            <a:extLst>
              <a:ext uri="{FF2B5EF4-FFF2-40B4-BE49-F238E27FC236}">
                <a16:creationId xmlns:a16="http://schemas.microsoft.com/office/drawing/2014/main" id="{5531D15B-01C3-C675-0028-6EFD1C2BA16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2" name="TextBox 1">
            <a:extLst>
              <a:ext uri="{FF2B5EF4-FFF2-40B4-BE49-F238E27FC236}">
                <a16:creationId xmlns:a16="http://schemas.microsoft.com/office/drawing/2014/main" id="{3831523A-DA6F-C687-EFE2-8E1C968256DF}"/>
              </a:ext>
            </a:extLst>
          </p:cNvPr>
          <p:cNvSpPr txBox="1"/>
          <p:nvPr/>
        </p:nvSpPr>
        <p:spPr>
          <a:xfrm>
            <a:off x="342900" y="2122902"/>
            <a:ext cx="11596551" cy="2123658"/>
          </a:xfrm>
          <a:prstGeom prst="rect">
            <a:avLst/>
          </a:prstGeom>
          <a:noFill/>
        </p:spPr>
        <p:txBody>
          <a:bodyPr wrap="square" rtlCol="0">
            <a:spAutoFit/>
          </a:bodyPr>
          <a:lstStyle/>
          <a:p>
            <a:pPr algn="ctr"/>
            <a:r>
              <a:rPr lang="en-GB" sz="6600" dirty="0">
                <a:solidFill>
                  <a:schemeClr val="bg1"/>
                </a:solidFill>
                <a:latin typeface="Andika" panose="02000000000000000000" pitchFamily="2" charset="0"/>
              </a:rPr>
              <a:t>“We must stop Scrambler,” Aimee warned.</a:t>
            </a:r>
          </a:p>
        </p:txBody>
      </p:sp>
    </p:spTree>
    <p:extLst>
      <p:ext uri="{BB962C8B-B14F-4D97-AF65-F5344CB8AC3E}">
        <p14:creationId xmlns:p14="http://schemas.microsoft.com/office/powerpoint/2010/main" val="2193475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7"/>
                </p:tgtEl>
              </p:cMediaNode>
            </p:audio>
          </p:childTnLst>
        </p:cTn>
      </p:par>
    </p:tnLst>
    <p:bldLst>
      <p:bldP spid="4" grpId="0" build="allAtOnce"/>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AAA800-376A-F844-6CE4-16DE6E4886C8}"/>
            </a:ext>
          </a:extLst>
        </p:cNvPr>
        <p:cNvGrpSpPr/>
        <p:nvPr/>
      </p:nvGrpSpPr>
      <p:grpSpPr>
        <a:xfrm>
          <a:off x="0" y="0"/>
          <a:ext cx="0" cy="0"/>
          <a:chOff x="0" y="0"/>
          <a:chExt cx="0" cy="0"/>
        </a:xfrm>
      </p:grpSpPr>
      <p:pic>
        <p:nvPicPr>
          <p:cNvPr id="2" name="Picture 1" descr="A pattern of viking ships and helmets&#10;&#10;Description automatically generated">
            <a:extLst>
              <a:ext uri="{FF2B5EF4-FFF2-40B4-BE49-F238E27FC236}">
                <a16:creationId xmlns:a16="http://schemas.microsoft.com/office/drawing/2014/main" id="{C66452AB-4518-1AC6-C8AD-A1947A5679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5A8AFF61-6D24-6D97-8C9D-A22C03FA6974}"/>
              </a:ext>
            </a:extLst>
          </p:cNvPr>
          <p:cNvSpPr>
            <a:spLocks noGrp="1"/>
          </p:cNvSpPr>
          <p:nvPr>
            <p:ph idx="1"/>
          </p:nvPr>
        </p:nvSpPr>
        <p:spPr>
          <a:xfrm>
            <a:off x="600891" y="530352"/>
            <a:ext cx="11338560" cy="5760719"/>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34DDF9FC-115E-96C5-276A-24B0F22A0DD2}"/>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4" name="TextBox 3">
            <a:extLst>
              <a:ext uri="{FF2B5EF4-FFF2-40B4-BE49-F238E27FC236}">
                <a16:creationId xmlns:a16="http://schemas.microsoft.com/office/drawing/2014/main" id="{C353D46B-5CCF-7D18-E75B-09D8CA5C61BE}"/>
              </a:ext>
            </a:extLst>
          </p:cNvPr>
          <p:cNvSpPr txBox="1"/>
          <p:nvPr/>
        </p:nvSpPr>
        <p:spPr>
          <a:xfrm>
            <a:off x="787625" y="2075278"/>
            <a:ext cx="10616748" cy="2123658"/>
          </a:xfrm>
          <a:prstGeom prst="rect">
            <a:avLst/>
          </a:prstGeom>
          <a:noFill/>
        </p:spPr>
        <p:txBody>
          <a:bodyPr wrap="square" rtlCol="0">
            <a:spAutoFit/>
          </a:bodyPr>
          <a:lstStyle/>
          <a:p>
            <a:pPr algn="ctr"/>
            <a:r>
              <a:rPr lang="en-GB" sz="6600" dirty="0">
                <a:solidFill>
                  <a:schemeClr val="bg1"/>
                </a:solidFill>
                <a:latin typeface="Andika" panose="02000000000000000000" pitchFamily="2" charset="0"/>
              </a:rPr>
              <a:t>Is that a spaceship? </a:t>
            </a:r>
            <a:br>
              <a:rPr lang="en-GB" sz="6600" dirty="0">
                <a:solidFill>
                  <a:schemeClr val="bg1"/>
                </a:solidFill>
                <a:latin typeface="Andika" panose="02000000000000000000" pitchFamily="2" charset="0"/>
              </a:rPr>
            </a:br>
            <a:r>
              <a:rPr lang="en-GB" sz="6600" dirty="0">
                <a:solidFill>
                  <a:schemeClr val="bg1"/>
                </a:solidFill>
                <a:latin typeface="Andika" panose="02000000000000000000" pitchFamily="2" charset="0"/>
              </a:rPr>
              <a:t>asked Emile.</a:t>
            </a:r>
          </a:p>
        </p:txBody>
      </p:sp>
    </p:spTree>
    <p:extLst>
      <p:ext uri="{BB962C8B-B14F-4D97-AF65-F5344CB8AC3E}">
        <p14:creationId xmlns:p14="http://schemas.microsoft.com/office/powerpoint/2010/main" val="1490931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2572AA-DE71-72B6-3976-541FCC3BC188}"/>
            </a:ext>
          </a:extLst>
        </p:cNvPr>
        <p:cNvGrpSpPr/>
        <p:nvPr/>
      </p:nvGrpSpPr>
      <p:grpSpPr>
        <a:xfrm>
          <a:off x="0" y="0"/>
          <a:ext cx="0" cy="0"/>
          <a:chOff x="0" y="0"/>
          <a:chExt cx="0" cy="0"/>
        </a:xfrm>
      </p:grpSpPr>
      <p:pic>
        <p:nvPicPr>
          <p:cNvPr id="6" name="Picture 5" descr="A pattern of viking ships and helmets&#10;&#10;Description automatically generated">
            <a:extLst>
              <a:ext uri="{FF2B5EF4-FFF2-40B4-BE49-F238E27FC236}">
                <a16:creationId xmlns:a16="http://schemas.microsoft.com/office/drawing/2014/main" id="{8ACAE2BE-ED78-6075-37E2-1DF3EEA115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549F580A-2531-1E45-7850-FFE3C6701055}"/>
              </a:ext>
            </a:extLst>
          </p:cNvPr>
          <p:cNvSpPr>
            <a:spLocks noGrp="1"/>
          </p:cNvSpPr>
          <p:nvPr>
            <p:ph idx="1"/>
          </p:nvPr>
        </p:nvSpPr>
        <p:spPr>
          <a:xfrm>
            <a:off x="342900" y="530352"/>
            <a:ext cx="11596551" cy="6014827"/>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7573BFF2-3983-4958-FD3C-FA03EF6C6300}"/>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264C3459-EAF6-6EA3-92CC-15ABBAEEBAC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12" name="TextBox 11">
            <a:extLst>
              <a:ext uri="{FF2B5EF4-FFF2-40B4-BE49-F238E27FC236}">
                <a16:creationId xmlns:a16="http://schemas.microsoft.com/office/drawing/2014/main" id="{CA1487AC-565A-0ADF-A509-47EA6FCFE999}"/>
              </a:ext>
            </a:extLst>
          </p:cNvPr>
          <p:cNvSpPr txBox="1"/>
          <p:nvPr/>
        </p:nvSpPr>
        <p:spPr>
          <a:xfrm>
            <a:off x="583055" y="5193506"/>
            <a:ext cx="10990218" cy="646331"/>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The speech marks were missing!</a:t>
            </a:r>
          </a:p>
        </p:txBody>
      </p:sp>
      <p:sp>
        <p:nvSpPr>
          <p:cNvPr id="2" name="TextBox 1">
            <a:extLst>
              <a:ext uri="{FF2B5EF4-FFF2-40B4-BE49-F238E27FC236}">
                <a16:creationId xmlns:a16="http://schemas.microsoft.com/office/drawing/2014/main" id="{55DFC2D2-031F-1B58-5CB2-F456987FCAA0}"/>
              </a:ext>
            </a:extLst>
          </p:cNvPr>
          <p:cNvSpPr txBox="1"/>
          <p:nvPr/>
        </p:nvSpPr>
        <p:spPr>
          <a:xfrm>
            <a:off x="787625" y="2075278"/>
            <a:ext cx="10616748" cy="2123658"/>
          </a:xfrm>
          <a:prstGeom prst="rect">
            <a:avLst/>
          </a:prstGeom>
          <a:noFill/>
        </p:spPr>
        <p:txBody>
          <a:bodyPr wrap="square" rtlCol="0">
            <a:spAutoFit/>
          </a:bodyPr>
          <a:lstStyle/>
          <a:p>
            <a:pPr algn="ctr"/>
            <a:r>
              <a:rPr lang="en-GB" sz="6600" dirty="0">
                <a:solidFill>
                  <a:srgbClr val="FFFF00"/>
                </a:solidFill>
                <a:latin typeface="Andika" panose="02000000000000000000" pitchFamily="2" charset="0"/>
              </a:rPr>
              <a:t>“</a:t>
            </a:r>
            <a:r>
              <a:rPr lang="en-GB" sz="6600" dirty="0">
                <a:solidFill>
                  <a:schemeClr val="bg1"/>
                </a:solidFill>
                <a:latin typeface="Andika" panose="02000000000000000000" pitchFamily="2" charset="0"/>
              </a:rPr>
              <a:t>Is that a spaceship?</a:t>
            </a:r>
            <a:r>
              <a:rPr lang="en-GB" sz="6600" dirty="0">
                <a:solidFill>
                  <a:srgbClr val="FFFF00"/>
                </a:solidFill>
                <a:latin typeface="Andika" panose="02000000000000000000" pitchFamily="2" charset="0"/>
              </a:rPr>
              <a:t>”</a:t>
            </a:r>
            <a:r>
              <a:rPr lang="en-GB" sz="6600" dirty="0">
                <a:solidFill>
                  <a:schemeClr val="bg1"/>
                </a:solidFill>
                <a:latin typeface="Andika" panose="02000000000000000000" pitchFamily="2" charset="0"/>
              </a:rPr>
              <a:t> </a:t>
            </a:r>
            <a:br>
              <a:rPr lang="en-GB" sz="6600" dirty="0">
                <a:solidFill>
                  <a:schemeClr val="bg1"/>
                </a:solidFill>
                <a:latin typeface="Andika" panose="02000000000000000000" pitchFamily="2" charset="0"/>
              </a:rPr>
            </a:br>
            <a:r>
              <a:rPr lang="en-GB" sz="6600" dirty="0">
                <a:solidFill>
                  <a:schemeClr val="bg1"/>
                </a:solidFill>
                <a:latin typeface="Andika" panose="02000000000000000000" pitchFamily="2" charset="0"/>
              </a:rPr>
              <a:t>asked Emile.</a:t>
            </a:r>
          </a:p>
        </p:txBody>
      </p:sp>
    </p:spTree>
    <p:extLst>
      <p:ext uri="{BB962C8B-B14F-4D97-AF65-F5344CB8AC3E}">
        <p14:creationId xmlns:p14="http://schemas.microsoft.com/office/powerpoint/2010/main" val="1454122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0CCEC7-1363-9B80-75F5-4A5D9D40A84B}"/>
            </a:ext>
          </a:extLst>
        </p:cNvPr>
        <p:cNvGrpSpPr/>
        <p:nvPr/>
      </p:nvGrpSpPr>
      <p:grpSpPr>
        <a:xfrm>
          <a:off x="0" y="0"/>
          <a:ext cx="0" cy="0"/>
          <a:chOff x="0" y="0"/>
          <a:chExt cx="0" cy="0"/>
        </a:xfrm>
      </p:grpSpPr>
      <p:pic>
        <p:nvPicPr>
          <p:cNvPr id="2" name="Content Placeholder 4" descr="Background pattern&#10;&#10;Description automatically generated">
            <a:extLst>
              <a:ext uri="{FF2B5EF4-FFF2-40B4-BE49-F238E27FC236}">
                <a16:creationId xmlns:a16="http://schemas.microsoft.com/office/drawing/2014/main" id="{A81D1581-B8EF-7D83-1DB9-52CFC1891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06168F7D-6186-B931-F309-108D699F61FD}"/>
              </a:ext>
            </a:extLst>
          </p:cNvPr>
          <p:cNvSpPr>
            <a:spLocks noGrp="1"/>
          </p:cNvSpPr>
          <p:nvPr>
            <p:ph idx="1"/>
          </p:nvPr>
        </p:nvSpPr>
        <p:spPr>
          <a:xfrm>
            <a:off x="239986" y="530352"/>
            <a:ext cx="11699466" cy="5927598"/>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4B4AA367-B7FE-9445-9DB1-F569CDEB7B33}"/>
              </a:ext>
            </a:extLst>
          </p:cNvPr>
          <p:cNvSpPr txBox="1"/>
          <p:nvPr/>
        </p:nvSpPr>
        <p:spPr>
          <a:xfrm>
            <a:off x="613455" y="680005"/>
            <a:ext cx="11338560" cy="584775"/>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p>
        </p:txBody>
      </p:sp>
      <p:sp>
        <p:nvSpPr>
          <p:cNvPr id="4" name="TextBox 3">
            <a:extLst>
              <a:ext uri="{FF2B5EF4-FFF2-40B4-BE49-F238E27FC236}">
                <a16:creationId xmlns:a16="http://schemas.microsoft.com/office/drawing/2014/main" id="{4895A873-AA88-F402-EE4D-64D8A46473F1}"/>
              </a:ext>
            </a:extLst>
          </p:cNvPr>
          <p:cNvSpPr txBox="1"/>
          <p:nvPr/>
        </p:nvSpPr>
        <p:spPr>
          <a:xfrm>
            <a:off x="65814" y="2218421"/>
            <a:ext cx="12126186" cy="1938992"/>
          </a:xfrm>
          <a:prstGeom prst="rect">
            <a:avLst/>
          </a:prstGeom>
          <a:noFill/>
        </p:spPr>
        <p:txBody>
          <a:bodyPr wrap="square" rtlCol="0">
            <a:spAutoFit/>
          </a:bodyPr>
          <a:lstStyle/>
          <a:p>
            <a:pPr algn="ctr"/>
            <a:r>
              <a:rPr lang="en-GB" sz="6000" dirty="0">
                <a:solidFill>
                  <a:schemeClr val="bg1"/>
                </a:solidFill>
                <a:latin typeface="Andika" panose="02000000000000000000" pitchFamily="2" charset="0"/>
              </a:rPr>
              <a:t>“Let’s hide behind that crater.” </a:t>
            </a:r>
            <a:br>
              <a:rPr lang="en-GB" sz="6000" dirty="0">
                <a:solidFill>
                  <a:schemeClr val="bg1"/>
                </a:solidFill>
                <a:latin typeface="Andika" panose="02000000000000000000" pitchFamily="2" charset="0"/>
              </a:rPr>
            </a:br>
            <a:r>
              <a:rPr lang="en-GB" sz="6000" dirty="0">
                <a:solidFill>
                  <a:schemeClr val="bg1"/>
                </a:solidFill>
                <a:latin typeface="Andika" panose="02000000000000000000" pitchFamily="2" charset="0"/>
              </a:rPr>
              <a:t>whispered Emile.</a:t>
            </a:r>
          </a:p>
        </p:txBody>
      </p:sp>
    </p:spTree>
    <p:extLst>
      <p:ext uri="{BB962C8B-B14F-4D97-AF65-F5344CB8AC3E}">
        <p14:creationId xmlns:p14="http://schemas.microsoft.com/office/powerpoint/2010/main" val="2373258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7ADD2F-E8C8-04DD-3EDE-97453570C3C6}"/>
            </a:ext>
          </a:extLst>
        </p:cNvPr>
        <p:cNvGrpSpPr/>
        <p:nvPr/>
      </p:nvGrpSpPr>
      <p:grpSpPr>
        <a:xfrm>
          <a:off x="0" y="0"/>
          <a:ext cx="0" cy="0"/>
          <a:chOff x="0" y="0"/>
          <a:chExt cx="0" cy="0"/>
        </a:xfrm>
      </p:grpSpPr>
      <p:pic>
        <p:nvPicPr>
          <p:cNvPr id="6" name="Content Placeholder 4" descr="Background pattern&#10;&#10;Description automatically generated">
            <a:extLst>
              <a:ext uri="{FF2B5EF4-FFF2-40B4-BE49-F238E27FC236}">
                <a16:creationId xmlns:a16="http://schemas.microsoft.com/office/drawing/2014/main" id="{2A19E575-E31C-C84B-A933-44C27B63E1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Content Placeholder 2">
            <a:extLst>
              <a:ext uri="{FF2B5EF4-FFF2-40B4-BE49-F238E27FC236}">
                <a16:creationId xmlns:a16="http://schemas.microsoft.com/office/drawing/2014/main" id="{B59A2557-4552-6FF0-D635-FF7C57E14FCD}"/>
              </a:ext>
            </a:extLst>
          </p:cNvPr>
          <p:cNvSpPr txBox="1">
            <a:spLocks/>
          </p:cNvSpPr>
          <p:nvPr/>
        </p:nvSpPr>
        <p:spPr>
          <a:xfrm>
            <a:off x="600891" y="530352"/>
            <a:ext cx="11338560" cy="6107659"/>
          </a:xfrm>
          <a:prstGeom prst="roundRect">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dirty="0">
              <a:solidFill>
                <a:schemeClr val="bg1"/>
              </a:solidFill>
              <a:latin typeface="Andika" panose="02000000000000000000" pitchFamily="2" charset="0"/>
            </a:endParaRPr>
          </a:p>
          <a:p>
            <a:pPr marL="0" indent="0" algn="ctr">
              <a:buFont typeface="Arial" panose="020B0604020202020204" pitchFamily="34" charset="0"/>
              <a:buNone/>
            </a:pPr>
            <a:endParaRPr lang="en-GB" sz="4400" dirty="0">
              <a:solidFill>
                <a:schemeClr val="bg1"/>
              </a:solidFill>
              <a:latin typeface="Andika" panose="02000000000000000000" pitchFamily="2" charset="0"/>
            </a:endParaRPr>
          </a:p>
        </p:txBody>
      </p:sp>
      <p:sp>
        <p:nvSpPr>
          <p:cNvPr id="4" name="TextBox 3">
            <a:extLst>
              <a:ext uri="{FF2B5EF4-FFF2-40B4-BE49-F238E27FC236}">
                <a16:creationId xmlns:a16="http://schemas.microsoft.com/office/drawing/2014/main" id="{278C591C-DDCD-5400-F194-49FDE18DD70A}"/>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FF0000"/>
                </a:solidFill>
                <a:latin typeface="Andika" panose="02000000000000000000" pitchFamily="2" charset="0"/>
              </a:rPr>
              <a:t>Wrong!!</a:t>
            </a:r>
          </a:p>
        </p:txBody>
      </p:sp>
      <p:pic>
        <p:nvPicPr>
          <p:cNvPr id="2" name="buzzer-buzzing-single-fascinatedsound-2-00-01">
            <a:hlinkClick r:id="" action="ppaction://media"/>
            <a:extLst>
              <a:ext uri="{FF2B5EF4-FFF2-40B4-BE49-F238E27FC236}">
                <a16:creationId xmlns:a16="http://schemas.microsoft.com/office/drawing/2014/main" id="{B3F498DF-A704-D886-8ED0-E7AE15BB853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9" name="TextBox 8">
            <a:extLst>
              <a:ext uri="{FF2B5EF4-FFF2-40B4-BE49-F238E27FC236}">
                <a16:creationId xmlns:a16="http://schemas.microsoft.com/office/drawing/2014/main" id="{3414D2F1-187C-3016-AC9A-7E52BC58FA8D}"/>
              </a:ext>
            </a:extLst>
          </p:cNvPr>
          <p:cNvSpPr txBox="1"/>
          <p:nvPr/>
        </p:nvSpPr>
        <p:spPr>
          <a:xfrm>
            <a:off x="583055" y="5193506"/>
            <a:ext cx="10990218" cy="646331"/>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The speech wasn’t punctuated.</a:t>
            </a:r>
          </a:p>
        </p:txBody>
      </p:sp>
      <p:sp>
        <p:nvSpPr>
          <p:cNvPr id="3" name="TextBox 2">
            <a:extLst>
              <a:ext uri="{FF2B5EF4-FFF2-40B4-BE49-F238E27FC236}">
                <a16:creationId xmlns:a16="http://schemas.microsoft.com/office/drawing/2014/main" id="{719FE174-8A9B-1F26-6AE5-D953F76E7A16}"/>
              </a:ext>
            </a:extLst>
          </p:cNvPr>
          <p:cNvSpPr txBox="1"/>
          <p:nvPr/>
        </p:nvSpPr>
        <p:spPr>
          <a:xfrm>
            <a:off x="65814" y="2218421"/>
            <a:ext cx="12126186" cy="1938992"/>
          </a:xfrm>
          <a:prstGeom prst="rect">
            <a:avLst/>
          </a:prstGeom>
          <a:noFill/>
        </p:spPr>
        <p:txBody>
          <a:bodyPr wrap="square" rtlCol="0">
            <a:spAutoFit/>
          </a:bodyPr>
          <a:lstStyle/>
          <a:p>
            <a:pPr algn="ctr"/>
            <a:r>
              <a:rPr lang="en-GB" sz="6000" dirty="0">
                <a:solidFill>
                  <a:schemeClr val="bg1"/>
                </a:solidFill>
                <a:latin typeface="Andika" panose="02000000000000000000" pitchFamily="2" charset="0"/>
              </a:rPr>
              <a:t>“Let’s hide behind that crater</a:t>
            </a:r>
            <a:r>
              <a:rPr lang="en-GB" sz="6000" dirty="0">
                <a:solidFill>
                  <a:srgbClr val="FFFF00"/>
                </a:solidFill>
                <a:latin typeface="Andika" panose="02000000000000000000" pitchFamily="2" charset="0"/>
              </a:rPr>
              <a:t>,</a:t>
            </a:r>
            <a:r>
              <a:rPr lang="en-GB" sz="6000" dirty="0">
                <a:solidFill>
                  <a:schemeClr val="bg1"/>
                </a:solidFill>
                <a:latin typeface="Andika" panose="02000000000000000000" pitchFamily="2" charset="0"/>
              </a:rPr>
              <a:t>” </a:t>
            </a:r>
            <a:br>
              <a:rPr lang="en-GB" sz="6000" dirty="0">
                <a:solidFill>
                  <a:schemeClr val="bg1"/>
                </a:solidFill>
                <a:latin typeface="Andika" panose="02000000000000000000" pitchFamily="2" charset="0"/>
              </a:rPr>
            </a:br>
            <a:r>
              <a:rPr lang="en-GB" sz="6000" dirty="0">
                <a:solidFill>
                  <a:schemeClr val="bg1"/>
                </a:solidFill>
                <a:latin typeface="Andika" panose="02000000000000000000" pitchFamily="2" charset="0"/>
              </a:rPr>
              <a:t>whispered Emile.</a:t>
            </a:r>
          </a:p>
        </p:txBody>
      </p:sp>
    </p:spTree>
    <p:extLst>
      <p:ext uri="{BB962C8B-B14F-4D97-AF65-F5344CB8AC3E}">
        <p14:creationId xmlns:p14="http://schemas.microsoft.com/office/powerpoint/2010/main" val="3289701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childTnLst>
                          </p:cTn>
                        </p:par>
                        <p:par>
                          <p:cTn id="21" fill="hold">
                            <p:stCondLst>
                              <p:cond delay="3100"/>
                            </p:stCondLst>
                            <p:childTnLst>
                              <p:par>
                                <p:cTn id="22" presetID="31" presetClass="exit" presetSubtype="0" fill="hold" nodeType="afterEffect">
                                  <p:stCondLst>
                                    <p:cond delay="0"/>
                                  </p:stCondLst>
                                  <p:childTnLst>
                                    <p:anim calcmode="lin" valueType="num">
                                      <p:cBhvr>
                                        <p:cTn id="23" dur="1600"/>
                                        <p:tgtEl>
                                          <p:spTgt spid="4">
                                            <p:txEl>
                                              <p:pRg st="0" end="0"/>
                                            </p:txEl>
                                          </p:spTgt>
                                        </p:tgtEl>
                                        <p:attrNameLst>
                                          <p:attrName>ppt_w</p:attrName>
                                        </p:attrNameLst>
                                      </p:cBhvr>
                                      <p:tavLst>
                                        <p:tav tm="0">
                                          <p:val>
                                            <p:strVal val="ppt_w"/>
                                          </p:val>
                                        </p:tav>
                                        <p:tav tm="100000">
                                          <p:val>
                                            <p:fltVal val="0"/>
                                          </p:val>
                                        </p:tav>
                                      </p:tavLst>
                                    </p:anim>
                                    <p:anim calcmode="lin" valueType="num">
                                      <p:cBhvr>
                                        <p:cTn id="24" dur="1600"/>
                                        <p:tgtEl>
                                          <p:spTgt spid="4">
                                            <p:txEl>
                                              <p:pRg st="0" end="0"/>
                                            </p:txEl>
                                          </p:spTgt>
                                        </p:tgtEl>
                                        <p:attrNameLst>
                                          <p:attrName>ppt_h</p:attrName>
                                        </p:attrNameLst>
                                      </p:cBhvr>
                                      <p:tavLst>
                                        <p:tav tm="0">
                                          <p:val>
                                            <p:strVal val="ppt_h"/>
                                          </p:val>
                                        </p:tav>
                                        <p:tav tm="100000">
                                          <p:val>
                                            <p:fltVal val="0"/>
                                          </p:val>
                                        </p:tav>
                                      </p:tavLst>
                                    </p:anim>
                                    <p:anim calcmode="lin" valueType="num">
                                      <p:cBhvr>
                                        <p:cTn id="25"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6" dur="1600"/>
                                        <p:tgtEl>
                                          <p:spTgt spid="4">
                                            <p:txEl>
                                              <p:pRg st="0" end="0"/>
                                            </p:txEl>
                                          </p:spTgt>
                                        </p:tgtEl>
                                      </p:cBhvr>
                                    </p:animEffect>
                                    <p:set>
                                      <p:cBhvr>
                                        <p:cTn id="27" dur="1" fill="hold">
                                          <p:stCondLst>
                                            <p:cond delay="1599"/>
                                          </p:stCondLst>
                                        </p:cTn>
                                        <p:tgtEl>
                                          <p:spTgt spid="4">
                                            <p:txEl>
                                              <p:pRg st="0" end="0"/>
                                            </p:txEl>
                                          </p:spTgt>
                                        </p:tgtEl>
                                        <p:attrNameLst>
                                          <p:attrName>style.visibility</p:attrName>
                                        </p:attrNameLst>
                                      </p:cBhvr>
                                      <p:to>
                                        <p:strVal val="hidden"/>
                                      </p:to>
                                    </p:set>
                                  </p:childTnLst>
                                </p:cTn>
                              </p:par>
                              <p:par>
                                <p:cTn id="28" presetID="1" presetClass="mediacall" presetSubtype="0" fill="hold" nodeType="withEffect">
                                  <p:stCondLst>
                                    <p:cond delay="0"/>
                                  </p:stCondLst>
                                  <p:childTnLst>
                                    <p:cmd type="call" cmd="playFrom(0.0)">
                                      <p:cBhvr>
                                        <p:cTn id="29" dur="1462" fill="hold"/>
                                        <p:tgtEl>
                                          <p:spTgt spid="2"/>
                                        </p:tgtEl>
                                      </p:cBhvr>
                                    </p:cmd>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2"/>
                </p:tgtEl>
              </p:cMediaNode>
            </p:audio>
          </p:childTnLst>
        </p:cTn>
      </p:par>
    </p:tnLst>
    <p:bldLst>
      <p:bldP spid="4" grpId="0" build="allAtOnce"/>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EE4B88-926C-90AA-CEAB-11AC53EF3A94}"/>
            </a:ext>
          </a:extLst>
        </p:cNvPr>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73542C95-73FF-FAFA-C0F0-CBDE38AAC3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10" name="Content Placeholder 2">
            <a:extLst>
              <a:ext uri="{FF2B5EF4-FFF2-40B4-BE49-F238E27FC236}">
                <a16:creationId xmlns:a16="http://schemas.microsoft.com/office/drawing/2014/main" id="{DE73ACF8-648C-7039-B3C3-C6D18433ECE9}"/>
              </a:ext>
            </a:extLst>
          </p:cNvPr>
          <p:cNvSpPr txBox="1">
            <a:spLocks/>
          </p:cNvSpPr>
          <p:nvPr/>
        </p:nvSpPr>
        <p:spPr>
          <a:xfrm>
            <a:off x="342900" y="530352"/>
            <a:ext cx="11596551" cy="6203823"/>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a:solidFill>
                <a:schemeClr val="bg1"/>
              </a:solidFill>
            </a:endParaRPr>
          </a:p>
          <a:p>
            <a:pPr marL="0" indent="0" algn="ctr">
              <a:buFont typeface="Arial" panose="020B0604020202020204" pitchFamily="34" charset="0"/>
              <a:buNone/>
            </a:pPr>
            <a:endParaRPr lang="en-GB" sz="4400" dirty="0">
              <a:solidFill>
                <a:schemeClr val="bg1"/>
              </a:solidFill>
            </a:endParaRPr>
          </a:p>
        </p:txBody>
      </p:sp>
      <p:sp>
        <p:nvSpPr>
          <p:cNvPr id="6" name="TextBox 5">
            <a:extLst>
              <a:ext uri="{FF2B5EF4-FFF2-40B4-BE49-F238E27FC236}">
                <a16:creationId xmlns:a16="http://schemas.microsoft.com/office/drawing/2014/main" id="{F8421EE1-A8F3-8A52-47B4-CCE305CB8914}"/>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2" name="TextBox 1">
            <a:extLst>
              <a:ext uri="{FF2B5EF4-FFF2-40B4-BE49-F238E27FC236}">
                <a16:creationId xmlns:a16="http://schemas.microsoft.com/office/drawing/2014/main" id="{552F63DE-689C-1EF6-3D6A-78D555D1A208}"/>
              </a:ext>
            </a:extLst>
          </p:cNvPr>
          <p:cNvSpPr txBox="1"/>
          <p:nvPr/>
        </p:nvSpPr>
        <p:spPr>
          <a:xfrm>
            <a:off x="832801" y="2287575"/>
            <a:ext cx="10616748" cy="2123658"/>
          </a:xfrm>
          <a:prstGeom prst="rect">
            <a:avLst/>
          </a:prstGeom>
          <a:noFill/>
        </p:spPr>
        <p:txBody>
          <a:bodyPr wrap="square" rtlCol="0">
            <a:spAutoFit/>
          </a:bodyPr>
          <a:lstStyle/>
          <a:p>
            <a:pPr algn="ctr"/>
            <a:r>
              <a:rPr lang="en-GB" sz="6600" dirty="0">
                <a:solidFill>
                  <a:schemeClr val="bg1"/>
                </a:solidFill>
                <a:latin typeface="Andika" panose="02000000000000000000" pitchFamily="2" charset="0"/>
              </a:rPr>
              <a:t>“Prepare for launch,” commanded Aimee.</a:t>
            </a:r>
          </a:p>
        </p:txBody>
      </p:sp>
    </p:spTree>
    <p:extLst>
      <p:ext uri="{BB962C8B-B14F-4D97-AF65-F5344CB8AC3E}">
        <p14:creationId xmlns:p14="http://schemas.microsoft.com/office/powerpoint/2010/main" val="950081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4A7A7F-54FA-A9EB-EC22-3938EA0AD0E8}"/>
            </a:ext>
          </a:extLst>
        </p:cNvPr>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A779EB0D-D26A-4CB5-9A55-17092B787F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DC8DCFCD-C93E-0FD4-C6C2-258C8D5E24C7}"/>
              </a:ext>
            </a:extLst>
          </p:cNvPr>
          <p:cNvSpPr>
            <a:spLocks noGrp="1"/>
          </p:cNvSpPr>
          <p:nvPr>
            <p:ph idx="1"/>
          </p:nvPr>
        </p:nvSpPr>
        <p:spPr>
          <a:xfrm>
            <a:off x="278256" y="530352"/>
            <a:ext cx="11661196" cy="620382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7D1E75E4-E487-9681-69F1-6BED7658DE6A}"/>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pic>
        <p:nvPicPr>
          <p:cNvPr id="7" name="the-correct-answer-33-183620">
            <a:hlinkClick r:id="" action="ppaction://media"/>
            <a:extLst>
              <a:ext uri="{FF2B5EF4-FFF2-40B4-BE49-F238E27FC236}">
                <a16:creationId xmlns:a16="http://schemas.microsoft.com/office/drawing/2014/main" id="{7DD054B9-12E4-3068-1171-EC2EC25CDE2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2" name="TextBox 1">
            <a:extLst>
              <a:ext uri="{FF2B5EF4-FFF2-40B4-BE49-F238E27FC236}">
                <a16:creationId xmlns:a16="http://schemas.microsoft.com/office/drawing/2014/main" id="{316ECBE6-ED7B-81C8-2B5E-5846817C3E8E}"/>
              </a:ext>
            </a:extLst>
          </p:cNvPr>
          <p:cNvSpPr txBox="1"/>
          <p:nvPr/>
        </p:nvSpPr>
        <p:spPr>
          <a:xfrm>
            <a:off x="832801" y="2287575"/>
            <a:ext cx="10616748" cy="2123658"/>
          </a:xfrm>
          <a:prstGeom prst="rect">
            <a:avLst/>
          </a:prstGeom>
          <a:noFill/>
        </p:spPr>
        <p:txBody>
          <a:bodyPr wrap="square" rtlCol="0">
            <a:spAutoFit/>
          </a:bodyPr>
          <a:lstStyle/>
          <a:p>
            <a:pPr algn="ctr"/>
            <a:r>
              <a:rPr lang="en-GB" sz="6600" dirty="0">
                <a:solidFill>
                  <a:schemeClr val="bg1"/>
                </a:solidFill>
                <a:latin typeface="Andika" panose="02000000000000000000" pitchFamily="2" charset="0"/>
              </a:rPr>
              <a:t>“Prepare for launch,” commanded Aimee.</a:t>
            </a:r>
          </a:p>
        </p:txBody>
      </p:sp>
      <p:sp>
        <p:nvSpPr>
          <p:cNvPr id="5" name="TextBox 4">
            <a:extLst>
              <a:ext uri="{FF2B5EF4-FFF2-40B4-BE49-F238E27FC236}">
                <a16:creationId xmlns:a16="http://schemas.microsoft.com/office/drawing/2014/main" id="{6B98F95F-A022-7B4B-F087-B81E89E8B518}"/>
              </a:ext>
            </a:extLst>
          </p:cNvPr>
          <p:cNvSpPr txBox="1"/>
          <p:nvPr/>
        </p:nvSpPr>
        <p:spPr>
          <a:xfrm>
            <a:off x="583055" y="4734539"/>
            <a:ext cx="10990218" cy="1754326"/>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Speech marks are used correctly. </a:t>
            </a:r>
            <a:br>
              <a:rPr lang="en-GB" sz="3600" dirty="0">
                <a:solidFill>
                  <a:schemeClr val="bg1"/>
                </a:solidFill>
                <a:latin typeface="Andika" panose="02000000000000000000" pitchFamily="2" charset="0"/>
              </a:rPr>
            </a:br>
            <a:r>
              <a:rPr lang="en-GB" sz="3600" dirty="0">
                <a:solidFill>
                  <a:schemeClr val="bg1"/>
                </a:solidFill>
                <a:latin typeface="Andika" panose="02000000000000000000" pitchFamily="2" charset="0"/>
              </a:rPr>
              <a:t>The speech is punctuated correctly. </a:t>
            </a:r>
            <a:br>
              <a:rPr lang="en-GB" sz="3600" dirty="0">
                <a:solidFill>
                  <a:schemeClr val="bg1"/>
                </a:solidFill>
                <a:latin typeface="Andika" panose="02000000000000000000" pitchFamily="2" charset="0"/>
              </a:rPr>
            </a:br>
            <a:r>
              <a:rPr lang="en-GB" sz="3600" dirty="0">
                <a:solidFill>
                  <a:schemeClr val="bg1"/>
                </a:solidFill>
                <a:latin typeface="Andika" panose="02000000000000000000" pitchFamily="2" charset="0"/>
              </a:rPr>
              <a:t>The reporting clause is punctuated correctly. </a:t>
            </a:r>
          </a:p>
        </p:txBody>
      </p:sp>
    </p:spTree>
    <p:extLst>
      <p:ext uri="{BB962C8B-B14F-4D97-AF65-F5344CB8AC3E}">
        <p14:creationId xmlns:p14="http://schemas.microsoft.com/office/powerpoint/2010/main" val="23443080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7"/>
                </p:tgtEl>
              </p:cMediaNode>
            </p:audio>
          </p:childTnLst>
        </p:cTn>
      </p:par>
    </p:tnLst>
    <p:bldLst>
      <p:bldP spid="4" grpId="0" build="allAtOnce"/>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36B770-5655-9CE4-B730-F33A179FDE4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7125BA9A-A475-F540-4D08-88668EC4B8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513ED85-FABE-3540-BC54-3C4CFE6EC8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D25D8A7-26CA-6669-9AE2-55364B0D510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58D71DCC-EBBE-D829-9128-C489CCF454C8}"/>
              </a:ext>
            </a:extLst>
          </p:cNvPr>
          <p:cNvGraphicFramePr/>
          <p:nvPr/>
        </p:nvGraphicFramePr>
        <p:xfrm>
          <a:off x="1544318" y="848708"/>
          <a:ext cx="9952356" cy="35909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94E14E2-F547-5766-931D-88D47E8F8AC0}"/>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703B4160-0F4B-3352-038B-D64E3D1916E1}"/>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1419257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8A8D69-70BF-8EE9-27A6-C5AD125843AD}"/>
            </a:ext>
          </a:extLst>
        </p:cNvPr>
        <p:cNvGrpSpPr/>
        <p:nvPr/>
      </p:nvGrpSpPr>
      <p:grpSpPr>
        <a:xfrm>
          <a:off x="0" y="0"/>
          <a:ext cx="0" cy="0"/>
          <a:chOff x="0" y="0"/>
          <a:chExt cx="0" cy="0"/>
        </a:xfrm>
      </p:grpSpPr>
      <p:pic>
        <p:nvPicPr>
          <p:cNvPr id="2" name="Picture 1" descr="A pattern of viking ships and helmets&#10;&#10;Description automatically generated">
            <a:extLst>
              <a:ext uri="{FF2B5EF4-FFF2-40B4-BE49-F238E27FC236}">
                <a16:creationId xmlns:a16="http://schemas.microsoft.com/office/drawing/2014/main" id="{6B1FE3E7-7AC7-2D1E-D07B-4DA57156F8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2674D309-50AD-BC37-BED5-837FA7277920}"/>
              </a:ext>
            </a:extLst>
          </p:cNvPr>
          <p:cNvSpPr>
            <a:spLocks noGrp="1"/>
          </p:cNvSpPr>
          <p:nvPr>
            <p:ph idx="1"/>
          </p:nvPr>
        </p:nvSpPr>
        <p:spPr>
          <a:xfrm>
            <a:off x="239985" y="530352"/>
            <a:ext cx="11699466" cy="5760719"/>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3A9AC60A-7EB5-2D71-F6D8-8E27F61AEEA4}"/>
              </a:ext>
            </a:extLst>
          </p:cNvPr>
          <p:cNvSpPr txBox="1"/>
          <p:nvPr/>
        </p:nvSpPr>
        <p:spPr>
          <a:xfrm>
            <a:off x="613455" y="680005"/>
            <a:ext cx="11338560" cy="584775"/>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p>
        </p:txBody>
      </p:sp>
      <p:sp>
        <p:nvSpPr>
          <p:cNvPr id="4" name="TextBox 3">
            <a:extLst>
              <a:ext uri="{FF2B5EF4-FFF2-40B4-BE49-F238E27FC236}">
                <a16:creationId xmlns:a16="http://schemas.microsoft.com/office/drawing/2014/main" id="{EEF473C2-935B-D959-A5A0-18F5C51EE6F8}"/>
              </a:ext>
            </a:extLst>
          </p:cNvPr>
          <p:cNvSpPr txBox="1"/>
          <p:nvPr/>
        </p:nvSpPr>
        <p:spPr>
          <a:xfrm>
            <a:off x="252549" y="2172146"/>
            <a:ext cx="11699466" cy="2123658"/>
          </a:xfrm>
          <a:prstGeom prst="rect">
            <a:avLst/>
          </a:prstGeom>
          <a:noFill/>
        </p:spPr>
        <p:txBody>
          <a:bodyPr wrap="square" rtlCol="0">
            <a:spAutoFit/>
          </a:bodyPr>
          <a:lstStyle/>
          <a:p>
            <a:pPr algn="ctr"/>
            <a:r>
              <a:rPr lang="en-GB" sz="6600" dirty="0">
                <a:solidFill>
                  <a:schemeClr val="bg1"/>
                </a:solidFill>
                <a:latin typeface="Andika" panose="02000000000000000000" pitchFamily="2" charset="0"/>
              </a:rPr>
              <a:t>Aimee asked, </a:t>
            </a:r>
            <a:br>
              <a:rPr lang="en-GB" sz="6600" dirty="0">
                <a:solidFill>
                  <a:schemeClr val="bg1"/>
                </a:solidFill>
                <a:latin typeface="Andika" panose="02000000000000000000" pitchFamily="2" charset="0"/>
              </a:rPr>
            </a:br>
            <a:r>
              <a:rPr lang="en-GB" sz="6600" dirty="0">
                <a:solidFill>
                  <a:schemeClr val="bg1"/>
                </a:solidFill>
                <a:latin typeface="Andika" panose="02000000000000000000" pitchFamily="2" charset="0"/>
              </a:rPr>
              <a:t>“Do you trust him?”</a:t>
            </a:r>
          </a:p>
        </p:txBody>
      </p:sp>
    </p:spTree>
    <p:extLst>
      <p:ext uri="{BB962C8B-B14F-4D97-AF65-F5344CB8AC3E}">
        <p14:creationId xmlns:p14="http://schemas.microsoft.com/office/powerpoint/2010/main" val="1684118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6FBCA4-880D-B7FD-CB5E-CCF805110055}"/>
            </a:ext>
          </a:extLst>
        </p:cNvPr>
        <p:cNvGrpSpPr/>
        <p:nvPr/>
      </p:nvGrpSpPr>
      <p:grpSpPr>
        <a:xfrm>
          <a:off x="0" y="0"/>
          <a:ext cx="0" cy="0"/>
          <a:chOff x="0" y="0"/>
          <a:chExt cx="0" cy="0"/>
        </a:xfrm>
      </p:grpSpPr>
      <p:pic>
        <p:nvPicPr>
          <p:cNvPr id="6" name="Picture 5" descr="A pattern of viking ships and helmets&#10;&#10;Description automatically generated">
            <a:extLst>
              <a:ext uri="{FF2B5EF4-FFF2-40B4-BE49-F238E27FC236}">
                <a16:creationId xmlns:a16="http://schemas.microsoft.com/office/drawing/2014/main" id="{5AAFE62E-73AF-F044-4F4C-2F551B4263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AF73ED54-DDFB-8E2F-8586-74A8A7A5AE3F}"/>
              </a:ext>
            </a:extLst>
          </p:cNvPr>
          <p:cNvSpPr>
            <a:spLocks noGrp="1"/>
          </p:cNvSpPr>
          <p:nvPr>
            <p:ph idx="1"/>
          </p:nvPr>
        </p:nvSpPr>
        <p:spPr>
          <a:xfrm>
            <a:off x="342900" y="530352"/>
            <a:ext cx="11596551" cy="6034077"/>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9" name="TextBox 8">
            <a:extLst>
              <a:ext uri="{FF2B5EF4-FFF2-40B4-BE49-F238E27FC236}">
                <a16:creationId xmlns:a16="http://schemas.microsoft.com/office/drawing/2014/main" id="{FFEF0C6E-72DE-9F40-DFBD-797AA63279A5}"/>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pic>
        <p:nvPicPr>
          <p:cNvPr id="10" name="the-correct-answer-33-183620">
            <a:hlinkClick r:id="" action="ppaction://media"/>
            <a:extLst>
              <a:ext uri="{FF2B5EF4-FFF2-40B4-BE49-F238E27FC236}">
                <a16:creationId xmlns:a16="http://schemas.microsoft.com/office/drawing/2014/main" id="{93C603FE-2362-F770-856F-9433BC51AA5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2" name="TextBox 1">
            <a:extLst>
              <a:ext uri="{FF2B5EF4-FFF2-40B4-BE49-F238E27FC236}">
                <a16:creationId xmlns:a16="http://schemas.microsoft.com/office/drawing/2014/main" id="{15F627CD-2AD2-0101-1370-1055AEF3E8A8}"/>
              </a:ext>
            </a:extLst>
          </p:cNvPr>
          <p:cNvSpPr txBox="1"/>
          <p:nvPr/>
        </p:nvSpPr>
        <p:spPr>
          <a:xfrm>
            <a:off x="252549" y="2172146"/>
            <a:ext cx="11699466" cy="2123658"/>
          </a:xfrm>
          <a:prstGeom prst="rect">
            <a:avLst/>
          </a:prstGeom>
          <a:noFill/>
        </p:spPr>
        <p:txBody>
          <a:bodyPr wrap="square" rtlCol="0">
            <a:spAutoFit/>
          </a:bodyPr>
          <a:lstStyle/>
          <a:p>
            <a:pPr algn="ctr"/>
            <a:r>
              <a:rPr lang="en-GB" sz="6600" dirty="0">
                <a:solidFill>
                  <a:schemeClr val="bg1"/>
                </a:solidFill>
                <a:latin typeface="Andika" panose="02000000000000000000" pitchFamily="2" charset="0"/>
              </a:rPr>
              <a:t>Aimee asked, </a:t>
            </a:r>
            <a:br>
              <a:rPr lang="en-GB" sz="6600" dirty="0">
                <a:solidFill>
                  <a:schemeClr val="bg1"/>
                </a:solidFill>
                <a:latin typeface="Andika" panose="02000000000000000000" pitchFamily="2" charset="0"/>
              </a:rPr>
            </a:br>
            <a:r>
              <a:rPr lang="en-GB" sz="6600" dirty="0">
                <a:solidFill>
                  <a:schemeClr val="bg1"/>
                </a:solidFill>
                <a:latin typeface="Andika" panose="02000000000000000000" pitchFamily="2" charset="0"/>
              </a:rPr>
              <a:t>“Do you trust him?”</a:t>
            </a:r>
          </a:p>
        </p:txBody>
      </p:sp>
      <p:sp>
        <p:nvSpPr>
          <p:cNvPr id="4" name="TextBox 3">
            <a:extLst>
              <a:ext uri="{FF2B5EF4-FFF2-40B4-BE49-F238E27FC236}">
                <a16:creationId xmlns:a16="http://schemas.microsoft.com/office/drawing/2014/main" id="{CB1C13D1-F142-4CB0-5D19-D92810A59881}"/>
              </a:ext>
            </a:extLst>
          </p:cNvPr>
          <p:cNvSpPr txBox="1"/>
          <p:nvPr/>
        </p:nvSpPr>
        <p:spPr>
          <a:xfrm>
            <a:off x="583055" y="4734539"/>
            <a:ext cx="10990218" cy="1754326"/>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Speech marks are used correctly. </a:t>
            </a:r>
            <a:br>
              <a:rPr lang="en-GB" sz="3600" dirty="0">
                <a:solidFill>
                  <a:schemeClr val="bg1"/>
                </a:solidFill>
                <a:latin typeface="Andika" panose="02000000000000000000" pitchFamily="2" charset="0"/>
              </a:rPr>
            </a:br>
            <a:r>
              <a:rPr lang="en-GB" sz="3600" dirty="0">
                <a:solidFill>
                  <a:schemeClr val="bg1"/>
                </a:solidFill>
                <a:latin typeface="Andika" panose="02000000000000000000" pitchFamily="2" charset="0"/>
              </a:rPr>
              <a:t>The speech is punctuated correctly. </a:t>
            </a:r>
            <a:br>
              <a:rPr lang="en-GB" sz="3600" dirty="0">
                <a:solidFill>
                  <a:schemeClr val="bg1"/>
                </a:solidFill>
                <a:latin typeface="Andika" panose="02000000000000000000" pitchFamily="2" charset="0"/>
              </a:rPr>
            </a:br>
            <a:r>
              <a:rPr lang="en-GB" sz="3600" dirty="0">
                <a:solidFill>
                  <a:schemeClr val="bg1"/>
                </a:solidFill>
                <a:latin typeface="Andika" panose="02000000000000000000" pitchFamily="2" charset="0"/>
              </a:rPr>
              <a:t>The reporting clause is punctuated correctly. </a:t>
            </a:r>
          </a:p>
        </p:txBody>
      </p:sp>
    </p:spTree>
    <p:extLst>
      <p:ext uri="{BB962C8B-B14F-4D97-AF65-F5344CB8AC3E}">
        <p14:creationId xmlns:p14="http://schemas.microsoft.com/office/powerpoint/2010/main" val="2378293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down)">
                                      <p:cBhvr>
                                        <p:cTn id="7" dur="899">
                                          <p:stCondLst>
                                            <p:cond delay="0"/>
                                          </p:stCondLst>
                                        </p:cTn>
                                        <p:tgtEl>
                                          <p:spTgt spid="9">
                                            <p:txEl>
                                              <p:pRg st="0" end="0"/>
                                            </p:txEl>
                                          </p:spTgt>
                                        </p:tgtEl>
                                      </p:cBhvr>
                                    </p:animEffect>
                                    <p:anim calcmode="lin" valueType="num">
                                      <p:cBhvr>
                                        <p:cTn id="8" dur="2824" tmFilter="0,0; 0.14,0.36; 0.43,0.73; 0.71,0.91; 1.0,1.0">
                                          <p:stCondLst>
                                            <p:cond delay="0"/>
                                          </p:stCondLst>
                                        </p:cTn>
                                        <p:tgtEl>
                                          <p:spTgt spid="9">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9">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9">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9">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9">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9">
                                            <p:txEl>
                                              <p:pRg st="0" end="0"/>
                                            </p:txEl>
                                          </p:spTgt>
                                        </p:tgtEl>
                                      </p:cBhvr>
                                      <p:to x="100000" y="60000"/>
                                    </p:animScale>
                                    <p:animScale>
                                      <p:cBhvr>
                                        <p:cTn id="14" dur="257" decel="50000">
                                          <p:stCondLst>
                                            <p:cond delay="1048"/>
                                          </p:stCondLst>
                                        </p:cTn>
                                        <p:tgtEl>
                                          <p:spTgt spid="9">
                                            <p:txEl>
                                              <p:pRg st="0" end="0"/>
                                            </p:txEl>
                                          </p:spTgt>
                                        </p:tgtEl>
                                      </p:cBhvr>
                                      <p:to x="100000" y="100000"/>
                                    </p:animScale>
                                    <p:animScale>
                                      <p:cBhvr>
                                        <p:cTn id="15" dur="40">
                                          <p:stCondLst>
                                            <p:cond delay="2034"/>
                                          </p:stCondLst>
                                        </p:cTn>
                                        <p:tgtEl>
                                          <p:spTgt spid="9">
                                            <p:txEl>
                                              <p:pRg st="0" end="0"/>
                                            </p:txEl>
                                          </p:spTgt>
                                        </p:tgtEl>
                                      </p:cBhvr>
                                      <p:to x="100000" y="80000"/>
                                    </p:animScale>
                                    <p:animScale>
                                      <p:cBhvr>
                                        <p:cTn id="16" dur="257" decel="50000">
                                          <p:stCondLst>
                                            <p:cond delay="2074"/>
                                          </p:stCondLst>
                                        </p:cTn>
                                        <p:tgtEl>
                                          <p:spTgt spid="9">
                                            <p:txEl>
                                              <p:pRg st="0" end="0"/>
                                            </p:txEl>
                                          </p:spTgt>
                                        </p:tgtEl>
                                      </p:cBhvr>
                                      <p:to x="100000" y="100000"/>
                                    </p:animScale>
                                    <p:animScale>
                                      <p:cBhvr>
                                        <p:cTn id="17" dur="40">
                                          <p:stCondLst>
                                            <p:cond delay="2545"/>
                                          </p:stCondLst>
                                        </p:cTn>
                                        <p:tgtEl>
                                          <p:spTgt spid="9">
                                            <p:txEl>
                                              <p:pRg st="0" end="0"/>
                                            </p:txEl>
                                          </p:spTgt>
                                        </p:tgtEl>
                                      </p:cBhvr>
                                      <p:to x="100000" y="90000"/>
                                    </p:animScale>
                                    <p:animScale>
                                      <p:cBhvr>
                                        <p:cTn id="18" dur="257" decel="50000">
                                          <p:stCondLst>
                                            <p:cond delay="2585"/>
                                          </p:stCondLst>
                                        </p:cTn>
                                        <p:tgtEl>
                                          <p:spTgt spid="9">
                                            <p:txEl>
                                              <p:pRg st="0" end="0"/>
                                            </p:txEl>
                                          </p:spTgt>
                                        </p:tgtEl>
                                      </p:cBhvr>
                                      <p:to x="100000" y="100000"/>
                                    </p:animScale>
                                    <p:animScale>
                                      <p:cBhvr>
                                        <p:cTn id="19" dur="40">
                                          <p:stCondLst>
                                            <p:cond delay="2802"/>
                                          </p:stCondLst>
                                        </p:cTn>
                                        <p:tgtEl>
                                          <p:spTgt spid="9">
                                            <p:txEl>
                                              <p:pRg st="0" end="0"/>
                                            </p:txEl>
                                          </p:spTgt>
                                        </p:tgtEl>
                                      </p:cBhvr>
                                      <p:to x="100000" y="95000"/>
                                    </p:animScale>
                                    <p:animScale>
                                      <p:cBhvr>
                                        <p:cTn id="20" dur="257" decel="50000">
                                          <p:stCondLst>
                                            <p:cond delay="2843"/>
                                          </p:stCondLst>
                                        </p:cTn>
                                        <p:tgtEl>
                                          <p:spTgt spid="9">
                                            <p:txEl>
                                              <p:pRg st="0" end="0"/>
                                            </p:txEl>
                                          </p:spTgt>
                                        </p:tgtEl>
                                      </p:cBhvr>
                                      <p:to x="100000" y="100000"/>
                                    </p:animScale>
                                  </p:childTnLst>
                                </p:cTn>
                              </p:par>
                            </p:childTnLst>
                          </p:cTn>
                        </p:par>
                        <p:par>
                          <p:cTn id="21" fill="hold">
                            <p:stCondLst>
                              <p:cond delay="3100"/>
                            </p:stCondLst>
                            <p:childTnLst>
                              <p:par>
                                <p:cTn id="22" presetID="31" presetClass="exit" presetSubtype="0" fill="hold" nodeType="afterEffect">
                                  <p:stCondLst>
                                    <p:cond delay="0"/>
                                  </p:stCondLst>
                                  <p:childTnLst>
                                    <p:anim calcmode="lin" valueType="num">
                                      <p:cBhvr>
                                        <p:cTn id="23" dur="1600"/>
                                        <p:tgtEl>
                                          <p:spTgt spid="9">
                                            <p:txEl>
                                              <p:pRg st="0" end="0"/>
                                            </p:txEl>
                                          </p:spTgt>
                                        </p:tgtEl>
                                        <p:attrNameLst>
                                          <p:attrName>ppt_w</p:attrName>
                                        </p:attrNameLst>
                                      </p:cBhvr>
                                      <p:tavLst>
                                        <p:tav tm="0">
                                          <p:val>
                                            <p:strVal val="ppt_w"/>
                                          </p:val>
                                        </p:tav>
                                        <p:tav tm="100000">
                                          <p:val>
                                            <p:fltVal val="0"/>
                                          </p:val>
                                        </p:tav>
                                      </p:tavLst>
                                    </p:anim>
                                    <p:anim calcmode="lin" valueType="num">
                                      <p:cBhvr>
                                        <p:cTn id="24" dur="1600"/>
                                        <p:tgtEl>
                                          <p:spTgt spid="9">
                                            <p:txEl>
                                              <p:pRg st="0" end="0"/>
                                            </p:txEl>
                                          </p:spTgt>
                                        </p:tgtEl>
                                        <p:attrNameLst>
                                          <p:attrName>ppt_h</p:attrName>
                                        </p:attrNameLst>
                                      </p:cBhvr>
                                      <p:tavLst>
                                        <p:tav tm="0">
                                          <p:val>
                                            <p:strVal val="ppt_h"/>
                                          </p:val>
                                        </p:tav>
                                        <p:tav tm="100000">
                                          <p:val>
                                            <p:fltVal val="0"/>
                                          </p:val>
                                        </p:tav>
                                      </p:tavLst>
                                    </p:anim>
                                    <p:anim calcmode="lin" valueType="num">
                                      <p:cBhvr>
                                        <p:cTn id="25" dur="1600"/>
                                        <p:tgtEl>
                                          <p:spTgt spid="9">
                                            <p:txEl>
                                              <p:pRg st="0" end="0"/>
                                            </p:txEl>
                                          </p:spTgt>
                                        </p:tgtEl>
                                        <p:attrNameLst>
                                          <p:attrName>style.rotation</p:attrName>
                                        </p:attrNameLst>
                                      </p:cBhvr>
                                      <p:tavLst>
                                        <p:tav tm="0">
                                          <p:val>
                                            <p:fltVal val="0"/>
                                          </p:val>
                                        </p:tav>
                                        <p:tav tm="100000">
                                          <p:val>
                                            <p:fltVal val="90"/>
                                          </p:val>
                                        </p:tav>
                                      </p:tavLst>
                                    </p:anim>
                                    <p:animEffect transition="out" filter="fade">
                                      <p:cBhvr>
                                        <p:cTn id="26" dur="1600"/>
                                        <p:tgtEl>
                                          <p:spTgt spid="9">
                                            <p:txEl>
                                              <p:pRg st="0" end="0"/>
                                            </p:txEl>
                                          </p:spTgt>
                                        </p:tgtEl>
                                      </p:cBhvr>
                                    </p:animEffect>
                                    <p:set>
                                      <p:cBhvr>
                                        <p:cTn id="27" dur="1" fill="hold">
                                          <p:stCondLst>
                                            <p:cond delay="1599"/>
                                          </p:stCondLst>
                                        </p:cTn>
                                        <p:tgtEl>
                                          <p:spTgt spid="9">
                                            <p:txEl>
                                              <p:pRg st="0" end="0"/>
                                            </p:txEl>
                                          </p:spTgt>
                                        </p:tgtEl>
                                        <p:attrNameLst>
                                          <p:attrName>style.visibility</p:attrName>
                                        </p:attrNameLst>
                                      </p:cBhvr>
                                      <p:to>
                                        <p:strVal val="hidden"/>
                                      </p:to>
                                    </p:set>
                                  </p:childTnLst>
                                </p:cTn>
                              </p:par>
                              <p:par>
                                <p:cTn id="28" presetID="1" presetClass="mediacall" presetSubtype="0" fill="hold" nodeType="withEffect">
                                  <p:stCondLst>
                                    <p:cond delay="0"/>
                                  </p:stCondLst>
                                  <p:childTnLst>
                                    <p:cmd type="call" cmd="playFrom(0.0)">
                                      <p:cBhvr>
                                        <p:cTn id="29" dur="731" fill="hold"/>
                                        <p:tgtEl>
                                          <p:spTgt spid="10"/>
                                        </p:tgtEl>
                                      </p:cBhvr>
                                    </p:cmd>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10"/>
                </p:tgtEl>
              </p:cMediaNode>
            </p:audio>
          </p:childTnLst>
        </p:cTn>
      </p:par>
    </p:tnLst>
    <p:bldLst>
      <p:bldP spid="9" grpId="0" build="allAtOnce"/>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Shape, background pattern&#10;&#10;Description automatically generated">
            <a:extLst>
              <a:ext uri="{FF2B5EF4-FFF2-40B4-BE49-F238E27FC236}">
                <a16:creationId xmlns:a16="http://schemas.microsoft.com/office/drawing/2014/main" id="{1C6694A0-D421-8D90-D0E8-8830C99F28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373471" y="530352"/>
            <a:ext cx="11565980"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FDF82D31-9D8A-91BC-1580-AE9ED5719831}"/>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2" name="TextBox 1">
            <a:extLst>
              <a:ext uri="{FF2B5EF4-FFF2-40B4-BE49-F238E27FC236}">
                <a16:creationId xmlns:a16="http://schemas.microsoft.com/office/drawing/2014/main" id="{DFC9C5A2-446D-531F-5FDB-2F0E2CB5E4D5}"/>
              </a:ext>
            </a:extLst>
          </p:cNvPr>
          <p:cNvSpPr txBox="1"/>
          <p:nvPr/>
        </p:nvSpPr>
        <p:spPr>
          <a:xfrm>
            <a:off x="787625" y="2183953"/>
            <a:ext cx="10616748" cy="2123658"/>
          </a:xfrm>
          <a:prstGeom prst="rect">
            <a:avLst/>
          </a:prstGeom>
          <a:noFill/>
        </p:spPr>
        <p:txBody>
          <a:bodyPr wrap="square" rtlCol="0">
            <a:spAutoFit/>
          </a:bodyPr>
          <a:lstStyle/>
          <a:p>
            <a:pPr algn="ctr"/>
            <a:r>
              <a:rPr lang="en-GB" sz="6600" dirty="0">
                <a:solidFill>
                  <a:schemeClr val="bg1"/>
                </a:solidFill>
                <a:latin typeface="Andika" panose="02000000000000000000" pitchFamily="2" charset="0"/>
              </a:rPr>
              <a:t>Scrambler growled </a:t>
            </a:r>
            <a:br>
              <a:rPr lang="en-GB" sz="6600" dirty="0">
                <a:solidFill>
                  <a:schemeClr val="bg1"/>
                </a:solidFill>
                <a:latin typeface="Andika" panose="02000000000000000000" pitchFamily="2" charset="0"/>
              </a:rPr>
            </a:br>
            <a:r>
              <a:rPr lang="en-GB" sz="6600" dirty="0">
                <a:solidFill>
                  <a:schemeClr val="bg1"/>
                </a:solidFill>
                <a:latin typeface="Andika" panose="02000000000000000000" pitchFamily="2" charset="0"/>
              </a:rPr>
              <a:t>“You’ll never catch me!”</a:t>
            </a:r>
          </a:p>
        </p:txBody>
      </p:sp>
    </p:spTree>
    <p:extLst>
      <p:ext uri="{BB962C8B-B14F-4D97-AF65-F5344CB8AC3E}">
        <p14:creationId xmlns:p14="http://schemas.microsoft.com/office/powerpoint/2010/main" val="3499639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7D191D-6489-1519-959F-E3D5AF9EFD18}"/>
            </a:ext>
          </a:extLst>
        </p:cNvPr>
        <p:cNvGrpSpPr/>
        <p:nvPr/>
      </p:nvGrpSpPr>
      <p:grpSpPr>
        <a:xfrm>
          <a:off x="0" y="0"/>
          <a:ext cx="0" cy="0"/>
          <a:chOff x="0" y="0"/>
          <a:chExt cx="0" cy="0"/>
        </a:xfrm>
      </p:grpSpPr>
      <p:pic>
        <p:nvPicPr>
          <p:cNvPr id="9" name="Picture 8" descr="Shape, background pattern&#10;&#10;Description automatically generated">
            <a:extLst>
              <a:ext uri="{FF2B5EF4-FFF2-40B4-BE49-F238E27FC236}">
                <a16:creationId xmlns:a16="http://schemas.microsoft.com/office/drawing/2014/main" id="{FB6BF800-4B0A-DCD1-9D01-E6BAAD7ABE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27A217D1-A052-0CCB-915D-0DE6EA9D02AB}"/>
              </a:ext>
            </a:extLst>
          </p:cNvPr>
          <p:cNvSpPr>
            <a:spLocks noGrp="1"/>
          </p:cNvSpPr>
          <p:nvPr>
            <p:ph idx="1"/>
          </p:nvPr>
        </p:nvSpPr>
        <p:spPr>
          <a:xfrm>
            <a:off x="342900" y="530352"/>
            <a:ext cx="11596551" cy="5946648"/>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FD7B82AE-AE71-4D0B-7F23-B3157D8A0B31}"/>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B776BDBD-9DFE-7A04-E046-9C0AD972EA9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10" name="TextBox 9">
            <a:extLst>
              <a:ext uri="{FF2B5EF4-FFF2-40B4-BE49-F238E27FC236}">
                <a16:creationId xmlns:a16="http://schemas.microsoft.com/office/drawing/2014/main" id="{5867244B-742F-9DD2-2222-493586F11425}"/>
              </a:ext>
            </a:extLst>
          </p:cNvPr>
          <p:cNvSpPr txBox="1"/>
          <p:nvPr/>
        </p:nvSpPr>
        <p:spPr>
          <a:xfrm>
            <a:off x="583055" y="5193506"/>
            <a:ext cx="10990218" cy="646331"/>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The reporting clause was not punctuated. </a:t>
            </a:r>
          </a:p>
        </p:txBody>
      </p:sp>
      <p:sp>
        <p:nvSpPr>
          <p:cNvPr id="2" name="TextBox 1">
            <a:extLst>
              <a:ext uri="{FF2B5EF4-FFF2-40B4-BE49-F238E27FC236}">
                <a16:creationId xmlns:a16="http://schemas.microsoft.com/office/drawing/2014/main" id="{C4111591-6AFB-338D-52BD-D55A6B94E973}"/>
              </a:ext>
            </a:extLst>
          </p:cNvPr>
          <p:cNvSpPr txBox="1"/>
          <p:nvPr/>
        </p:nvSpPr>
        <p:spPr>
          <a:xfrm>
            <a:off x="787625" y="2183953"/>
            <a:ext cx="10616748" cy="2123658"/>
          </a:xfrm>
          <a:prstGeom prst="rect">
            <a:avLst/>
          </a:prstGeom>
          <a:noFill/>
        </p:spPr>
        <p:txBody>
          <a:bodyPr wrap="square" rtlCol="0">
            <a:spAutoFit/>
          </a:bodyPr>
          <a:lstStyle/>
          <a:p>
            <a:pPr algn="ctr"/>
            <a:r>
              <a:rPr lang="en-GB" sz="6600" dirty="0">
                <a:solidFill>
                  <a:schemeClr val="bg1"/>
                </a:solidFill>
                <a:latin typeface="Andika" panose="02000000000000000000" pitchFamily="2" charset="0"/>
              </a:rPr>
              <a:t>Scrambler growled</a:t>
            </a:r>
            <a:r>
              <a:rPr lang="en-GB" sz="6600" dirty="0">
                <a:solidFill>
                  <a:srgbClr val="FFFF00"/>
                </a:solidFill>
                <a:latin typeface="Andika" panose="02000000000000000000" pitchFamily="2" charset="0"/>
              </a:rPr>
              <a:t>,</a:t>
            </a:r>
            <a:r>
              <a:rPr lang="en-GB" sz="6600" dirty="0">
                <a:solidFill>
                  <a:schemeClr val="bg1"/>
                </a:solidFill>
                <a:latin typeface="Andika" panose="02000000000000000000" pitchFamily="2" charset="0"/>
              </a:rPr>
              <a:t> </a:t>
            </a:r>
            <a:br>
              <a:rPr lang="en-GB" sz="6600" dirty="0">
                <a:solidFill>
                  <a:schemeClr val="bg1"/>
                </a:solidFill>
                <a:latin typeface="Andika" panose="02000000000000000000" pitchFamily="2" charset="0"/>
              </a:rPr>
            </a:br>
            <a:r>
              <a:rPr lang="en-GB" sz="6600" dirty="0">
                <a:solidFill>
                  <a:schemeClr val="bg1"/>
                </a:solidFill>
                <a:latin typeface="Andika" panose="02000000000000000000" pitchFamily="2" charset="0"/>
              </a:rPr>
              <a:t>“You’ll never catch me!”</a:t>
            </a:r>
          </a:p>
        </p:txBody>
      </p:sp>
    </p:spTree>
    <p:extLst>
      <p:ext uri="{BB962C8B-B14F-4D97-AF65-F5344CB8AC3E}">
        <p14:creationId xmlns:p14="http://schemas.microsoft.com/office/powerpoint/2010/main" val="1496275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B27978-037A-DC22-DFDB-49651C4A5BE2}"/>
            </a:ext>
          </a:extLst>
        </p:cNvPr>
        <p:cNvGrpSpPr/>
        <p:nvPr/>
      </p:nvGrpSpPr>
      <p:grpSpPr>
        <a:xfrm>
          <a:off x="0" y="0"/>
          <a:ext cx="0" cy="0"/>
          <a:chOff x="0" y="0"/>
          <a:chExt cx="0" cy="0"/>
        </a:xfrm>
      </p:grpSpPr>
      <p:pic>
        <p:nvPicPr>
          <p:cNvPr id="5" name="Picture 4" descr="A picture containing shape&#10;&#10;Description automatically generated">
            <a:extLst>
              <a:ext uri="{FF2B5EF4-FFF2-40B4-BE49-F238E27FC236}">
                <a16:creationId xmlns:a16="http://schemas.microsoft.com/office/drawing/2014/main" id="{515699D9-6AE1-72B4-3562-E7E36DF54E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5CC287A7-FF55-60CE-A051-68FF9FB1FA53}"/>
              </a:ext>
            </a:extLst>
          </p:cNvPr>
          <p:cNvSpPr>
            <a:spLocks noGrp="1"/>
          </p:cNvSpPr>
          <p:nvPr>
            <p:ph idx="1"/>
          </p:nvPr>
        </p:nvSpPr>
        <p:spPr>
          <a:xfrm>
            <a:off x="239985" y="342900"/>
            <a:ext cx="11699466" cy="6219825"/>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2" name="TextBox 1">
            <a:extLst>
              <a:ext uri="{FF2B5EF4-FFF2-40B4-BE49-F238E27FC236}">
                <a16:creationId xmlns:a16="http://schemas.microsoft.com/office/drawing/2014/main" id="{4FF2E1F1-6779-1C52-940D-CCF6D163D44F}"/>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4" name="TextBox 3">
            <a:extLst>
              <a:ext uri="{FF2B5EF4-FFF2-40B4-BE49-F238E27FC236}">
                <a16:creationId xmlns:a16="http://schemas.microsoft.com/office/drawing/2014/main" id="{2405FE7A-54C9-87DC-C259-E6B70772A80E}"/>
              </a:ext>
            </a:extLst>
          </p:cNvPr>
          <p:cNvSpPr txBox="1"/>
          <p:nvPr/>
        </p:nvSpPr>
        <p:spPr>
          <a:xfrm>
            <a:off x="781344" y="2094328"/>
            <a:ext cx="10616748" cy="2123658"/>
          </a:xfrm>
          <a:prstGeom prst="rect">
            <a:avLst/>
          </a:prstGeom>
          <a:noFill/>
        </p:spPr>
        <p:txBody>
          <a:bodyPr wrap="square" rtlCol="0">
            <a:spAutoFit/>
          </a:bodyPr>
          <a:lstStyle/>
          <a:p>
            <a:pPr algn="ctr"/>
            <a:r>
              <a:rPr lang="en-GB" sz="6600" dirty="0">
                <a:solidFill>
                  <a:schemeClr val="bg1"/>
                </a:solidFill>
                <a:latin typeface="Andika" panose="02000000000000000000" pitchFamily="2" charset="0"/>
              </a:rPr>
              <a:t>Not even a little, </a:t>
            </a:r>
            <a:br>
              <a:rPr lang="en-GB" sz="6600" dirty="0">
                <a:solidFill>
                  <a:schemeClr val="bg1"/>
                </a:solidFill>
                <a:latin typeface="Andika" panose="02000000000000000000" pitchFamily="2" charset="0"/>
              </a:rPr>
            </a:br>
            <a:r>
              <a:rPr lang="en-GB" sz="6600" dirty="0">
                <a:solidFill>
                  <a:schemeClr val="bg1"/>
                </a:solidFill>
                <a:latin typeface="Andika" panose="02000000000000000000" pitchFamily="2" charset="0"/>
              </a:rPr>
              <a:t>Emile replied.</a:t>
            </a:r>
          </a:p>
        </p:txBody>
      </p:sp>
    </p:spTree>
    <p:extLst>
      <p:ext uri="{BB962C8B-B14F-4D97-AF65-F5344CB8AC3E}">
        <p14:creationId xmlns:p14="http://schemas.microsoft.com/office/powerpoint/2010/main" val="1844737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5E2AA2-003E-4C41-17B8-AB1E4F6C244D}"/>
            </a:ext>
          </a:extLst>
        </p:cNvPr>
        <p:cNvGrpSpPr/>
        <p:nvPr/>
      </p:nvGrpSpPr>
      <p:grpSpPr>
        <a:xfrm>
          <a:off x="0" y="0"/>
          <a:ext cx="0" cy="0"/>
          <a:chOff x="0" y="0"/>
          <a:chExt cx="0" cy="0"/>
        </a:xfrm>
      </p:grpSpPr>
      <p:pic>
        <p:nvPicPr>
          <p:cNvPr id="7" name="Picture 6" descr="A picture containing shape&#10;&#10;Description automatically generated">
            <a:extLst>
              <a:ext uri="{FF2B5EF4-FFF2-40B4-BE49-F238E27FC236}">
                <a16:creationId xmlns:a16="http://schemas.microsoft.com/office/drawing/2014/main" id="{7F41B5DC-4D4A-147A-C9FA-469113F1CD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FF54A302-752B-8B0A-E981-2334CEC6DC19}"/>
              </a:ext>
            </a:extLst>
          </p:cNvPr>
          <p:cNvSpPr>
            <a:spLocks noGrp="1"/>
          </p:cNvSpPr>
          <p:nvPr>
            <p:ph idx="1"/>
          </p:nvPr>
        </p:nvSpPr>
        <p:spPr>
          <a:xfrm>
            <a:off x="342900" y="257176"/>
            <a:ext cx="11596551" cy="6345756"/>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0712EC6F-558F-4AB4-6721-CD3F94742EC4}"/>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3822CECC-E6D1-E631-4908-DDA309C60B1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13" name="TextBox 12">
            <a:extLst>
              <a:ext uri="{FF2B5EF4-FFF2-40B4-BE49-F238E27FC236}">
                <a16:creationId xmlns:a16="http://schemas.microsoft.com/office/drawing/2014/main" id="{ADAD7CEC-9A8A-E066-7ECF-5609CB11522B}"/>
              </a:ext>
            </a:extLst>
          </p:cNvPr>
          <p:cNvSpPr txBox="1"/>
          <p:nvPr/>
        </p:nvSpPr>
        <p:spPr>
          <a:xfrm>
            <a:off x="528636" y="5433201"/>
            <a:ext cx="10990218" cy="646331"/>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The speech marks were missing!</a:t>
            </a:r>
          </a:p>
        </p:txBody>
      </p:sp>
      <p:sp>
        <p:nvSpPr>
          <p:cNvPr id="2" name="TextBox 1">
            <a:extLst>
              <a:ext uri="{FF2B5EF4-FFF2-40B4-BE49-F238E27FC236}">
                <a16:creationId xmlns:a16="http://schemas.microsoft.com/office/drawing/2014/main" id="{17FFD184-274A-8906-8410-F09A0F3A93F0}"/>
              </a:ext>
            </a:extLst>
          </p:cNvPr>
          <p:cNvSpPr txBox="1"/>
          <p:nvPr/>
        </p:nvSpPr>
        <p:spPr>
          <a:xfrm>
            <a:off x="781344" y="2094328"/>
            <a:ext cx="10616748" cy="2123658"/>
          </a:xfrm>
          <a:prstGeom prst="rect">
            <a:avLst/>
          </a:prstGeom>
          <a:noFill/>
        </p:spPr>
        <p:txBody>
          <a:bodyPr wrap="square" rtlCol="0">
            <a:spAutoFit/>
          </a:bodyPr>
          <a:lstStyle/>
          <a:p>
            <a:pPr algn="ctr"/>
            <a:r>
              <a:rPr lang="en-GB" sz="6600" dirty="0">
                <a:solidFill>
                  <a:srgbClr val="FFFF00"/>
                </a:solidFill>
                <a:latin typeface="Andika" panose="02000000000000000000" pitchFamily="2" charset="0"/>
              </a:rPr>
              <a:t>“</a:t>
            </a:r>
            <a:r>
              <a:rPr lang="en-GB" sz="6600" dirty="0">
                <a:solidFill>
                  <a:schemeClr val="bg1"/>
                </a:solidFill>
                <a:latin typeface="Andika" panose="02000000000000000000" pitchFamily="2" charset="0"/>
              </a:rPr>
              <a:t>Not even a little,</a:t>
            </a:r>
            <a:r>
              <a:rPr lang="en-GB" sz="6600" dirty="0">
                <a:solidFill>
                  <a:srgbClr val="FFFF00"/>
                </a:solidFill>
                <a:latin typeface="Andika" panose="02000000000000000000" pitchFamily="2" charset="0"/>
              </a:rPr>
              <a:t>”</a:t>
            </a:r>
            <a:br>
              <a:rPr lang="en-GB" sz="6600" dirty="0">
                <a:solidFill>
                  <a:schemeClr val="bg1"/>
                </a:solidFill>
                <a:latin typeface="Andika" panose="02000000000000000000" pitchFamily="2" charset="0"/>
              </a:rPr>
            </a:br>
            <a:r>
              <a:rPr lang="en-GB" sz="6600" dirty="0">
                <a:solidFill>
                  <a:schemeClr val="bg1"/>
                </a:solidFill>
                <a:latin typeface="Andika" panose="02000000000000000000" pitchFamily="2" charset="0"/>
              </a:rPr>
              <a:t>Emile replied.</a:t>
            </a:r>
          </a:p>
        </p:txBody>
      </p:sp>
    </p:spTree>
    <p:extLst>
      <p:ext uri="{BB962C8B-B14F-4D97-AF65-F5344CB8AC3E}">
        <p14:creationId xmlns:p14="http://schemas.microsoft.com/office/powerpoint/2010/main" val="3781783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4B2B1F-9B0C-7E93-212D-856E0591CBD7}"/>
            </a:ext>
          </a:extLst>
        </p:cNvPr>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F57F35F8-1A20-A093-352D-D1CD8FAA12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10" name="Content Placeholder 2">
            <a:extLst>
              <a:ext uri="{FF2B5EF4-FFF2-40B4-BE49-F238E27FC236}">
                <a16:creationId xmlns:a16="http://schemas.microsoft.com/office/drawing/2014/main" id="{04ECF31D-A184-310A-BBC9-0FACE1238F45}"/>
              </a:ext>
            </a:extLst>
          </p:cNvPr>
          <p:cNvSpPr txBox="1">
            <a:spLocks/>
          </p:cNvSpPr>
          <p:nvPr/>
        </p:nvSpPr>
        <p:spPr>
          <a:xfrm>
            <a:off x="355464" y="254127"/>
            <a:ext cx="11596551" cy="6203823"/>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a:solidFill>
                <a:schemeClr val="bg1"/>
              </a:solidFill>
            </a:endParaRPr>
          </a:p>
          <a:p>
            <a:pPr marL="0" indent="0" algn="ctr">
              <a:buFont typeface="Arial" panose="020B0604020202020204" pitchFamily="34" charset="0"/>
              <a:buNone/>
            </a:pPr>
            <a:endParaRPr lang="en-GB" sz="4400" dirty="0">
              <a:solidFill>
                <a:schemeClr val="bg1"/>
              </a:solidFill>
            </a:endParaRPr>
          </a:p>
        </p:txBody>
      </p:sp>
      <p:sp>
        <p:nvSpPr>
          <p:cNvPr id="6" name="TextBox 5">
            <a:extLst>
              <a:ext uri="{FF2B5EF4-FFF2-40B4-BE49-F238E27FC236}">
                <a16:creationId xmlns:a16="http://schemas.microsoft.com/office/drawing/2014/main" id="{68BC69BD-A790-3632-F22C-1ECF787AC42B}"/>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2" name="TextBox 1">
            <a:extLst>
              <a:ext uri="{FF2B5EF4-FFF2-40B4-BE49-F238E27FC236}">
                <a16:creationId xmlns:a16="http://schemas.microsoft.com/office/drawing/2014/main" id="{BF034E3D-7AF1-B66E-327E-F489EFC03372}"/>
              </a:ext>
            </a:extLst>
          </p:cNvPr>
          <p:cNvSpPr txBox="1"/>
          <p:nvPr/>
        </p:nvSpPr>
        <p:spPr>
          <a:xfrm>
            <a:off x="787625" y="2183101"/>
            <a:ext cx="10616748" cy="2123658"/>
          </a:xfrm>
          <a:prstGeom prst="rect">
            <a:avLst/>
          </a:prstGeom>
          <a:noFill/>
        </p:spPr>
        <p:txBody>
          <a:bodyPr wrap="square" rtlCol="0">
            <a:spAutoFit/>
          </a:bodyPr>
          <a:lstStyle/>
          <a:p>
            <a:pPr algn="ctr"/>
            <a:r>
              <a:rPr lang="en-GB" sz="6600" dirty="0">
                <a:solidFill>
                  <a:schemeClr val="bg1"/>
                </a:solidFill>
                <a:latin typeface="Andika" panose="02000000000000000000" pitchFamily="2" charset="0"/>
              </a:rPr>
              <a:t>Scrambler shouted, </a:t>
            </a:r>
            <a:br>
              <a:rPr lang="en-GB" sz="6600" dirty="0">
                <a:solidFill>
                  <a:schemeClr val="bg1"/>
                </a:solidFill>
                <a:latin typeface="Andika" panose="02000000000000000000" pitchFamily="2" charset="0"/>
              </a:rPr>
            </a:br>
            <a:r>
              <a:rPr lang="en-GB" sz="6600" dirty="0">
                <a:solidFill>
                  <a:schemeClr val="bg1"/>
                </a:solidFill>
                <a:latin typeface="Andika" panose="02000000000000000000" pitchFamily="2" charset="0"/>
              </a:rPr>
              <a:t>“This planet will be mine!”</a:t>
            </a:r>
          </a:p>
        </p:txBody>
      </p:sp>
    </p:spTree>
    <p:extLst>
      <p:ext uri="{BB962C8B-B14F-4D97-AF65-F5344CB8AC3E}">
        <p14:creationId xmlns:p14="http://schemas.microsoft.com/office/powerpoint/2010/main" val="1112111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E2F53A-4A65-AC6B-D966-57F9623E67A7}"/>
            </a:ext>
          </a:extLst>
        </p:cNvPr>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B1F9C450-FA03-3646-3B72-8A6751C838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0F3562B9-E498-0BB8-EC44-59F685F6182E}"/>
              </a:ext>
            </a:extLst>
          </p:cNvPr>
          <p:cNvSpPr>
            <a:spLocks noGrp="1"/>
          </p:cNvSpPr>
          <p:nvPr>
            <p:ph idx="1"/>
          </p:nvPr>
        </p:nvSpPr>
        <p:spPr>
          <a:xfrm>
            <a:off x="342900" y="530352"/>
            <a:ext cx="11596551" cy="620382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0D22CD12-E97F-8D38-175E-0AF076FC2A4A}"/>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pic>
        <p:nvPicPr>
          <p:cNvPr id="7" name="the-correct-answer-33-183620">
            <a:hlinkClick r:id="" action="ppaction://media"/>
            <a:extLst>
              <a:ext uri="{FF2B5EF4-FFF2-40B4-BE49-F238E27FC236}">
                <a16:creationId xmlns:a16="http://schemas.microsoft.com/office/drawing/2014/main" id="{A4F22107-DD7A-BFCB-46E4-BC1FBA8DBDE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2" name="TextBox 1">
            <a:extLst>
              <a:ext uri="{FF2B5EF4-FFF2-40B4-BE49-F238E27FC236}">
                <a16:creationId xmlns:a16="http://schemas.microsoft.com/office/drawing/2014/main" id="{07B389E7-69C8-CA00-EB67-58EF990494DD}"/>
              </a:ext>
            </a:extLst>
          </p:cNvPr>
          <p:cNvSpPr txBox="1"/>
          <p:nvPr/>
        </p:nvSpPr>
        <p:spPr>
          <a:xfrm>
            <a:off x="787625" y="2183101"/>
            <a:ext cx="10616748" cy="2123658"/>
          </a:xfrm>
          <a:prstGeom prst="rect">
            <a:avLst/>
          </a:prstGeom>
          <a:noFill/>
        </p:spPr>
        <p:txBody>
          <a:bodyPr wrap="square" rtlCol="0">
            <a:spAutoFit/>
          </a:bodyPr>
          <a:lstStyle/>
          <a:p>
            <a:pPr algn="ctr"/>
            <a:r>
              <a:rPr lang="en-GB" sz="6600" dirty="0">
                <a:solidFill>
                  <a:schemeClr val="bg1"/>
                </a:solidFill>
                <a:latin typeface="Andika" panose="02000000000000000000" pitchFamily="2" charset="0"/>
              </a:rPr>
              <a:t>Scrambler shouted, </a:t>
            </a:r>
            <a:br>
              <a:rPr lang="en-GB" sz="6600" dirty="0">
                <a:solidFill>
                  <a:schemeClr val="bg1"/>
                </a:solidFill>
                <a:latin typeface="Andika" panose="02000000000000000000" pitchFamily="2" charset="0"/>
              </a:rPr>
            </a:br>
            <a:r>
              <a:rPr lang="en-GB" sz="6600" dirty="0">
                <a:solidFill>
                  <a:schemeClr val="bg1"/>
                </a:solidFill>
                <a:latin typeface="Andika" panose="02000000000000000000" pitchFamily="2" charset="0"/>
              </a:rPr>
              <a:t>“This planet will be mine!”</a:t>
            </a:r>
          </a:p>
        </p:txBody>
      </p:sp>
      <p:sp>
        <p:nvSpPr>
          <p:cNvPr id="5" name="TextBox 4">
            <a:extLst>
              <a:ext uri="{FF2B5EF4-FFF2-40B4-BE49-F238E27FC236}">
                <a16:creationId xmlns:a16="http://schemas.microsoft.com/office/drawing/2014/main" id="{EAD6F7AA-890A-CF07-BB01-CD1D48ABBF96}"/>
              </a:ext>
            </a:extLst>
          </p:cNvPr>
          <p:cNvSpPr txBox="1"/>
          <p:nvPr/>
        </p:nvSpPr>
        <p:spPr>
          <a:xfrm>
            <a:off x="583055" y="4734539"/>
            <a:ext cx="10990218" cy="1754326"/>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Speech marks are used correctly. </a:t>
            </a:r>
            <a:br>
              <a:rPr lang="en-GB" sz="3600" dirty="0">
                <a:solidFill>
                  <a:schemeClr val="bg1"/>
                </a:solidFill>
                <a:latin typeface="Andika" panose="02000000000000000000" pitchFamily="2" charset="0"/>
              </a:rPr>
            </a:br>
            <a:r>
              <a:rPr lang="en-GB" sz="3600" dirty="0">
                <a:solidFill>
                  <a:schemeClr val="bg1"/>
                </a:solidFill>
                <a:latin typeface="Andika" panose="02000000000000000000" pitchFamily="2" charset="0"/>
              </a:rPr>
              <a:t>The speech is punctuated correctly. </a:t>
            </a:r>
            <a:br>
              <a:rPr lang="en-GB" sz="3600" dirty="0">
                <a:solidFill>
                  <a:schemeClr val="bg1"/>
                </a:solidFill>
                <a:latin typeface="Andika" panose="02000000000000000000" pitchFamily="2" charset="0"/>
              </a:rPr>
            </a:br>
            <a:r>
              <a:rPr lang="en-GB" sz="3600" dirty="0">
                <a:solidFill>
                  <a:schemeClr val="bg1"/>
                </a:solidFill>
                <a:latin typeface="Andika" panose="02000000000000000000" pitchFamily="2" charset="0"/>
              </a:rPr>
              <a:t>The reporting clause is </a:t>
            </a:r>
            <a:r>
              <a:rPr lang="en-GB" sz="3600">
                <a:solidFill>
                  <a:schemeClr val="bg1"/>
                </a:solidFill>
                <a:latin typeface="Andika" panose="02000000000000000000" pitchFamily="2" charset="0"/>
              </a:rPr>
              <a:t>punctuated correctly. </a:t>
            </a:r>
            <a:endParaRPr lang="en-GB" sz="3600" dirty="0">
              <a:solidFill>
                <a:schemeClr val="bg1"/>
              </a:solidFill>
              <a:latin typeface="Andika" panose="02000000000000000000" pitchFamily="2" charset="0"/>
            </a:endParaRPr>
          </a:p>
        </p:txBody>
      </p:sp>
      <p:sp>
        <p:nvSpPr>
          <p:cNvPr id="6" name="Rectangle: Rounded Corners 5">
            <a:hlinkClick r:id="rId6"/>
            <a:extLst>
              <a:ext uri="{FF2B5EF4-FFF2-40B4-BE49-F238E27FC236}">
                <a16:creationId xmlns:a16="http://schemas.microsoft.com/office/drawing/2014/main" id="{356A0757-F8AD-FFE4-9C01-F6F96E87CA9D}"/>
              </a:ext>
            </a:extLst>
          </p:cNvPr>
          <p:cNvSpPr/>
          <p:nvPr/>
        </p:nvSpPr>
        <p:spPr>
          <a:xfrm>
            <a:off x="9782706" y="87044"/>
            <a:ext cx="2283019" cy="906569"/>
          </a:xfrm>
          <a:prstGeom prst="roundRect">
            <a:avLst/>
          </a:prstGeom>
          <a:solidFill>
            <a:srgbClr val="FF000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Rate this resource.</a:t>
            </a:r>
            <a:endParaRPr lang="en-GB" sz="800" b="1" dirty="0">
              <a:solidFill>
                <a:schemeClr val="bg1"/>
              </a:solidFill>
            </a:endParaRPr>
          </a:p>
        </p:txBody>
      </p:sp>
    </p:spTree>
    <p:extLst>
      <p:ext uri="{BB962C8B-B14F-4D97-AF65-F5344CB8AC3E}">
        <p14:creationId xmlns:p14="http://schemas.microsoft.com/office/powerpoint/2010/main" val="2397463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par>
                    <p:cTn id="35" fill="hold">
                      <p:stCondLst>
                        <p:cond delay="indefinite"/>
                      </p:stCondLst>
                      <p:childTnLst>
                        <p:par>
                          <p:cTn id="36" fill="hold">
                            <p:stCondLst>
                              <p:cond delay="0"/>
                            </p:stCondLst>
                            <p:childTnLst>
                              <p:par>
                                <p:cTn id="37" presetID="47" presetClass="entr" presetSubtype="0" fill="hold" grpId="0" nodeType="click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1000"/>
                                        <p:tgtEl>
                                          <p:spTgt spid="6"/>
                                        </p:tgtEl>
                                      </p:cBhvr>
                                    </p:animEffect>
                                    <p:anim calcmode="lin" valueType="num">
                                      <p:cBhvr>
                                        <p:cTn id="40" dur="1000" fill="hold"/>
                                        <p:tgtEl>
                                          <p:spTgt spid="6"/>
                                        </p:tgtEl>
                                        <p:attrNameLst>
                                          <p:attrName>ppt_x</p:attrName>
                                        </p:attrNameLst>
                                      </p:cBhvr>
                                      <p:tavLst>
                                        <p:tav tm="0">
                                          <p:val>
                                            <p:strVal val="#ppt_x"/>
                                          </p:val>
                                        </p:tav>
                                        <p:tav tm="100000">
                                          <p:val>
                                            <p:strVal val="#ppt_x"/>
                                          </p:val>
                                        </p:tav>
                                      </p:tavLst>
                                    </p:anim>
                                    <p:anim calcmode="lin" valueType="num">
                                      <p:cBhvr>
                                        <p:cTn id="4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42" fill="hold" display="0">
                  <p:stCondLst>
                    <p:cond delay="indefinite"/>
                  </p:stCondLst>
                  <p:endCondLst>
                    <p:cond evt="onStopAudio" delay="0">
                      <p:tgtEl>
                        <p:sldTgt/>
                      </p:tgtEl>
                    </p:cond>
                  </p:endCondLst>
                </p:cTn>
                <p:tgtEl>
                  <p:spTgt spid="7"/>
                </p:tgtEl>
              </p:cMediaNode>
            </p:audio>
          </p:childTnLst>
        </p:cTn>
      </p:par>
    </p:tnLst>
    <p:bldLst>
      <p:bldP spid="4" grpId="0" build="allAtOnce"/>
      <p:bldP spid="5" grpId="0"/>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0F9302-BAA6-EE13-979F-4E6821E7D8AD}"/>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0FD7D272-883D-ACF5-6D07-9AD2D717DC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3977C80-1B9C-3430-3083-EEF52560A5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018E636-D6A5-4615-CE46-E77FFC37404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1C2DFAEE-D3BE-8166-CD9E-100D7311CE09}"/>
              </a:ext>
            </a:extLst>
          </p:cNvPr>
          <p:cNvGraphicFramePr/>
          <p:nvPr/>
        </p:nvGraphicFramePr>
        <p:xfrm>
          <a:off x="1544318" y="848708"/>
          <a:ext cx="9952356" cy="35232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BFD1CCA-FC35-4063-AA0B-748B498F8CD4}"/>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C0000CAD-87D2-93F3-2944-93D485C3595B}"/>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3849219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413166-A5F3-5EAA-05BB-04D096266DD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B02B40DB-F1F7-7653-538E-E54303A111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56E21DBB-8F82-3C92-6D02-B97FCD712B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66F44EB-BA51-20D1-DBEB-B1FF32F43C8F}"/>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63BBBDD7-5EE5-AB74-AC48-D88432E8A4DE}"/>
              </a:ext>
            </a:extLst>
          </p:cNvPr>
          <p:cNvGraphicFramePr/>
          <p:nvPr/>
        </p:nvGraphicFramePr>
        <p:xfrm>
          <a:off x="1544319" y="848709"/>
          <a:ext cx="9952356" cy="35909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864C0C94-5422-E086-4B2E-41D5EE4B46B1}"/>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4840E774-E84D-FE40-BC2E-6015F1C59FC7}"/>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818189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1C8804-2B99-2105-7E99-47E7D09FF72D}"/>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E7925F13-4466-84D3-81CB-683441239D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6C3DC379-3704-3B8C-01F3-8596A119F4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829026FF-255B-3511-0FDD-814CA2C3089E}"/>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3E8D1C69-4287-CDF9-134F-C57591421FB6}"/>
              </a:ext>
            </a:extLst>
          </p:cNvPr>
          <p:cNvGraphicFramePr/>
          <p:nvPr/>
        </p:nvGraphicFramePr>
        <p:xfrm>
          <a:off x="1544319" y="848709"/>
          <a:ext cx="9952356" cy="35909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288D58C2-512B-6D0F-2174-4399DEBBFD42}"/>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2FC2430D-8523-C781-89CB-9D3D713B40AD}"/>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1144376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3D2E75-737D-BD7C-E53E-691071DBDE93}"/>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A27BBACD-19E8-7DC1-6772-893A4616A5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46AB095C-6C1F-C002-9183-4B28C63381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E345C9CA-F61B-76A7-1ADB-D6BAB33127F2}"/>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E36843A5-D138-21AE-FF9B-C50914A2E2BC}"/>
              </a:ext>
            </a:extLst>
          </p:cNvPr>
          <p:cNvGraphicFramePr/>
          <p:nvPr/>
        </p:nvGraphicFramePr>
        <p:xfrm>
          <a:off x="1544319" y="781051"/>
          <a:ext cx="9952356" cy="365858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3F18FEC8-84E4-1597-1427-CD59543AF5AD}"/>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2039D568-ACA6-41FA-77E2-051954084077}"/>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types of punctuation we have already met.</a:t>
            </a:r>
          </a:p>
          <a:p>
            <a:pPr algn="ctr"/>
            <a:endParaRPr lang="en-GB" sz="2400" dirty="0"/>
          </a:p>
          <a:p>
            <a:pPr algn="ctr"/>
            <a:r>
              <a:rPr lang="en-GB" sz="2400" dirty="0"/>
              <a:t>Can anyone remember the different types?</a:t>
            </a:r>
          </a:p>
        </p:txBody>
      </p:sp>
    </p:spTree>
    <p:extLst>
      <p:ext uri="{BB962C8B-B14F-4D97-AF65-F5344CB8AC3E}">
        <p14:creationId xmlns:p14="http://schemas.microsoft.com/office/powerpoint/2010/main" val="3862629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BC52FA-DB88-3A7E-5F17-A0ED130B1624}"/>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77BBE234-50F7-6ED3-E8A7-3063FF803C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7D19C397-9B27-0494-3971-8B804FBC48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63B5932-0FEF-1AFC-6328-072E04A9022F}"/>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2EEA903B-15AF-ECCB-16AC-37E402A12BCF}"/>
              </a:ext>
            </a:extLst>
          </p:cNvPr>
          <p:cNvGraphicFramePr/>
          <p:nvPr/>
        </p:nvGraphicFramePr>
        <p:xfrm>
          <a:off x="638175" y="848708"/>
          <a:ext cx="11258550" cy="33728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E270FE07-D950-9C43-8B9F-C02AABFE66CA}"/>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8BE4C8F7-158E-5474-DB42-5BC669BF4018}"/>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types of punctuation we have already met.</a:t>
            </a:r>
          </a:p>
          <a:p>
            <a:pPr algn="ctr"/>
            <a:endParaRPr lang="en-GB" sz="2400" dirty="0"/>
          </a:p>
          <a:p>
            <a:pPr algn="ctr"/>
            <a:r>
              <a:rPr lang="en-GB" sz="2400" dirty="0"/>
              <a:t>Can anyone remember the different types?</a:t>
            </a:r>
          </a:p>
        </p:txBody>
      </p:sp>
    </p:spTree>
    <p:extLst>
      <p:ext uri="{BB962C8B-B14F-4D97-AF65-F5344CB8AC3E}">
        <p14:creationId xmlns:p14="http://schemas.microsoft.com/office/powerpoint/2010/main" val="898871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A9C63B-A79E-E2F9-0AB3-E3880B93285C}"/>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312C563A-A78C-1A10-056A-559973BFC5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4594AD13-4E8D-C92F-219F-DDB3035407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64637005-73F1-F6E8-C346-5F8130EA7E96}"/>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B5A501F6-A415-544E-1D15-951638827A55}"/>
              </a:ext>
            </a:extLst>
          </p:cNvPr>
          <p:cNvGraphicFramePr/>
          <p:nvPr/>
        </p:nvGraphicFramePr>
        <p:xfrm>
          <a:off x="638175" y="848708"/>
          <a:ext cx="11258550" cy="33728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5D75AD6D-899F-7529-B46C-9CD2DFCD5B89}"/>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F4E9856B-2312-80BA-346F-06B88995B26E}"/>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types of punctuation we have already met.</a:t>
            </a:r>
          </a:p>
          <a:p>
            <a:pPr algn="ctr"/>
            <a:endParaRPr lang="en-GB" sz="2400" dirty="0"/>
          </a:p>
          <a:p>
            <a:pPr algn="ctr"/>
            <a:r>
              <a:rPr lang="en-GB" sz="2400" dirty="0"/>
              <a:t>Can anyone remember the different types?</a:t>
            </a:r>
          </a:p>
        </p:txBody>
      </p:sp>
    </p:spTree>
    <p:extLst>
      <p:ext uri="{BB962C8B-B14F-4D97-AF65-F5344CB8AC3E}">
        <p14:creationId xmlns:p14="http://schemas.microsoft.com/office/powerpoint/2010/main" val="3671765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1085</Words>
  <Application>Microsoft Office PowerPoint</Application>
  <PresentationFormat>Widescreen</PresentationFormat>
  <Paragraphs>183</Paragraphs>
  <Slides>37</Slides>
  <Notes>0</Notes>
  <HiddenSlides>0</HiddenSlides>
  <MMClips>8</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37</vt:i4>
      </vt:variant>
    </vt:vector>
  </HeadingPairs>
  <TitlesOfParts>
    <vt:vector size="40" baseType="lpstr">
      <vt:lpstr>Arial</vt:lpstr>
      <vt:lpstr>Andika</vt:lpstr>
      <vt:lpstr>Office Theme</vt:lpstr>
      <vt:lpstr> How to Use this PowerPoint</vt:lpstr>
      <vt:lpstr>Direct Speech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1</cp:revision>
  <dcterms:created xsi:type="dcterms:W3CDTF">2022-05-31T09:42:07Z</dcterms:created>
  <dcterms:modified xsi:type="dcterms:W3CDTF">2025-12-22T09:23:19Z</dcterms:modified>
</cp:coreProperties>
</file>