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2593" r:id="rId2"/>
    <p:sldId id="477" r:id="rId3"/>
    <p:sldId id="529" r:id="rId4"/>
    <p:sldId id="530" r:id="rId5"/>
    <p:sldId id="531" r:id="rId6"/>
    <p:sldId id="532" r:id="rId7"/>
    <p:sldId id="533" r:id="rId8"/>
    <p:sldId id="534" r:id="rId9"/>
    <p:sldId id="535" r:id="rId10"/>
    <p:sldId id="536" r:id="rId11"/>
    <p:sldId id="537" r:id="rId12"/>
    <p:sldId id="538" r:id="rId13"/>
    <p:sldId id="539" r:id="rId14"/>
    <p:sldId id="540" r:id="rId15"/>
    <p:sldId id="541" r:id="rId16"/>
    <p:sldId id="542" r:id="rId17"/>
    <p:sldId id="518" r:id="rId18"/>
    <p:sldId id="519" r:id="rId19"/>
    <p:sldId id="520" r:id="rId20"/>
    <p:sldId id="521" r:id="rId21"/>
    <p:sldId id="522" r:id="rId22"/>
    <p:sldId id="543" r:id="rId23"/>
    <p:sldId id="523" r:id="rId24"/>
    <p:sldId id="524" r:id="rId25"/>
    <p:sldId id="457" r:id="rId26"/>
    <p:sldId id="525" r:id="rId27"/>
    <p:sldId id="527" r:id="rId28"/>
    <p:sldId id="528" r:id="rId29"/>
  </p:sldIdLst>
  <p:sldSz cx="12192000" cy="6858000"/>
  <p:notesSz cx="6858000" cy="9144000"/>
  <p:embeddedFontLst>
    <p:embeddedFont>
      <p:font typeface="Andika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48C0ED-4881-4898-B34C-46D51DCB5259}" v="2" dt="2025-12-10T10:25:36.7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636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7B684-E809-7ABA-C0FD-01006F945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5E97D77-6F27-E662-2EC4-F261BBEB5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7DB605-1CE9-4302-AFB1-B689E2FF51D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784C23C-2B8B-CD17-FBD1-7E1483119F4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evening, Aimee wrote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303000-9F7C-0239-F5F8-E74C11AE40B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wrote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letter.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B6E98F-CE30-9507-3946-C1E6FAD3282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wrote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letter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4EF510B-A65A-768E-FA93-08F6E18845F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place looks amazing Aimee whispered softly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ED604D-452D-8CDB-E04D-D60E20519B0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bike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parked near the hill's edge.</a:t>
            </a:r>
          </a:p>
        </p:txBody>
      </p:sp>
    </p:spTree>
    <p:extLst>
      <p:ext uri="{BB962C8B-B14F-4D97-AF65-F5344CB8AC3E}">
        <p14:creationId xmlns:p14="http://schemas.microsoft.com/office/powerpoint/2010/main" val="428034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561A4-72EA-49F4-8F07-A1155B252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993535A-B5EF-6417-922F-BD50AA422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8AC830-6EF9-165B-DB83-369F82AF365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F27CF2-4562-08D0-0B24-10F49EBAD00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evening, Aimee wrote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A0B64B-113F-36CD-D655-D59B56DD3B3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wrote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letter.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8741EF-A047-AC01-843D-88F3C577421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wrote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letter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8D6379E-C403-E0F8-AC06-6864D6792B6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place looks amazing Aimee whispered softly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B29BE03-FF7B-C6D4-39C4-ED793407F03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bike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parked near the hill's edge.</a:t>
            </a:r>
          </a:p>
        </p:txBody>
      </p:sp>
    </p:spTree>
    <p:extLst>
      <p:ext uri="{BB962C8B-B14F-4D97-AF65-F5344CB8AC3E}">
        <p14:creationId xmlns:p14="http://schemas.microsoft.com/office/powerpoint/2010/main" val="405068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BE516-8794-8D0D-EF2C-68BF73D2E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8E236D-AF48-8E5A-B7A5-95EBAD641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E152A3-41C1-F0AD-0427-C81DB72D768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9444D2-9A92-B32F-3E3C-E55A677B592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evening, Aimee wrote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1D3724-55D7-C662-A6B9-FC819A1D77F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wrote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letter.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3CC831F-E09B-7B86-82E2-0F2ECAC67E3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wrote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letter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431C4E-CFA6-DAFC-8BFE-89CCB02DAB5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place looks amazing Aimee whispered softly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87C2AF-4947-CC97-46D7-F385F2B30F3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bike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parked near the hill's edge.</a:t>
            </a:r>
          </a:p>
        </p:txBody>
      </p:sp>
    </p:spTree>
    <p:extLst>
      <p:ext uri="{BB962C8B-B14F-4D97-AF65-F5344CB8AC3E}">
        <p14:creationId xmlns:p14="http://schemas.microsoft.com/office/powerpoint/2010/main" val="364897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3C3F5-7B29-267C-FF29-F7176FD1C0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5225D19-5AD4-8B21-CBA7-303B988DA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F373DC-1416-3603-E6F1-EA3F890FF7C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DF7AABC-57BE-6270-CDEF-1CB23536E99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evening, Aimee wrote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DAA9DA6-3A58-8430-274E-176606E55C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wrote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letter.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E81563-E24D-3470-9E7C-AC27FBEF027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wrote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letter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E120809-80C1-4162-B7C6-23627B85568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place looks amazing Aimee whispered softly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46F585-CE28-7BE4-D8C0-30458EA399F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bike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parked near the hill's edge.</a:t>
            </a:r>
          </a:p>
        </p:txBody>
      </p:sp>
    </p:spTree>
    <p:extLst>
      <p:ext uri="{BB962C8B-B14F-4D97-AF65-F5344CB8AC3E}">
        <p14:creationId xmlns:p14="http://schemas.microsoft.com/office/powerpoint/2010/main" val="319817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DC2D6-B5F4-7BD4-BC07-61682D284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BD055CC-6DA4-F4F1-3E63-D20254826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932612-78D5-5BDA-2F55-859F83286EA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76C771-1102-BFBC-83E4-E1C2B77A47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evening, Aimee wrote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988117E-0E60-EB52-7527-C55455353E3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wrote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letter.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168C66-BD86-BF4E-489A-C99AAA8CFE5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wrote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letter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D8F1DDD-42FD-AE45-7BC7-51303BC7242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place looks amazing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 whispered softly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9F20A7-B9F3-5A38-B16F-88204E6DD39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bike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parked near the hill's edge.</a:t>
            </a:r>
          </a:p>
        </p:txBody>
      </p:sp>
    </p:spTree>
    <p:extLst>
      <p:ext uri="{BB962C8B-B14F-4D97-AF65-F5344CB8AC3E}">
        <p14:creationId xmlns:p14="http://schemas.microsoft.com/office/powerpoint/2010/main" val="335362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BAB0E-7BF6-97DC-B9DC-322B63688F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17012EC-123B-C549-9DC0-51CFF2142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EFAA2E-7954-7062-4A7B-ABC7CA9F6D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7F4CA5-FCF0-FF31-DD64-37C3DFBACAF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evening, Aimee wrote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72F5AD-EDEC-6AE3-3A70-0C88B612B7D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wrote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letter.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4FFC9B-F297-4748-29CC-0B8FBA800BF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wrote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letter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DBAF0F-3670-ECC2-C52E-40D20867DB5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place looks amazing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whispered softly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CEC3D8-7A21-659D-8614-3D6D59E02D4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bike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parked near the hill's edge.</a:t>
            </a:r>
          </a:p>
        </p:txBody>
      </p:sp>
    </p:spTree>
    <p:extLst>
      <p:ext uri="{BB962C8B-B14F-4D97-AF65-F5344CB8AC3E}">
        <p14:creationId xmlns:p14="http://schemas.microsoft.com/office/powerpoint/2010/main" val="262850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73FAF-4558-0A92-21DD-8A3F5A7981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7AFA049-F435-44FE-0614-A685883723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666305-4CCB-3793-6FAB-6228B67FE18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0BE4DD-F0F1-8BD0-45C7-DBF0F474F15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evening, Aimee wrote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0E1EAD-F229-757A-1D88-462B541A671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wrote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letter.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EAB7DE-5F30-7EDB-844B-9EFF7A95B68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wrote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letter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313D83C-959F-4A52-A5B8-0E3F4961F0C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place looks amazing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whispered softly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C95D30A-BC3A-81C1-6FBB-674BD0B093D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bike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parked near the hill's edge.</a:t>
            </a:r>
          </a:p>
        </p:txBody>
      </p:sp>
    </p:spTree>
    <p:extLst>
      <p:ext uri="{BB962C8B-B14F-4D97-AF65-F5344CB8AC3E}">
        <p14:creationId xmlns:p14="http://schemas.microsoft.com/office/powerpoint/2010/main" val="24553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Scrambler is scanning a frozen moon, which is transmitting signals.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19350" y="4837895"/>
            <a:ext cx="86106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254392" y="413530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80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1C534C8-8DEA-03DE-CFC5-49873D72C030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Scrambler is scanning a frozen moon, which is transmitting signals.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514600" y="4795837"/>
            <a:ext cx="49350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9760714" y="482154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16200000">
            <a:off x="10202457" y="4108116"/>
            <a:ext cx="1128155" cy="23046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6454638" y="4127153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251026" y="408483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D702248-D16A-4895-A592-D6D4C8208927}"/>
              </a:ext>
            </a:extLst>
          </p:cNvPr>
          <p:cNvSpPr/>
          <p:nvPr/>
        </p:nvSpPr>
        <p:spPr>
          <a:xfrm rot="16200000">
            <a:off x="6421325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55BC5C6-16F8-5FA2-4C1D-E076129D6255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3EFE5CB-7EF2-F107-D110-95046AC34D96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43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B82F56B-F4F9-4D00-1117-A2C5A03D91D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Scrambler is scanning a frozen moon, which is transmitting signals.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2853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5794185" y="4872175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247036" y="4056557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28574" y="48200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6437033" y="4141077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431E6DB-75EE-646A-DC9B-232F80081205}"/>
              </a:ext>
            </a:extLst>
          </p:cNvPr>
          <p:cNvSpPr/>
          <p:nvPr/>
        </p:nvSpPr>
        <p:spPr>
          <a:xfrm rot="16200000">
            <a:off x="6434134" y="414107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49805EB-FD72-43F8-AC77-E7D75FF72483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EE69777-B880-869C-955D-EE8AAB6115D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33B7DDC-3764-F64D-2492-34AF98D21865}"/>
              </a:ext>
            </a:extLst>
          </p:cNvPr>
          <p:cNvSpPr txBox="1">
            <a:spLocks/>
          </p:cNvSpPr>
          <p:nvPr/>
        </p:nvSpPr>
        <p:spPr>
          <a:xfrm>
            <a:off x="9546131" y="4820097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1F507D79-CA89-32F3-258B-24A212EA7F29}"/>
              </a:ext>
            </a:extLst>
          </p:cNvPr>
          <p:cNvSpPr/>
          <p:nvPr/>
        </p:nvSpPr>
        <p:spPr>
          <a:xfrm rot="16200000">
            <a:off x="10188978" y="4111155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18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22" grpId="0" animBg="1"/>
      <p:bldP spid="16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place looks amazing Aimee whispered softly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bike's was parked near the hill's edge.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A202A00-8B2D-BB86-59FA-8484D9D61C9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Scrambler is scanning a frozen moon, which is transmitting signals.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“which”?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7124699" y="4904897"/>
            <a:ext cx="16383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7335670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74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E014FC3-6EC1-72D5-37E6-550034932EB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Scrambler is scanning a frozen moon, which is transmitting signals.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22287" y="522846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364852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0D5508-3E23-EFB8-3380-5C6AE9923A28}"/>
              </a:ext>
            </a:extLst>
          </p:cNvPr>
          <p:cNvSpPr txBox="1">
            <a:spLocks/>
          </p:cNvSpPr>
          <p:nvPr/>
        </p:nvSpPr>
        <p:spPr>
          <a:xfrm>
            <a:off x="7827288" y="520798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DD0DBC-F540-8D65-66BC-25BD4E5D49E5}"/>
              </a:ext>
            </a:extLst>
          </p:cNvPr>
          <p:cNvSpPr/>
          <p:nvPr/>
        </p:nvSpPr>
        <p:spPr>
          <a:xfrm rot="16200000">
            <a:off x="8087836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0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64F5DA-4F66-E038-4496-B0BB26682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448BDBF-E084-1103-C39B-1C425EF257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ADECB9E-367F-8F36-37FB-2B0823B5EE16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Scrambler is scanning a frozen moon, which is transmitting signals.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BF60BE-3355-9595-BBF5-290A687000F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40991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auxiliary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79D18E-CAF9-E4D4-E364-8616A79411EB}"/>
              </a:ext>
            </a:extLst>
          </p:cNvPr>
          <p:cNvSpPr txBox="1">
            <a:spLocks/>
          </p:cNvSpPr>
          <p:nvPr/>
        </p:nvSpPr>
        <p:spPr>
          <a:xfrm>
            <a:off x="2568652" y="5207987"/>
            <a:ext cx="2360758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5888697-7B4A-034B-507E-B59F51FFEB12}"/>
              </a:ext>
            </a:extLst>
          </p:cNvPr>
          <p:cNvSpPr/>
          <p:nvPr/>
        </p:nvSpPr>
        <p:spPr>
          <a:xfrm rot="16200000">
            <a:off x="2996233" y="423145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953158-CC40-266C-0856-76D832E2812C}"/>
              </a:ext>
            </a:extLst>
          </p:cNvPr>
          <p:cNvSpPr txBox="1">
            <a:spLocks/>
          </p:cNvSpPr>
          <p:nvPr/>
        </p:nvSpPr>
        <p:spPr>
          <a:xfrm>
            <a:off x="7307172" y="5207987"/>
            <a:ext cx="2360758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75DD35AF-2499-A343-6467-3C1D3F795A43}"/>
              </a:ext>
            </a:extLst>
          </p:cNvPr>
          <p:cNvSpPr/>
          <p:nvPr/>
        </p:nvSpPr>
        <p:spPr>
          <a:xfrm rot="16200000">
            <a:off x="7734753" y="423145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985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B4C6E20-58CC-C95A-B2BA-6825D090582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Scrambler is scanning a frozen moon, which is transmitting signals.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11285392" cy="90656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 progressive, simple or perfect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600450" y="2331932"/>
            <a:ext cx="1609726" cy="10127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tense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29B72A9-197D-9014-9842-BEE94E9F34CF}"/>
              </a:ext>
            </a:extLst>
          </p:cNvPr>
          <p:cNvSpPr txBox="1">
            <a:spLocks/>
          </p:cNvSpPr>
          <p:nvPr/>
        </p:nvSpPr>
        <p:spPr>
          <a:xfrm>
            <a:off x="8810626" y="2348994"/>
            <a:ext cx="1590675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progressive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171AE3D-255E-2AA4-F201-E837831F180D}"/>
              </a:ext>
            </a:extLst>
          </p:cNvPr>
          <p:cNvSpPr txBox="1">
            <a:spLocks/>
          </p:cNvSpPr>
          <p:nvPr/>
        </p:nvSpPr>
        <p:spPr>
          <a:xfrm>
            <a:off x="3122287" y="520798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EE8567E-FC44-F3E8-C529-821CD87EAD0F}"/>
              </a:ext>
            </a:extLst>
          </p:cNvPr>
          <p:cNvSpPr/>
          <p:nvPr/>
        </p:nvSpPr>
        <p:spPr>
          <a:xfrm rot="16200000">
            <a:off x="3364852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E64EA46-461D-CABD-AE99-93876595D671}"/>
              </a:ext>
            </a:extLst>
          </p:cNvPr>
          <p:cNvSpPr txBox="1">
            <a:spLocks/>
          </p:cNvSpPr>
          <p:nvPr/>
        </p:nvSpPr>
        <p:spPr>
          <a:xfrm>
            <a:off x="8680274" y="522846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516B5B2-30A7-667D-CC4B-B940DC9240EE}"/>
              </a:ext>
            </a:extLst>
          </p:cNvPr>
          <p:cNvSpPr/>
          <p:nvPr/>
        </p:nvSpPr>
        <p:spPr>
          <a:xfrm rot="16200000">
            <a:off x="8922839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37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B7F6603-E7A4-4D25-9EF4-AF703996A0A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Scrambler is scanning a frozen moon, which is transmitting signals.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“Curiously”?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06548" y="4968496"/>
            <a:ext cx="231992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479723" y="419646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52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Curiously, Scrambler is scanning a frozen moon, which is transmitting signals.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“Curiously”?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38126" y="2438401"/>
            <a:ext cx="2105024" cy="700928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1854319" y="3443555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86609-3A41-DCD4-1F52-75333937E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A89FAD-97C1-F156-A750-0E3132943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A5FA8A2-7DC3-C4EC-40CA-59672CD98ADC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Scrambler is scanning a frozen moon, which is transmitting signals.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1C9A7B-51CA-2842-820F-A18B62F4687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“frozen”?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028CCF-0B1C-0118-539E-479C714D93B4}"/>
              </a:ext>
            </a:extLst>
          </p:cNvPr>
          <p:cNvSpPr txBox="1">
            <a:spLocks/>
          </p:cNvSpPr>
          <p:nvPr/>
        </p:nvSpPr>
        <p:spPr>
          <a:xfrm>
            <a:off x="4829175" y="4921431"/>
            <a:ext cx="2076450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63FDAC85-DCF1-2EDC-8279-228FAC42A058}"/>
              </a:ext>
            </a:extLst>
          </p:cNvPr>
          <p:cNvSpPr/>
          <p:nvPr/>
        </p:nvSpPr>
        <p:spPr>
          <a:xfrm rot="16200000">
            <a:off x="5340671" y="4172928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51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10D4EC-6162-744C-1C53-9577FF2DB9C9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Scrambler is scanning a frozen moon, which is transmitting signals.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3369106" y="4912053"/>
            <a:ext cx="407482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0D528B3-B0B7-3A3C-CD4F-58B542FC0022}"/>
              </a:ext>
            </a:extLst>
          </p:cNvPr>
          <p:cNvSpPr/>
          <p:nvPr/>
        </p:nvSpPr>
        <p:spPr>
          <a:xfrm rot="16200000">
            <a:off x="4798337" y="4173845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92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A131050-EC55-BBD3-CCD3-CDF3130A5AE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Scrambler is scanning a frozen moon, which is transmitting signals.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275765" y="468556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542007" y="4067750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720162" y="168989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46220" y="2702550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6403323" y="265844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337675" y="1614714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555215" y="406589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10364038" y="4672836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418175" y="465980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16200000">
            <a:off x="667426" y="41045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00A285B-7232-4808-6083-F188E53707D8}"/>
              </a:ext>
            </a:extLst>
          </p:cNvPr>
          <p:cNvSpPr txBox="1">
            <a:spLocks/>
          </p:cNvSpPr>
          <p:nvPr/>
        </p:nvSpPr>
        <p:spPr>
          <a:xfrm>
            <a:off x="9125049" y="1606635"/>
            <a:ext cx="123898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8E33BFB-0DEF-5914-8E92-0739AA963BB2}"/>
              </a:ext>
            </a:extLst>
          </p:cNvPr>
          <p:cNvSpPr/>
          <p:nvPr/>
        </p:nvSpPr>
        <p:spPr>
          <a:xfrm rot="5400000">
            <a:off x="9149357" y="2622854"/>
            <a:ext cx="106371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682A88-5740-FB34-F0ED-2D0DD086EC20}"/>
              </a:ext>
            </a:extLst>
          </p:cNvPr>
          <p:cNvSpPr txBox="1">
            <a:spLocks/>
          </p:cNvSpPr>
          <p:nvPr/>
        </p:nvSpPr>
        <p:spPr>
          <a:xfrm>
            <a:off x="7282583" y="4701694"/>
            <a:ext cx="1550686" cy="65780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25378D3D-4B62-17DC-88FA-16BBB04D7BA2}"/>
              </a:ext>
            </a:extLst>
          </p:cNvPr>
          <p:cNvSpPr/>
          <p:nvPr/>
        </p:nvSpPr>
        <p:spPr>
          <a:xfrm rot="16025906">
            <a:off x="7456481" y="4096472"/>
            <a:ext cx="1070841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50A57-5BBC-682F-AE19-CBADD9FA2583}"/>
              </a:ext>
            </a:extLst>
          </p:cNvPr>
          <p:cNvSpPr txBox="1">
            <a:spLocks/>
          </p:cNvSpPr>
          <p:nvPr/>
        </p:nvSpPr>
        <p:spPr>
          <a:xfrm>
            <a:off x="5101274" y="4685559"/>
            <a:ext cx="200068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578CE9-A3A4-4981-8529-6AE5EEE66AFD}"/>
              </a:ext>
            </a:extLst>
          </p:cNvPr>
          <p:cNvSpPr/>
          <p:nvPr/>
        </p:nvSpPr>
        <p:spPr>
          <a:xfrm rot="16200000">
            <a:off x="4783162" y="4111410"/>
            <a:ext cx="1216359" cy="26382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F7A44A-818F-276D-664E-3829169CB6CC}"/>
              </a:ext>
            </a:extLst>
          </p:cNvPr>
          <p:cNvSpPr txBox="1">
            <a:spLocks/>
          </p:cNvSpPr>
          <p:nvPr/>
        </p:nvSpPr>
        <p:spPr>
          <a:xfrm>
            <a:off x="4576840" y="1614714"/>
            <a:ext cx="1534851" cy="643808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8B52D61-1120-21CB-BB12-63A63A08DE7F}"/>
              </a:ext>
            </a:extLst>
          </p:cNvPr>
          <p:cNvSpPr/>
          <p:nvPr/>
        </p:nvSpPr>
        <p:spPr>
          <a:xfrm rot="5400000">
            <a:off x="5485880" y="2640308"/>
            <a:ext cx="102362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8B1964F8-B301-5E8E-EF3E-E216D1C63049}"/>
              </a:ext>
            </a:extLst>
          </p:cNvPr>
          <p:cNvSpPr/>
          <p:nvPr/>
        </p:nvSpPr>
        <p:spPr>
          <a:xfrm>
            <a:off x="9699431" y="5791949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9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26" grpId="0" animBg="1"/>
      <p:bldP spid="27" grpId="0" animBg="1"/>
      <p:bldP spid="22" grpId="0" animBg="1"/>
      <p:bldP spid="28" grpId="0" animBg="1"/>
      <p:bldP spid="30" grpId="0" animBg="1"/>
      <p:bldP spid="33" grpId="0" animBg="1"/>
      <p:bldP spid="9" grpId="0" animBg="1"/>
      <p:bldP spid="11" grpId="0" animBg="1"/>
      <p:bldP spid="18" grpId="0" animBg="1"/>
      <p:bldP spid="20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1DC91-A458-C030-45FA-42602E495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E0B3CB4-ECE5-344E-8E74-639FC34506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386F51-F00F-CC80-2F35-6F517B55C75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B67626-5816-F1A5-F07A-56092E7A4DF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02CD67-0D1E-4F71-611C-30A14F66796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ED28E2-F737-445C-6FEB-40FB592BED7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wrote a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letter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6C3F7E-5B13-FDFE-BF54-216A5C0DCA5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place looks amazing Aimee whispered softly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DBD2BD-1B9F-C612-C353-B9407322F50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bike's was parked near the hill's edge.</a:t>
            </a:r>
          </a:p>
        </p:txBody>
      </p:sp>
    </p:spTree>
    <p:extLst>
      <p:ext uri="{BB962C8B-B14F-4D97-AF65-F5344CB8AC3E}">
        <p14:creationId xmlns:p14="http://schemas.microsoft.com/office/powerpoint/2010/main" val="290016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CBD09C-6E2B-B0F7-4614-13ED5DA2F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229C05-CD5D-5230-145A-D05FF2F969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E78EB4-5811-8E4B-71EF-287E8079E6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B86887-BF31-1503-14BC-DF7B9117166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9FDBC8-4AFC-53E7-7291-2DC75D6F8D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FE31A1D-FC77-CBC6-8F59-EAD9A77700D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wrote a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letter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08C7D2-785D-D398-F382-A229C5BE0B3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place looks amazing Aimee whispered softly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6F4613-E7F4-3B78-F881-58783E0984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bike's was parked near the hill's edge.</a:t>
            </a:r>
          </a:p>
        </p:txBody>
      </p:sp>
    </p:spTree>
    <p:extLst>
      <p:ext uri="{BB962C8B-B14F-4D97-AF65-F5344CB8AC3E}">
        <p14:creationId xmlns:p14="http://schemas.microsoft.com/office/powerpoint/2010/main" val="279350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BCD239-86F9-8A86-BECF-061E16012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08C269A-99AF-8CAD-00EE-9B0F09A790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88DCD7-BD98-2B71-3BCB-19FDFE3ED2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DBB711-AEBF-97B3-9142-6414EBAFE66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CE4069-160D-2E93-9139-5C1C83C3708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B8DFD7-34D0-D9FE-A8B7-E029D7E1D5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wrote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letter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3E1BBA4-78EA-A672-0A7D-21F90CA64CE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place looks amazing Aimee whispered softly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7A17585-A5B8-CEEA-7F31-373F58A5DF6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bike's was parked near the hill's edge.</a:t>
            </a:r>
          </a:p>
        </p:txBody>
      </p:sp>
    </p:spTree>
    <p:extLst>
      <p:ext uri="{BB962C8B-B14F-4D97-AF65-F5344CB8AC3E}">
        <p14:creationId xmlns:p14="http://schemas.microsoft.com/office/powerpoint/2010/main" val="375328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BB2EB-C77C-FED1-E0E9-CCFED0FCD2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BF2D4FB-E3E8-B386-9FB7-EB991D122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4CA016-A9A6-E2C8-A006-884C0BB2BED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63717C-B23F-2A4B-42AE-A6DD3E889A5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4C0DF6-7308-1995-E41E-92FA0F260F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wrote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letter.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3ABFBA-729A-37CA-50CB-DAF3838EBD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wrote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letter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3F3878E-25F6-7433-0031-827AFBCBBE5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place looks amazing Aimee whispered softly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69DF482-0D85-0BB1-E2C2-C71726A7D52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bike's was parked near the hill's edge.</a:t>
            </a:r>
          </a:p>
        </p:txBody>
      </p:sp>
    </p:spTree>
    <p:extLst>
      <p:ext uri="{BB962C8B-B14F-4D97-AF65-F5344CB8AC3E}">
        <p14:creationId xmlns:p14="http://schemas.microsoft.com/office/powerpoint/2010/main" val="312113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4A8ED-D05A-5603-F12A-046770504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5D22F28-507E-361B-7C74-E639AD161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CF8CDC2-03FD-BADC-F970-6BC609DAA79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CB2AD15-9ABE-0804-A54F-79C91A0AE1E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DD1EA8-FA7C-AF13-B0CB-3CAB030619E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wrote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letter.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E332AA-8933-E4F3-D7FA-AC967F611F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wrote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letter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B36A5DE-FFA3-0BBB-87AA-0652F16FFA9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place looks amazing Aimee whispered softly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00E6E2-246B-F749-EB67-7BDC0C1E823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bike's was parked near the hill's edge.</a:t>
            </a:r>
          </a:p>
        </p:txBody>
      </p:sp>
    </p:spTree>
    <p:extLst>
      <p:ext uri="{BB962C8B-B14F-4D97-AF65-F5344CB8AC3E}">
        <p14:creationId xmlns:p14="http://schemas.microsoft.com/office/powerpoint/2010/main" val="103494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E6B52A-BD21-7CBF-C97F-7E5BC3946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2DB201F-2F61-2A78-94E2-0D4C9BDC2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EBE263-EA66-8A25-F14A-193504A01FE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93995F-F09C-EB04-3586-FC030E8FCD1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CACEB0-4894-096C-2515-7E88956CCBC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wrote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letter.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8B62552-5E1D-75DD-85F2-CD81EAE0A41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wrote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letter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96A3330-2851-626B-F68D-092FD04BD8B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place looks amazing Aimee whispered softly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2232FF6-42A0-9562-6E47-46ADA915C0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bike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parked near the hill's edge.</a:t>
            </a:r>
          </a:p>
        </p:txBody>
      </p:sp>
    </p:spTree>
    <p:extLst>
      <p:ext uri="{BB962C8B-B14F-4D97-AF65-F5344CB8AC3E}">
        <p14:creationId xmlns:p14="http://schemas.microsoft.com/office/powerpoint/2010/main" val="412379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251482-39B6-4B76-0111-EE30FD2DD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03D5E98-3450-0F8B-0AF9-39CFDBE4D0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FA5695-D6E1-8558-2C9E-DEB4E468D4F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wrote a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D722684-C640-82D0-79FD-BA5EE80106D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evening, Aimee wrote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letter.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13A385-7E07-345E-1112-39C3625494C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evening, Aimee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wrote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letter.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6FAE5E-BE0F-DB41-67E3-3348B0268D9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evening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wrote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letter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6F41E1C-C653-A0AF-8827-90AA78DB717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place looks amazing Aimee whispered softly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271DBD2-4E2C-0205-E048-F5A1DE55211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bike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parked near the hill's edge.</a:t>
            </a:r>
          </a:p>
        </p:txBody>
      </p:sp>
    </p:spTree>
    <p:extLst>
      <p:ext uri="{BB962C8B-B14F-4D97-AF65-F5344CB8AC3E}">
        <p14:creationId xmlns:p14="http://schemas.microsoft.com/office/powerpoint/2010/main" val="3620160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3369</Words>
  <Application>Microsoft Office PowerPoint</Application>
  <PresentationFormat>Widescreen</PresentationFormat>
  <Paragraphs>546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2025-12-22T09:23:29Z</dcterms:modified>
</cp:coreProperties>
</file>