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3"/>
  </p:notesMasterIdLst>
  <p:sldIdLst>
    <p:sldId id="2593" r:id="rId2"/>
    <p:sldId id="477" r:id="rId3"/>
    <p:sldId id="530" r:id="rId4"/>
    <p:sldId id="531" r:id="rId5"/>
    <p:sldId id="532" r:id="rId6"/>
    <p:sldId id="533" r:id="rId7"/>
    <p:sldId id="534" r:id="rId8"/>
    <p:sldId id="535" r:id="rId9"/>
    <p:sldId id="536" r:id="rId10"/>
    <p:sldId id="537" r:id="rId11"/>
    <p:sldId id="538" r:id="rId12"/>
    <p:sldId id="539" r:id="rId13"/>
    <p:sldId id="540" r:id="rId14"/>
    <p:sldId id="541" r:id="rId15"/>
    <p:sldId id="542" r:id="rId16"/>
    <p:sldId id="543" r:id="rId17"/>
    <p:sldId id="544" r:id="rId18"/>
    <p:sldId id="545" r:id="rId19"/>
    <p:sldId id="546" r:id="rId20"/>
    <p:sldId id="518" r:id="rId21"/>
    <p:sldId id="519" r:id="rId22"/>
    <p:sldId id="520" r:id="rId23"/>
    <p:sldId id="521" r:id="rId24"/>
    <p:sldId id="522" r:id="rId25"/>
    <p:sldId id="523" r:id="rId26"/>
    <p:sldId id="547" r:id="rId27"/>
    <p:sldId id="524" r:id="rId28"/>
    <p:sldId id="457" r:id="rId29"/>
    <p:sldId id="525" r:id="rId30"/>
    <p:sldId id="527" r:id="rId31"/>
    <p:sldId id="528" r:id="rId32"/>
    <p:sldId id="274" r:id="rId33"/>
    <p:sldId id="443" r:id="rId34"/>
    <p:sldId id="413" r:id="rId35"/>
    <p:sldId id="416" r:id="rId36"/>
    <p:sldId id="419" r:id="rId37"/>
    <p:sldId id="418" r:id="rId38"/>
    <p:sldId id="514" r:id="rId39"/>
    <p:sldId id="515" r:id="rId40"/>
    <p:sldId id="365" r:id="rId41"/>
    <p:sldId id="378" r:id="rId42"/>
    <p:sldId id="363" r:id="rId43"/>
    <p:sldId id="382" r:id="rId44"/>
    <p:sldId id="383" r:id="rId45"/>
    <p:sldId id="385" r:id="rId46"/>
    <p:sldId id="386" r:id="rId47"/>
    <p:sldId id="384" r:id="rId48"/>
    <p:sldId id="387" r:id="rId49"/>
    <p:sldId id="388" r:id="rId50"/>
    <p:sldId id="389" r:id="rId51"/>
    <p:sldId id="390" r:id="rId52"/>
    <p:sldId id="391" r:id="rId53"/>
    <p:sldId id="392" r:id="rId54"/>
    <p:sldId id="379" r:id="rId55"/>
    <p:sldId id="471" r:id="rId56"/>
    <p:sldId id="472" r:id="rId57"/>
    <p:sldId id="473" r:id="rId58"/>
    <p:sldId id="475" r:id="rId59"/>
    <p:sldId id="476" r:id="rId60"/>
    <p:sldId id="489" r:id="rId61"/>
    <p:sldId id="490" r:id="rId62"/>
    <p:sldId id="491" r:id="rId63"/>
    <p:sldId id="492" r:id="rId64"/>
    <p:sldId id="506" r:id="rId65"/>
    <p:sldId id="474" r:id="rId66"/>
    <p:sldId id="507" r:id="rId67"/>
    <p:sldId id="505" r:id="rId68"/>
    <p:sldId id="499" r:id="rId69"/>
    <p:sldId id="500" r:id="rId70"/>
    <p:sldId id="501" r:id="rId71"/>
    <p:sldId id="502" r:id="rId72"/>
    <p:sldId id="465" r:id="rId73"/>
    <p:sldId id="508" r:id="rId74"/>
    <p:sldId id="504" r:id="rId75"/>
    <p:sldId id="509" r:id="rId76"/>
    <p:sldId id="510" r:id="rId77"/>
    <p:sldId id="503" r:id="rId78"/>
    <p:sldId id="511" r:id="rId79"/>
    <p:sldId id="512" r:id="rId80"/>
    <p:sldId id="513" r:id="rId81"/>
    <p:sldId id="2594" r:id="rId82"/>
  </p:sldIdLst>
  <p:sldSz cx="12192000" cy="6858000"/>
  <p:notesSz cx="6858000" cy="9144000"/>
  <p:embeddedFontLst>
    <p:embeddedFont>
      <p:font typeface="Andika" panose="02000000000000000000" pitchFamily="2" charset="0"/>
      <p:regular r:id="rId84"/>
      <p:bold r:id="rId85"/>
      <p:italic r:id="rId86"/>
      <p:boldItalic r:id="rId8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5BFC48-366D-4563-A9D7-45742F486E7E}" v="5" dt="2025-12-15T12:38:48.3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.fntdata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2.fntdata"/><Relationship Id="rId93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F357D5F-44E6-4B28-92E7-6AC386259C1A}" type="presOf" srcId="{EBA8B7DB-6598-4380-B1E1-363E74D81801}" destId="{F363464E-03AD-4819-BCA0-0FA469D48E0C}" srcOrd="0" destOrd="0" presId="urn:microsoft.com/office/officeart/2005/8/layout/hierarchy6"/>
    <dgm:cxn modelId="{EDB1FF67-974E-4588-B64A-EBD93C7871C1}" type="presOf" srcId="{CA4CC870-5F8C-4950-9C3F-CDDD8D47B8FE}" destId="{ADDD5734-79CB-4183-8EC2-3B41317D015B}" srcOrd="0" destOrd="0" presId="urn:microsoft.com/office/officeart/2005/8/layout/hierarchy6"/>
    <dgm:cxn modelId="{7C4AE973-7C34-4467-8120-8A01FCB92AE2}" type="presOf" srcId="{E4077D0A-89B9-48D0-B430-37B0E120FC14}" destId="{F150C942-4610-411E-BDFE-86CB29B06647}" srcOrd="0" destOrd="0" presId="urn:microsoft.com/office/officeart/2005/8/layout/hierarchy6"/>
    <dgm:cxn modelId="{6DEB5557-2D97-435A-93F3-9B889008535A}" type="presOf" srcId="{91FF6C16-4843-4FCD-BDA7-2EDCEEB4A38F}" destId="{33643D00-C75E-4DF5-A0F0-DFA21355EB8A}" srcOrd="0" destOrd="0" presId="urn:microsoft.com/office/officeart/2005/8/layout/hierarchy6"/>
    <dgm:cxn modelId="{5C01A857-7002-483A-9C37-D15723D02F89}" type="presOf" srcId="{54353FF1-418F-4F7E-B31D-8C25627931C1}" destId="{691BCC7B-1DC1-47B4-BBEF-402AF4E8246C}" srcOrd="0" destOrd="0" presId="urn:microsoft.com/office/officeart/2005/8/layout/hierarchy6"/>
    <dgm:cxn modelId="{5F60147C-8306-42F2-8BA7-4E89E830CB28}" type="presOf" srcId="{02959560-5C26-41BD-BB5A-AE6A339F5CF2}" destId="{1C6B2692-EA1F-46B9-8C1B-0907946FD5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4459A2-1AF7-46B3-AAD3-1CF66698F571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11BB5BF-09DC-4519-AE6B-6BD8BA21D1B7}" type="presOf" srcId="{BFDFC3B0-E6E0-4ABD-B046-5D5D74C9AE11}" destId="{E5E261E0-CCBC-4B5A-A904-F243E2AA53B0}" srcOrd="0" destOrd="0" presId="urn:microsoft.com/office/officeart/2005/8/layout/hierarchy6"/>
    <dgm:cxn modelId="{4024E4C8-2CAD-49C9-B4FF-23E64E79B4D8}" type="presOf" srcId="{2CFD73CB-9910-4E86-BD5F-9F096862B381}" destId="{CD7D0EC2-B594-4486-80AB-439F595BE881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A778CD5-CD83-422B-835B-AFAA1F001544}" type="presOf" srcId="{6164C4B7-2FD3-411B-9DE0-6075F300ACD2}" destId="{67357A81-5F47-46C8-8791-23DB6B665016}" srcOrd="0" destOrd="0" presId="urn:microsoft.com/office/officeart/2005/8/layout/hierarchy6"/>
    <dgm:cxn modelId="{164132E5-3F88-4464-8A3D-D7B77A6A9EB3}" type="presOf" srcId="{F859BF89-858E-498F-9D29-567F423AE956}" destId="{FC0E8730-2F7B-4740-9139-B838E2DEF7B1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31873FC-C9D6-4252-A471-64A3A039AB39}" type="presOf" srcId="{25080C42-F311-4646-B860-4B2E41968E42}" destId="{F7436063-BF3D-4400-ABDF-46A0C91AC2E1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C96B3212-3871-44F0-AFC6-C7AE4E3AD8A3}" type="presParOf" srcId="{0810A678-E60C-4760-BC00-63A28DF49489}" destId="{33643D00-C75E-4DF5-A0F0-DFA21355EB8A}" srcOrd="0" destOrd="0" presId="urn:microsoft.com/office/officeart/2005/8/layout/hierarchy6"/>
    <dgm:cxn modelId="{033AEEF9-F850-4D90-B5B2-872966E5A484}" type="presParOf" srcId="{0810A678-E60C-4760-BC00-63A28DF49489}" destId="{6E24BE85-D38B-4C1A-A7DF-16389060B567}" srcOrd="1" destOrd="0" presId="urn:microsoft.com/office/officeart/2005/8/layout/hierarchy6"/>
    <dgm:cxn modelId="{214FC3D1-EF35-46D9-AAF1-7194CBCD8E14}" type="presParOf" srcId="{6E24BE85-D38B-4C1A-A7DF-16389060B567}" destId="{ADDD5734-79CB-4183-8EC2-3B41317D015B}" srcOrd="0" destOrd="0" presId="urn:microsoft.com/office/officeart/2005/8/layout/hierarchy6"/>
    <dgm:cxn modelId="{0257782F-AB41-4ED3-912D-301A45A2E7A5}" type="presParOf" srcId="{6E24BE85-D38B-4C1A-A7DF-16389060B567}" destId="{A88F0D0A-72A4-4B5D-B0A7-0F9BD5683579}" srcOrd="1" destOrd="0" presId="urn:microsoft.com/office/officeart/2005/8/layout/hierarchy6"/>
    <dgm:cxn modelId="{23ED282A-6D7B-4692-BCED-F021E2DB2980}" type="presParOf" srcId="{0810A678-E60C-4760-BC00-63A28DF49489}" destId="{67357A81-5F47-46C8-8791-23DB6B665016}" srcOrd="2" destOrd="0" presId="urn:microsoft.com/office/officeart/2005/8/layout/hierarchy6"/>
    <dgm:cxn modelId="{8FD3F59E-8259-4380-ABB2-29F62BDAFF7B}" type="presParOf" srcId="{0810A678-E60C-4760-BC00-63A28DF49489}" destId="{7278A374-6AC7-4093-98A6-F87C32FEBB05}" srcOrd="3" destOrd="0" presId="urn:microsoft.com/office/officeart/2005/8/layout/hierarchy6"/>
    <dgm:cxn modelId="{1F36C259-3481-4CFB-8CE2-270F96C96D8F}" type="presParOf" srcId="{7278A374-6AC7-4093-98A6-F87C32FEBB05}" destId="{F363464E-03AD-4819-BCA0-0FA469D48E0C}" srcOrd="0" destOrd="0" presId="urn:microsoft.com/office/officeart/2005/8/layout/hierarchy6"/>
    <dgm:cxn modelId="{DE5AE37A-4639-486E-B9B5-C010CCA576C0}" type="presParOf" srcId="{7278A374-6AC7-4093-98A6-F87C32FEBB05}" destId="{F965F83D-9EC5-422A-AC7F-21013E865C34}" srcOrd="1" destOrd="0" presId="urn:microsoft.com/office/officeart/2005/8/layout/hierarchy6"/>
    <dgm:cxn modelId="{9BF88C51-DE02-43D7-91EF-0D9607C14418}" type="presParOf" srcId="{F965F83D-9EC5-422A-AC7F-21013E865C34}" destId="{691BCC7B-1DC1-47B4-BBEF-402AF4E8246C}" srcOrd="0" destOrd="0" presId="urn:microsoft.com/office/officeart/2005/8/layout/hierarchy6"/>
    <dgm:cxn modelId="{137BBCA7-ED72-4DBF-85CA-36B9F076D229}" type="presParOf" srcId="{F965F83D-9EC5-422A-AC7F-21013E865C34}" destId="{DFD55B4F-AA21-4285-A9E9-BE0ECDB4E631}" srcOrd="1" destOrd="0" presId="urn:microsoft.com/office/officeart/2005/8/layout/hierarchy6"/>
    <dgm:cxn modelId="{F873B198-CEC3-4897-95C0-EA66D6B317E7}" type="presParOf" srcId="{DFD55B4F-AA21-4285-A9E9-BE0ECDB4E631}" destId="{1C6B2692-EA1F-46B9-8C1B-0907946FD57D}" srcOrd="0" destOrd="0" presId="urn:microsoft.com/office/officeart/2005/8/layout/hierarchy6"/>
    <dgm:cxn modelId="{790D5C0F-0475-4238-9EA2-696A010176C6}" type="presParOf" srcId="{DFD55B4F-AA21-4285-A9E9-BE0ECDB4E631}" destId="{AB9E724C-0C87-47FE-BEB1-4D7C56688B14}" srcOrd="1" destOrd="0" presId="urn:microsoft.com/office/officeart/2005/8/layout/hierarchy6"/>
    <dgm:cxn modelId="{04D091D0-F993-4B0C-A931-788DBB039FD3}" type="presParOf" srcId="{F965F83D-9EC5-422A-AC7F-21013E865C34}" destId="{CD7D0EC2-B594-4486-80AB-439F595BE881}" srcOrd="2" destOrd="0" presId="urn:microsoft.com/office/officeart/2005/8/layout/hierarchy6"/>
    <dgm:cxn modelId="{584D40D1-C7F3-49A1-90D7-72847B23BA3F}" type="presParOf" srcId="{F965F83D-9EC5-422A-AC7F-21013E865C34}" destId="{A81981ED-47BE-4B20-9B86-FDD558BF85A4}" srcOrd="3" destOrd="0" presId="urn:microsoft.com/office/officeart/2005/8/layout/hierarchy6"/>
    <dgm:cxn modelId="{9C1ABFC4-3AE9-468F-8619-7C08A7AF4F54}" type="presParOf" srcId="{A81981ED-47BE-4B20-9B86-FDD558BF85A4}" destId="{FC0E8730-2F7B-4740-9139-B838E2DEF7B1}" srcOrd="0" destOrd="0" presId="urn:microsoft.com/office/officeart/2005/8/layout/hierarchy6"/>
    <dgm:cxn modelId="{BD97F013-05AC-4B44-986C-8D1D7F14CAF6}" type="presParOf" srcId="{A81981ED-47BE-4B20-9B86-FDD558BF85A4}" destId="{2B8AAC47-ABA7-4F0E-BE3E-6ABEE56BF9E9}" srcOrd="1" destOrd="0" presId="urn:microsoft.com/office/officeart/2005/8/layout/hierarchy6"/>
    <dgm:cxn modelId="{66C14A1A-C13E-49C2-8B17-EB222FBDA84F}" type="presParOf" srcId="{0810A678-E60C-4760-BC00-63A28DF49489}" destId="{E5E261E0-CCBC-4B5A-A904-F243E2AA53B0}" srcOrd="4" destOrd="0" presId="urn:microsoft.com/office/officeart/2005/8/layout/hierarchy6"/>
    <dgm:cxn modelId="{6900A6EE-D301-4402-9046-2F543D60C3AB}" type="presParOf" srcId="{0810A678-E60C-4760-BC00-63A28DF49489}" destId="{A28DAF53-A1BC-4030-9E28-A821B535C590}" srcOrd="5" destOrd="0" presId="urn:microsoft.com/office/officeart/2005/8/layout/hierarchy6"/>
    <dgm:cxn modelId="{EFE3C67F-40AA-405D-BCDE-BD24E0D475AB}" type="presParOf" srcId="{A28DAF53-A1BC-4030-9E28-A821B535C590}" destId="{1CD6397F-75EE-4798-9222-CCACE974B0F9}" srcOrd="0" destOrd="0" presId="urn:microsoft.com/office/officeart/2005/8/layout/hierarchy6"/>
    <dgm:cxn modelId="{71BBB23F-D197-4A9F-A5FB-E239835EB87B}" type="presParOf" srcId="{A28DAF53-A1BC-4030-9E28-A821B535C590}" destId="{9D39E6FF-CEE1-408B-A2A2-2DF86198EC1D}" srcOrd="1" destOrd="0" presId="urn:microsoft.com/office/officeart/2005/8/layout/hierarchy6"/>
    <dgm:cxn modelId="{422AC9E9-5AA2-4117-B4E0-7F9972ECF0BB}" type="presParOf" srcId="{0810A678-E60C-4760-BC00-63A28DF49489}" destId="{F7436063-BF3D-4400-ABDF-46A0C91AC2E1}" srcOrd="6" destOrd="0" presId="urn:microsoft.com/office/officeart/2005/8/layout/hierarchy6"/>
    <dgm:cxn modelId="{B2BE29DE-3E83-4364-966B-B8BA1FC85694}" type="presParOf" srcId="{0810A678-E60C-4760-BC00-63A28DF49489}" destId="{8C1F71A8-7336-4E9E-BE3C-D799F837D69C}" srcOrd="7" destOrd="0" presId="urn:microsoft.com/office/officeart/2005/8/layout/hierarchy6"/>
    <dgm:cxn modelId="{8201869B-B813-43F3-B60E-DB61AA2784CA}" type="presParOf" srcId="{8C1F71A8-7336-4E9E-BE3C-D799F837D69C}" destId="{F150C942-4610-411E-BDFE-86CB29B06647}" srcOrd="0" destOrd="0" presId="urn:microsoft.com/office/officeart/2005/8/layout/hierarchy6"/>
    <dgm:cxn modelId="{D31DD38D-427E-4E29-8B07-E28D4964956E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3463381C-3E7D-4161-89BB-6A77E4FCE0B1}" type="presOf" srcId="{02959560-5C26-41BD-BB5A-AE6A339F5CF2}" destId="{1C6B2692-EA1F-46B9-8C1B-0907946FD57D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5C6C228-81CE-4551-80E1-7CC07C5A4AB7}" type="presOf" srcId="{F859BF89-858E-498F-9D29-567F423AE956}" destId="{FC0E8730-2F7B-4740-9139-B838E2DEF7B1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BFB943F-0F4D-4687-9D88-66DF11074E29}" type="presOf" srcId="{E4077D0A-89B9-48D0-B430-37B0E120FC14}" destId="{F150C942-4610-411E-BDFE-86CB29B06647}" srcOrd="0" destOrd="0" presId="urn:microsoft.com/office/officeart/2005/8/layout/hierarchy6"/>
    <dgm:cxn modelId="{8932E25D-1454-4E95-A2A2-4786CA3BD473}" type="presOf" srcId="{6164C4B7-2FD3-411B-9DE0-6075F300ACD2}" destId="{67357A81-5F47-46C8-8791-23DB6B665016}" srcOrd="0" destOrd="0" presId="urn:microsoft.com/office/officeart/2005/8/layout/hierarchy6"/>
    <dgm:cxn modelId="{9589896F-CEC8-49A3-9059-EEB77B252F08}" type="presOf" srcId="{871E83FC-C0A7-4366-910C-0C2F0BA31BB4}" destId="{1CD6397F-75EE-4798-9222-CCACE974B0F9}" srcOrd="0" destOrd="0" presId="urn:microsoft.com/office/officeart/2005/8/layout/hierarchy6"/>
    <dgm:cxn modelId="{36F6CD58-339E-4E16-90A6-E5717811B8C4}" type="presOf" srcId="{91FF6C16-4843-4FCD-BDA7-2EDCEEB4A38F}" destId="{33643D00-C75E-4DF5-A0F0-DFA21355EB8A}" srcOrd="0" destOrd="0" presId="urn:microsoft.com/office/officeart/2005/8/layout/hierarchy6"/>
    <dgm:cxn modelId="{805AFE85-35C0-4C12-8F3D-1DC72C1CB913}" type="presOf" srcId="{25080C42-F311-4646-B860-4B2E41968E42}" destId="{F7436063-BF3D-4400-ABDF-46A0C91AC2E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AE274A7-FF9C-452A-B9CF-96171F5142CF}" type="presOf" srcId="{BFDFC3B0-E6E0-4ABD-B046-5D5D74C9AE11}" destId="{E5E261E0-CCBC-4B5A-A904-F243E2AA53B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A5F6A3C1-6B64-42FA-844C-F0A36A20B07F}" type="presOf" srcId="{EBA8B7DB-6598-4380-B1E1-363E74D81801}" destId="{F363464E-03AD-4819-BCA0-0FA469D48E0C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DAD04CD-9727-4A54-AA26-AF6B577C3A6E}" type="presOf" srcId="{CA4CC870-5F8C-4950-9C3F-CDDD8D47B8FE}" destId="{ADDD5734-79CB-4183-8EC2-3B41317D015B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4564EEB-5496-4049-8F76-0984BAEA55C8}" type="presOf" srcId="{2CFD73CB-9910-4E86-BD5F-9F096862B381}" destId="{CD7D0EC2-B594-4486-80AB-439F595BE881}" srcOrd="0" destOrd="0" presId="urn:microsoft.com/office/officeart/2005/8/layout/hierarchy6"/>
    <dgm:cxn modelId="{239EBCF9-0CCD-48B3-9612-C076D9A6705A}" type="presOf" srcId="{54353FF1-418F-4F7E-B31D-8C25627931C1}" destId="{691BCC7B-1DC1-47B4-BBEF-402AF4E8246C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52ACB5E2-C714-4D93-B457-BEDB385A1200}" type="presParOf" srcId="{0810A678-E60C-4760-BC00-63A28DF49489}" destId="{33643D00-C75E-4DF5-A0F0-DFA21355EB8A}" srcOrd="0" destOrd="0" presId="urn:microsoft.com/office/officeart/2005/8/layout/hierarchy6"/>
    <dgm:cxn modelId="{41CD1703-9A22-44E4-AD00-D26C6BA7C3A9}" type="presParOf" srcId="{0810A678-E60C-4760-BC00-63A28DF49489}" destId="{6E24BE85-D38B-4C1A-A7DF-16389060B567}" srcOrd="1" destOrd="0" presId="urn:microsoft.com/office/officeart/2005/8/layout/hierarchy6"/>
    <dgm:cxn modelId="{08C91B87-9C29-495D-A344-F366A07B8056}" type="presParOf" srcId="{6E24BE85-D38B-4C1A-A7DF-16389060B567}" destId="{ADDD5734-79CB-4183-8EC2-3B41317D015B}" srcOrd="0" destOrd="0" presId="urn:microsoft.com/office/officeart/2005/8/layout/hierarchy6"/>
    <dgm:cxn modelId="{0F1E435C-DACB-4C2A-8603-A5620F1DBF5D}" type="presParOf" srcId="{6E24BE85-D38B-4C1A-A7DF-16389060B567}" destId="{A88F0D0A-72A4-4B5D-B0A7-0F9BD5683579}" srcOrd="1" destOrd="0" presId="urn:microsoft.com/office/officeart/2005/8/layout/hierarchy6"/>
    <dgm:cxn modelId="{B86DC75B-D257-4DEF-9B33-8A01A191A913}" type="presParOf" srcId="{0810A678-E60C-4760-BC00-63A28DF49489}" destId="{67357A81-5F47-46C8-8791-23DB6B665016}" srcOrd="2" destOrd="0" presId="urn:microsoft.com/office/officeart/2005/8/layout/hierarchy6"/>
    <dgm:cxn modelId="{0612BF47-952D-4495-B7A4-96CD5C466634}" type="presParOf" srcId="{0810A678-E60C-4760-BC00-63A28DF49489}" destId="{7278A374-6AC7-4093-98A6-F87C32FEBB05}" srcOrd="3" destOrd="0" presId="urn:microsoft.com/office/officeart/2005/8/layout/hierarchy6"/>
    <dgm:cxn modelId="{EA26A408-E37B-437A-A02F-89D6B89C399A}" type="presParOf" srcId="{7278A374-6AC7-4093-98A6-F87C32FEBB05}" destId="{F363464E-03AD-4819-BCA0-0FA469D48E0C}" srcOrd="0" destOrd="0" presId="urn:microsoft.com/office/officeart/2005/8/layout/hierarchy6"/>
    <dgm:cxn modelId="{76281B54-FE4D-44F9-80B4-46760B62CAF1}" type="presParOf" srcId="{7278A374-6AC7-4093-98A6-F87C32FEBB05}" destId="{F965F83D-9EC5-422A-AC7F-21013E865C34}" srcOrd="1" destOrd="0" presId="urn:microsoft.com/office/officeart/2005/8/layout/hierarchy6"/>
    <dgm:cxn modelId="{538E175A-6F93-4872-8E68-61355FA80A06}" type="presParOf" srcId="{F965F83D-9EC5-422A-AC7F-21013E865C34}" destId="{691BCC7B-1DC1-47B4-BBEF-402AF4E8246C}" srcOrd="0" destOrd="0" presId="urn:microsoft.com/office/officeart/2005/8/layout/hierarchy6"/>
    <dgm:cxn modelId="{677DFD95-D913-4B19-9148-D6229C4154E3}" type="presParOf" srcId="{F965F83D-9EC5-422A-AC7F-21013E865C34}" destId="{DFD55B4F-AA21-4285-A9E9-BE0ECDB4E631}" srcOrd="1" destOrd="0" presId="urn:microsoft.com/office/officeart/2005/8/layout/hierarchy6"/>
    <dgm:cxn modelId="{B32CBA87-9125-4849-932B-40048C35C54D}" type="presParOf" srcId="{DFD55B4F-AA21-4285-A9E9-BE0ECDB4E631}" destId="{1C6B2692-EA1F-46B9-8C1B-0907946FD57D}" srcOrd="0" destOrd="0" presId="urn:microsoft.com/office/officeart/2005/8/layout/hierarchy6"/>
    <dgm:cxn modelId="{7EBDE168-E5F3-44CF-85FD-D4FF0F7627EF}" type="presParOf" srcId="{DFD55B4F-AA21-4285-A9E9-BE0ECDB4E631}" destId="{AB9E724C-0C87-47FE-BEB1-4D7C56688B14}" srcOrd="1" destOrd="0" presId="urn:microsoft.com/office/officeart/2005/8/layout/hierarchy6"/>
    <dgm:cxn modelId="{82D0B9D7-0F9A-439F-B21A-57EFD123F673}" type="presParOf" srcId="{F965F83D-9EC5-422A-AC7F-21013E865C34}" destId="{CD7D0EC2-B594-4486-80AB-439F595BE881}" srcOrd="2" destOrd="0" presId="urn:microsoft.com/office/officeart/2005/8/layout/hierarchy6"/>
    <dgm:cxn modelId="{D9E0ABE0-B679-4EE8-A25A-0921628BAEB7}" type="presParOf" srcId="{F965F83D-9EC5-422A-AC7F-21013E865C34}" destId="{A81981ED-47BE-4B20-9B86-FDD558BF85A4}" srcOrd="3" destOrd="0" presId="urn:microsoft.com/office/officeart/2005/8/layout/hierarchy6"/>
    <dgm:cxn modelId="{1C7564AA-A3EB-4A54-9DB5-441DF06C1A35}" type="presParOf" srcId="{A81981ED-47BE-4B20-9B86-FDD558BF85A4}" destId="{FC0E8730-2F7B-4740-9139-B838E2DEF7B1}" srcOrd="0" destOrd="0" presId="urn:microsoft.com/office/officeart/2005/8/layout/hierarchy6"/>
    <dgm:cxn modelId="{10C5E249-0235-4A58-B38F-F3D8FA20B982}" type="presParOf" srcId="{A81981ED-47BE-4B20-9B86-FDD558BF85A4}" destId="{2B8AAC47-ABA7-4F0E-BE3E-6ABEE56BF9E9}" srcOrd="1" destOrd="0" presId="urn:microsoft.com/office/officeart/2005/8/layout/hierarchy6"/>
    <dgm:cxn modelId="{8E6D80E8-D546-46D8-921C-788EA87D7BB6}" type="presParOf" srcId="{0810A678-E60C-4760-BC00-63A28DF49489}" destId="{E5E261E0-CCBC-4B5A-A904-F243E2AA53B0}" srcOrd="4" destOrd="0" presId="urn:microsoft.com/office/officeart/2005/8/layout/hierarchy6"/>
    <dgm:cxn modelId="{70E670DE-6B69-4FE3-9141-6AD5A6083735}" type="presParOf" srcId="{0810A678-E60C-4760-BC00-63A28DF49489}" destId="{A28DAF53-A1BC-4030-9E28-A821B535C590}" srcOrd="5" destOrd="0" presId="urn:microsoft.com/office/officeart/2005/8/layout/hierarchy6"/>
    <dgm:cxn modelId="{CBAD6E0A-C6E6-4639-B791-0895D01CAB43}" type="presParOf" srcId="{A28DAF53-A1BC-4030-9E28-A821B535C590}" destId="{1CD6397F-75EE-4798-9222-CCACE974B0F9}" srcOrd="0" destOrd="0" presId="urn:microsoft.com/office/officeart/2005/8/layout/hierarchy6"/>
    <dgm:cxn modelId="{A76317BF-D799-47FD-AED1-22F776E7D52F}" type="presParOf" srcId="{A28DAF53-A1BC-4030-9E28-A821B535C590}" destId="{9D39E6FF-CEE1-408B-A2A2-2DF86198EC1D}" srcOrd="1" destOrd="0" presId="urn:microsoft.com/office/officeart/2005/8/layout/hierarchy6"/>
    <dgm:cxn modelId="{B5DE7319-366E-474D-B2F8-8F32EA92E48D}" type="presParOf" srcId="{0810A678-E60C-4760-BC00-63A28DF49489}" destId="{F7436063-BF3D-4400-ABDF-46A0C91AC2E1}" srcOrd="6" destOrd="0" presId="urn:microsoft.com/office/officeart/2005/8/layout/hierarchy6"/>
    <dgm:cxn modelId="{8694691B-B9B7-442C-8136-30E754591091}" type="presParOf" srcId="{0810A678-E60C-4760-BC00-63A28DF49489}" destId="{8C1F71A8-7336-4E9E-BE3C-D799F837D69C}" srcOrd="7" destOrd="0" presId="urn:microsoft.com/office/officeart/2005/8/layout/hierarchy6"/>
    <dgm:cxn modelId="{0168DB6C-90BE-4C64-8C2A-4A09F3909415}" type="presParOf" srcId="{8C1F71A8-7336-4E9E-BE3C-D799F837D69C}" destId="{F150C942-4610-411E-BDFE-86CB29B06647}" srcOrd="0" destOrd="0" presId="urn:microsoft.com/office/officeart/2005/8/layout/hierarchy6"/>
    <dgm:cxn modelId="{6866BC43-C05E-44E8-AA21-8B3BF042A5BC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205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CE955-9318-89B6-4B3C-32D6FC940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8FAF4D-D9C9-5612-393C-1790D9170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A73B66-BB34-AB2A-D176-9F79323FBC9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7BC255-7033-3DB7-4C87-89C1F96719C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02CA9-E571-E8F9-2202-615303A8D18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25C1277-EC3A-C889-9745-758124BD48C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CDDD4FD-DC7B-EDE1-165D-C5AC2FA193D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F2C660-B9ED-1415-260C-86E7AD2CBD8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2686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649E1-25ED-8781-8706-467470D7E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424B17-B094-B3C6-A9E7-4B136CDA1B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9D3F9E-F9F5-58A3-AB31-A40E5736B97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35E76F-FA24-6BD3-38A7-909750348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63A33A-BFF0-E5A4-DA0F-31B2B9B9AF8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25C645-09B9-F0F9-CB93-50FDB084DDA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FB146E-531B-BBE8-3BA6-FDD5652344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27BF72B-3420-A242-7CF7-76DF41BBC09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944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FC0FB6-2E24-BABD-2139-54175E9DD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14B71C-60A9-85F7-85AE-7D934EA223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175D6E-30F7-AC53-C5B1-EF7E8BBAD41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6E7347-8099-4A79-4181-35D9C4DA3A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C55378-DAC1-04D0-C5A9-84EA8519137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5225E14-12CC-734E-7B52-8BB7DE53A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5C8213-B0DE-ADAB-A8B0-B854DBE6F3B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CE0901-50DD-A476-EBA2-E7877F9BE01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812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36921-4815-47D8-0900-F543DF164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E84D1D-7873-2631-27C8-8204AAD62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DCBA45-706A-94A1-261D-67E94BC834C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CA8DB8-7A42-E72D-B5DA-32CFCC87C6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0D3B3E5-A5B6-68C3-29C0-8A368B0482F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F04B27F-3D58-A30F-9FDB-71565EE7D1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EE83C9-E6C3-9877-25E5-F3B07B6C225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0D1C52-6D04-96B3-94D8-1EDAB1EAA7E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641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F0D7B-E15D-B136-1717-EF58E9A80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A800B42-FCD8-D5D0-3B74-07AA068BB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56FD2-E416-9B04-6107-67132063868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A36B01-BB21-24B9-8F6D-452CCAD9DA2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A5CEE6-6601-C712-7D6B-E418C1B598C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67EE8C2-0A05-CAF7-1D96-B0241B16A2D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68406A-C130-E832-BE00-75F1002FE0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717238-497B-CB93-1351-6F145D9C1B2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2595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ECF89-93B0-69D8-106A-CF352E987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D7FA13-6A29-85A3-9A84-D857563C3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8BDCEB-3C5A-488C-FDE9-482407A047D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6F8C59-4FC2-0923-5DD3-26A3C36971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0DD0F2-AD77-0C00-6AE5-428808DCEFE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571110-84EE-CBA0-863F-42496B8FE85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89319D2-3710-6110-FCA6-62501FD8742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FAC2862-DF87-BE4C-23B3-6B50D0F321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733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7E5B8-DABF-BA36-3C83-C37FDE4C08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BCA1B35-830B-E1E0-519E-F003E0E42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D39508-0AAA-32EE-D59F-993B37E7868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585665-2690-9840-8CEE-23BF100DDAB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8E35F7-A90D-F503-80D5-E8A581CCDE1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B94CB9-A9FA-53A8-F576-BA4112D927D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0BF3E1D-9771-7CC1-4ACE-FBE524AA767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”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1279F68-9FCE-3981-BCB3-F0BF91BD995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411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0D599-71FA-BDF6-A929-6E1D60278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6B6D32D-11DF-B025-A2BF-9865C868C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85976E-86B5-AF7C-9FCD-4536B10DE8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B788BC-798A-D5F7-E47A-467EA4929F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EF6256C-F7BF-A472-793B-9BD8BA7D626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BBDFFC-998D-ECE8-AA57-14414AB96FB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6C1450-E707-B851-376E-5EDE036767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69240A-14B0-4147-3E00-ADABCC78BB9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535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411213-1C32-9463-CD1E-83F8D30CA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0797D94-2A9C-E6E1-D814-88213096C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B39B42-5AB4-7CD9-48BA-755F7CC1690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879042-5140-5011-1255-441D486E4C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E3EE778-92D5-6806-4F77-86E12181F52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97F718B-AE84-AC08-193A-35914C2B34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CD3369-E104-94FD-C1B4-8F375B4294F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to start the mission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98CF1E-9638-E374-23EA-5BE036E126D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345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88A1DD-7ED2-E00D-3A7B-57F3A9FAB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58EEC3-C782-FB7F-470A-95C127AA3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4790C1-CCD5-2FC5-163C-DEEE55D86B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 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2C9676-A7FE-4875-7E94-36C28111B8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</a:t>
            </a:r>
            <a:r>
              <a:rPr lang="en-GB" sz="2000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</a:t>
            </a:r>
            <a:r>
              <a:rPr lang="en-GB" sz="2000" b="1" i="1" u="sng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3C254E-0B0B-B6DF-950D-4388F87CB25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A24008-4CD3-C186-E52E-A2A6A3F806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D96830A-470B-F9CA-EE4D-55DEE71DE34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to start the mission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212CB8-7D54-7A5D-B1B8-AD788962E7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56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829447" y="414213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833796" y="41353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584402" y="413530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79724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7006493" y="4122107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689963" y="41052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6951335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689964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6D34A0A-A1F6-AEF7-22AB-2EC668283D03}"/>
              </a:ext>
            </a:extLst>
          </p:cNvPr>
          <p:cNvSpPr/>
          <p:nvPr/>
        </p:nvSpPr>
        <p:spPr>
          <a:xfrm rot="16200000">
            <a:off x="9667459" y="4099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10B48C7-34C2-703C-D379-67E02F3832D3}"/>
              </a:ext>
            </a:extLst>
          </p:cNvPr>
          <p:cNvSpPr/>
          <p:nvPr/>
        </p:nvSpPr>
        <p:spPr>
          <a:xfrm rot="16200000">
            <a:off x="9684279" y="4082430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4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5" grpId="0" animBg="1"/>
      <p:bldP spid="16" grpId="0" animBg="1"/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44083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117132" y="4841579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633771" y="4098698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215309" y="4862238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6759979" y="4132637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6777331" y="41175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637761" y="414742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9743584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117368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9760215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18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7702401" y="4847269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791337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22287" y="522846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8223075" y="520608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465640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600450" y="2331932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progressive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451675" y="2332296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122287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364852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235299" y="517914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494215" y="429482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37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85F1AE-3EFB-BE62-7BA0-E10918EEA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8B4FD47-02E8-5ED5-5BA0-79E322E52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ED97C02-2DF1-E6A0-5A0B-3DC557379BF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D47CF5-DD72-F45B-735B-04FBB1619F9F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57323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auxiliary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F5EDD1-E8D7-A992-BFD9-09FB6D06295D}"/>
              </a:ext>
            </a:extLst>
          </p:cNvPr>
          <p:cNvSpPr txBox="1">
            <a:spLocks/>
          </p:cNvSpPr>
          <p:nvPr/>
        </p:nvSpPr>
        <p:spPr>
          <a:xfrm>
            <a:off x="2442207" y="5150837"/>
            <a:ext cx="276033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Auxiliary 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127D48-F32B-6369-2706-B7ED25BE9BF8}"/>
              </a:ext>
            </a:extLst>
          </p:cNvPr>
          <p:cNvSpPr/>
          <p:nvPr/>
        </p:nvSpPr>
        <p:spPr>
          <a:xfrm rot="16200000">
            <a:off x="3069578" y="423767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699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“Curiously”?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71869" y="5025268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1375073" y="4224846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“Curiously”?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552450" y="2465301"/>
            <a:ext cx="2606793" cy="700928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549644" y="342900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“ancient”?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5304345" y="5020510"/>
            <a:ext cx="207645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5685813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1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7C8B6-8DED-C5EB-A594-AA7369F155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7BA3694-2CD0-060B-F254-2BA4E3866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E9422A-9915-ADB2-C6C2-3673AFFCD2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169AB4-37FA-4278-C99F-78DF7650B46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284126-1D11-CFE1-126F-CC097F5833C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8784C80-AAFC-642A-F185-BAAD45748DC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61FED11-CC80-AF22-B981-C41BD265582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55FA0E8-F5C5-31D3-8EA7-BD690AC525C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22726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“an” and “no”?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4610100" y="4912054"/>
            <a:ext cx="57721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4810104" y="4173845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096207" y="417384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Curiously, Emile is scanning an ancient station, which has no power.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542007" y="4067750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681939" y="269940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6685668" y="2682425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273682" y="168715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9804121" y="4095465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545489" y="4621118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1300076" y="404937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8127104" y="1692029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8613182" y="2697566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7522480" y="4640459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7791973" y="4093069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4033096" y="1705704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5400000">
            <a:off x="4850067" y="2608365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5452855" y="4660877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16200000">
            <a:off x="5760904" y="4043717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03C90C2-BEA8-0F0E-3EF2-46E1D2BB2FC5}"/>
              </a:ext>
            </a:extLst>
          </p:cNvPr>
          <p:cNvSpPr txBox="1">
            <a:spLocks/>
          </p:cNvSpPr>
          <p:nvPr/>
        </p:nvSpPr>
        <p:spPr>
          <a:xfrm>
            <a:off x="9529967" y="1689897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D0F88637-4905-FD98-F3A6-4D29F0BC0578}"/>
              </a:ext>
            </a:extLst>
          </p:cNvPr>
          <p:cNvSpPr/>
          <p:nvPr/>
        </p:nvSpPr>
        <p:spPr>
          <a:xfrm rot="5400000">
            <a:off x="9115928" y="2608366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9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3" grpId="0" animBg="1"/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2860002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694087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518251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3253787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4841413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DF41A-3BC0-2DDF-F4CF-9E064F038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17293F5-4A5F-F717-3383-5D7D2383B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52777F-3189-AB2E-4759-F6D712CA0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173FB3-DA10-6FB8-38AB-3378A2AF5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7A720A-2447-D210-764F-172CEE1EC8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218022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89F7CD-4B89-1C61-920F-A24FA733B57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AEE4FA-18C5-66E9-C92A-7AAABE0BE188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141507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48CFB-DB87-4999-1CB1-19E472A4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6C6694-6ED4-1A33-54E5-93FF6981A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C12F67-B090-24AE-EF0A-C95E495C7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10E9D9-5765-3FD2-50B1-AC240CBF9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2608C1-FCB1-BCC6-B631-E9B74FCDFB19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EFE37CD-2FC7-FE3C-D334-663A02F5F61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55A088-D277-900F-654B-78F3B552511D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adverbials in more detail. </a:t>
            </a:r>
          </a:p>
        </p:txBody>
      </p:sp>
    </p:spTree>
    <p:extLst>
      <p:ext uri="{BB962C8B-B14F-4D97-AF65-F5344CB8AC3E}">
        <p14:creationId xmlns:p14="http://schemas.microsoft.com/office/powerpoint/2010/main" val="3599254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2DBAB-5DE8-2796-3DBD-5826DAE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458E0D1-5B03-1EDE-2524-0A3B3BC807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FFEBDA-9678-5893-4E25-56C61DAB169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3F2F2-76A6-E4E0-87CD-51648CCC7AC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6C9CD0F-A15C-46CC-1A75-69B8C82407F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A5255E-CD6F-39FA-75A3-79ED798115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6717CAD-4C30-EFB5-F625-E94A70D7FC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41B8ADB-319E-C716-D754-17FD129B2B8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125437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</a:t>
            </a:r>
            <a:r>
              <a:rPr lang="en-GB" sz="2800">
                <a:solidFill>
                  <a:schemeClr val="bg1"/>
                </a:solidFill>
              </a:rPr>
              <a:t>a plural </a:t>
            </a:r>
            <a:r>
              <a:rPr lang="en-GB" sz="2800" dirty="0">
                <a:solidFill>
                  <a:schemeClr val="bg1"/>
                </a:solidFill>
              </a:rPr>
              <a:t>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43300" y="22949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09827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784386"/>
              </p:ext>
            </p:extLst>
          </p:nvPr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02E47A-ACD3-CDF4-C12F-B5366672F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4AE7322-6F24-6117-E1FB-F8D920FA3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23BAEB-7017-0DAE-5C7B-45C23E509CF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3AB246-6ADD-9AD6-CE79-7EB24C301E1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A7099F-0926-5B30-6BCB-AB32070D2EF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8E4FE8-83D5-32B1-8677-F31B96176F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52585D8-263C-FBF6-3E83-FC2127F4F1D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FF8DE4C-35F6-6614-ECB3-7B4315A90F5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229522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fronted adverbial </a:t>
            </a:r>
            <a:r>
              <a:rPr lang="en-GB" sz="3200">
                <a:solidFill>
                  <a:schemeClr val="bg1"/>
                </a:solidFill>
              </a:rPr>
              <a:t>is simply </a:t>
            </a:r>
          </a:p>
          <a:p>
            <a:pPr algn="ctr"/>
            <a:r>
              <a:rPr lang="en-GB" sz="3200">
                <a:solidFill>
                  <a:schemeClr val="bg1"/>
                </a:solidFill>
              </a:rPr>
              <a:t>an </a:t>
            </a:r>
            <a:r>
              <a:rPr lang="en-GB" sz="3200" dirty="0">
                <a:solidFill>
                  <a:schemeClr val="bg1"/>
                </a:solidFill>
              </a:rPr>
              <a:t>adverbial used </a:t>
            </a:r>
            <a:r>
              <a:rPr lang="en-GB" sz="3200" b="1" u="sng" dirty="0">
                <a:solidFill>
                  <a:srgbClr val="FFFF00"/>
                </a:solidFill>
              </a:rPr>
              <a:t>at the start of a sentence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33096" y="4609692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33096" y="3890121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33096" y="5358485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use the below adverbials in a sentence so that they are fronted adverbials?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38271" y="3865451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38271" y="460969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38271" y="535848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38270" y="6107276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33094" y="141523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identify the verb being described by the fronted adverbial?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2085683" y="2083885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2085683" y="334520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2085683" y="463575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208568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103E-D56B-0397-6662-2D6C928660F7}"/>
              </a:ext>
            </a:extLst>
          </p:cNvPr>
          <p:cNvSpPr txBox="1"/>
          <p:nvPr/>
        </p:nvSpPr>
        <p:spPr>
          <a:xfrm>
            <a:off x="2095208" y="2093410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</a:t>
            </a:r>
            <a:r>
              <a:rPr lang="en-GB" sz="2400" b="1" u="sng" dirty="0">
                <a:solidFill>
                  <a:schemeClr val="bg1"/>
                </a:solidFill>
              </a:rPr>
              <a:t>would start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F2749BC-009A-8B68-A2D5-D11C359F8DF2}"/>
              </a:ext>
            </a:extLst>
          </p:cNvPr>
          <p:cNvSpPr txBox="1">
            <a:spLocks/>
          </p:cNvSpPr>
          <p:nvPr/>
        </p:nvSpPr>
        <p:spPr>
          <a:xfrm>
            <a:off x="2104733" y="336425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famous battle.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9D516E-516F-A1D5-06EB-6447A1D0AD9E}"/>
              </a:ext>
            </a:extLst>
          </p:cNvPr>
          <p:cNvSpPr txBox="1">
            <a:spLocks/>
          </p:cNvSpPr>
          <p:nvPr/>
        </p:nvSpPr>
        <p:spPr>
          <a:xfrm>
            <a:off x="2085683" y="464528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field.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B84BDD-17C2-9343-FCBB-1761C1E85E26}"/>
              </a:ext>
            </a:extLst>
          </p:cNvPr>
          <p:cNvSpPr txBox="1"/>
          <p:nvPr/>
        </p:nvSpPr>
        <p:spPr>
          <a:xfrm>
            <a:off x="210473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</a:t>
            </a:r>
            <a:r>
              <a:rPr lang="en-GB" sz="2400" b="1" u="sng" dirty="0">
                <a:solidFill>
                  <a:schemeClr val="bg1"/>
                </a:solidFill>
              </a:rPr>
              <a:t>sat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2" grpId="0" animBg="1"/>
      <p:bldP spid="3" grpId="0" animBg="1"/>
      <p:bldP spid="4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– what do they do?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Fronted adverbials make your writing more interesting.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 wake up in the morning. I dress myself. I eat breakfast quickly.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62572-498A-4AF0-2C1F-23BBA7992925}"/>
              </a:ext>
            </a:extLst>
          </p:cNvPr>
          <p:cNvSpPr txBox="1"/>
          <p:nvPr/>
        </p:nvSpPr>
        <p:spPr>
          <a:xfrm>
            <a:off x="412264" y="3770939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morning, I wake up and dress myself. Quickly, I eat breakfast.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C7331A-CA43-2A17-AA4E-102F06B26EB0}"/>
              </a:ext>
            </a:extLst>
          </p:cNvPr>
          <p:cNvSpPr txBox="1"/>
          <p:nvPr/>
        </p:nvSpPr>
        <p:spPr>
          <a:xfrm>
            <a:off x="391436" y="5099268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second group of sentences is more interesting. </a:t>
            </a:r>
          </a:p>
        </p:txBody>
      </p:sp>
    </p:spTree>
    <p:extLst>
      <p:ext uri="{BB962C8B-B14F-4D97-AF65-F5344CB8AC3E}">
        <p14:creationId xmlns:p14="http://schemas.microsoft.com/office/powerpoint/2010/main" val="32382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2" grpId="0" animBg="1"/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are writing, we are sometimes trying to entertain the reader.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of this story?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89504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flowers.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368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00288-D6A4-1AC0-D823-A4FA8F30B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833561F-FE4E-2336-F182-816C2C36F8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20FED71-C935-2CB8-CA13-2CD2E8DAA94D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make this story better?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D652708-D702-AEEF-759D-06131234EE8A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Adjectives, adverbs, powerful verbs,…..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58B982-E2AA-7842-9DC7-BD536CC94399}"/>
              </a:ext>
            </a:extLst>
          </p:cNvPr>
          <p:cNvSpPr txBox="1">
            <a:spLocks/>
          </p:cNvSpPr>
          <p:nvPr/>
        </p:nvSpPr>
        <p:spPr>
          <a:xfrm>
            <a:off x="954233" y="3089504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3ED14F-CA97-9436-8230-EFD88717FCAC}"/>
              </a:ext>
            </a:extLst>
          </p:cNvPr>
          <p:cNvSpPr txBox="1">
            <a:spLocks/>
          </p:cNvSpPr>
          <p:nvPr/>
        </p:nvSpPr>
        <p:spPr>
          <a:xfrm>
            <a:off x="954233" y="3089503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warmly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</p:spTree>
    <p:extLst>
      <p:ext uri="{BB962C8B-B14F-4D97-AF65-F5344CB8AC3E}">
        <p14:creationId xmlns:p14="http://schemas.microsoft.com/office/powerpoint/2010/main" val="361416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0CD03-F554-7FE1-2682-22DE7BED2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380E1A7-F96D-F45A-3E6B-0F29EB910E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4CA5EE0-526A-C773-CDF2-33E0D4ACAB04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make this story better?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D7F9EDC-4588-AD74-36D0-F23E7040219E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are all: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5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noun phrase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 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verb phrase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noun phrase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7DB39C-44C5-BA15-5E8B-B93453FB7901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flowers.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2FD2266-0015-5231-9185-65BCDCD1C2D9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382BB7-C688-697A-D84C-78F5A6965AD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815EEF-4DD7-FE68-6622-BF68EF643701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D18D47-C529-0819-30D8-CA3D7B541CC8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050430D-932D-9172-17BF-9A633DC211A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points out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some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48258E-0545-E7D4-478F-B81DB4C2F9B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points out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some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really likes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0765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 animBg="1"/>
      <p:bldP spid="10" grpId="0" animBg="1"/>
      <p:bldP spid="11" grpId="0" animBg="1"/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2A4D4-C892-4451-F342-B22EE97DB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7740488-1EBE-2615-A910-7E1A709D4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3267F43-A774-6421-5F96-525BBC2AFEB8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we tweak the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93017CA-DC53-3E83-BB1F-FAAFA59641AC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sentences starting with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words? 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5F0E74-F8D3-A851-4BDA-FB26461E6FE5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FAB30C9-1108-6C4B-1F2C-8B6386A307DA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3F23C3A-DD10-B5A0-E854-C939CACB8AAC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 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ea typeface="Andika"/>
                <a:cs typeface="Andika"/>
              </a:rPr>
              <a:t>Warmly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Longingly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gazes at beautiful trees. 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Proudly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D515A1-818A-BADD-2CA2-9274EFB2558D}"/>
              </a:ext>
            </a:extLst>
          </p:cNvPr>
          <p:cNvSpPr txBox="1"/>
          <p:nvPr/>
        </p:nvSpPr>
        <p:spPr>
          <a:xfrm>
            <a:off x="134261" y="581175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Don’t forget the commas!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4F6CE4B-F3DD-648C-3D8F-4169E9278334}"/>
              </a:ext>
            </a:extLst>
          </p:cNvPr>
          <p:cNvCxnSpPr>
            <a:cxnSpLocks/>
          </p:cNvCxnSpPr>
          <p:nvPr/>
        </p:nvCxnSpPr>
        <p:spPr>
          <a:xfrm flipV="1">
            <a:off x="2028825" y="5252312"/>
            <a:ext cx="609600" cy="55944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03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88AAE-2A5A-A407-BAC6-6B5772141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11E1693-F767-4967-6A0E-C7A0E9046C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7290C38-280C-C5C3-A54D-8E4BFD542111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we tweak the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AE2044-A21B-BF0E-907B-677FCA4AC650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sentences starting with –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words? </a:t>
            </a:r>
            <a:endParaRPr lang="en-GB" sz="36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F78501-EBC6-D57E-8956-F027459DFB21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77F2FF7-4FB7-9E3F-E880-2B586124207E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CC58328-C5E2-2178-963F-137A75FF7188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Arriving 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Smiling warmly,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Gazing longingly,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admires beautiful trees.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Pointing proudly,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some man-eating flowers.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5A2F6D-9252-0AAA-B974-4EFE5D178E70}"/>
              </a:ext>
            </a:extLst>
          </p:cNvPr>
          <p:cNvSpPr txBox="1"/>
          <p:nvPr/>
        </p:nvSpPr>
        <p:spPr>
          <a:xfrm>
            <a:off x="115210" y="6014368"/>
            <a:ext cx="3923389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Don’t forget the commas!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C07857E-720F-0CF6-39D0-1919FAB94586}"/>
              </a:ext>
            </a:extLst>
          </p:cNvPr>
          <p:cNvCxnSpPr>
            <a:cxnSpLocks/>
          </p:cNvCxnSpPr>
          <p:nvPr/>
        </p:nvCxnSpPr>
        <p:spPr>
          <a:xfrm flipV="1">
            <a:off x="3514725" y="5128487"/>
            <a:ext cx="1057275" cy="8858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14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176E4-F1AF-8A6D-3B4D-4BED8A1FB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6A63A0D-9217-C3F0-58B5-73C4DD71F2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19991FB-46FA-C55B-278E-66A9C551A107}"/>
              </a:ext>
            </a:extLst>
          </p:cNvPr>
          <p:cNvSpPr txBox="1">
            <a:spLocks/>
          </p:cNvSpPr>
          <p:nvPr/>
        </p:nvSpPr>
        <p:spPr>
          <a:xfrm>
            <a:off x="954231" y="348276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examples of fronted adverbials.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6E3EF5-FE2C-9A46-6991-F3795BFC865F}"/>
              </a:ext>
            </a:extLst>
          </p:cNvPr>
          <p:cNvSpPr txBox="1">
            <a:spLocks/>
          </p:cNvSpPr>
          <p:nvPr/>
        </p:nvSpPr>
        <p:spPr>
          <a:xfrm>
            <a:off x="954232" y="196806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sentences that start with describing how the verb was done. </a:t>
            </a:r>
            <a:endParaRPr lang="en-GB" sz="36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E22BD37-FE14-5696-0F38-4E953806BB16}"/>
              </a:ext>
            </a:extLst>
          </p:cNvPr>
          <p:cNvSpPr txBox="1">
            <a:spLocks/>
          </p:cNvSpPr>
          <p:nvPr/>
        </p:nvSpPr>
        <p:spPr>
          <a:xfrm>
            <a:off x="6476999" y="3300664"/>
            <a:ext cx="4760767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Arriving 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Smiling warmly,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F9B898-3404-4D37-380A-460A593A4375}"/>
              </a:ext>
            </a:extLst>
          </p:cNvPr>
          <p:cNvSpPr txBox="1">
            <a:spLocks/>
          </p:cNvSpPr>
          <p:nvPr/>
        </p:nvSpPr>
        <p:spPr>
          <a:xfrm>
            <a:off x="954233" y="3300662"/>
            <a:ext cx="4572000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FF"/>
                </a:solidFill>
                <a:ea typeface="Andika"/>
                <a:cs typeface="Andika"/>
              </a:rPr>
              <a:t>Warmly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6AB9C9-9AE9-91BF-3775-1D946B44309C}"/>
              </a:ext>
            </a:extLst>
          </p:cNvPr>
          <p:cNvSpPr txBox="1">
            <a:spLocks/>
          </p:cNvSpPr>
          <p:nvPr/>
        </p:nvSpPr>
        <p:spPr>
          <a:xfrm>
            <a:off x="954231" y="348276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your teacher asks for a fronted adverbial, think about starting with a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338668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3EC24A-D615-F812-D3AA-02D7A63EE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85A69C-5966-07E7-AD47-B0DA9AEC5D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264F6E-7C89-3E48-5AC7-4F536628CE8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677B5A-E94C-1177-C9C0-E68BFE0C48B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A16DFBC-05B3-4010-F2DF-D46DAFED048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54176E-9231-0440-E055-24BE92DC45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1A4224-63B1-CC64-446F-996D1CF1C84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953AEC-45C4-3384-4DA2-D9A97A592C2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328020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5AC4-9796-2879-8F43-CE87E23D3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9B31071-8553-8515-3BC8-5C6D64C0E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BC89-0CF6-DFA2-2BAD-6AA519CA7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81000"/>
            <a:ext cx="11596551" cy="616417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322A31-A048-1FCA-6339-8BE704A19D05}"/>
              </a:ext>
            </a:extLst>
          </p:cNvPr>
          <p:cNvSpPr txBox="1"/>
          <p:nvPr/>
        </p:nvSpPr>
        <p:spPr>
          <a:xfrm>
            <a:off x="297724" y="10659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5F7B7-E778-6D7E-A633-5A2CCFCB47D5}"/>
              </a:ext>
            </a:extLst>
          </p:cNvPr>
          <p:cNvSpPr txBox="1"/>
          <p:nvPr/>
        </p:nvSpPr>
        <p:spPr>
          <a:xfrm>
            <a:off x="304981" y="324939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5426CA-2215-9B42-A5D1-0BABAAB1CB44}"/>
              </a:ext>
            </a:extLst>
          </p:cNvPr>
          <p:cNvSpPr txBox="1"/>
          <p:nvPr/>
        </p:nvSpPr>
        <p:spPr>
          <a:xfrm>
            <a:off x="239985" y="4201752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Quickly,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27084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5C0D9-1E5E-E770-F840-87E97B963DD3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 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7" y="875396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4CE2D-333D-C82F-8ED2-68093F6DE9CC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EA7F4-3D93-B9CA-1C12-E68A02FB5189}"/>
              </a:ext>
            </a:extLst>
          </p:cNvPr>
          <p:cNvSpPr txBox="1"/>
          <p:nvPr/>
        </p:nvSpPr>
        <p:spPr>
          <a:xfrm>
            <a:off x="223951" y="3843950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Loudly,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41946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D83D65-6AD0-8643-C65F-B0B8ED33B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F13F0C-DADD-0283-F51D-899700412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D3A8E5-A2AC-8ACC-9E09-3BB7DAA25C2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BDE382-4776-0481-619C-1EC99A82B6F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503367-C6C9-B7CA-FA86-7574FB619CE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2DE156-C298-6E40-C1DE-B70CF9E0537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56AAF5-EE92-1FA6-2D95-86481D8ADD5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B14E3EB-1228-9ACF-A4C7-024B72E5FEF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396475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B32A09-43C5-C1E3-DFB5-CA6CE66FA07B}"/>
              </a:ext>
            </a:extLst>
          </p:cNvPr>
          <p:cNvSpPr txBox="1"/>
          <p:nvPr/>
        </p:nvSpPr>
        <p:spPr>
          <a:xfrm>
            <a:off x="252549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“In the distance"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In the distance " appears at the start/front of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7B0A9-9002-7902-4216-04B580E4E9BB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0A286-53D0-B915-385C-8AC419A29EED}"/>
              </a:ext>
            </a:extLst>
          </p:cNvPr>
          <p:cNvSpPr txBox="1"/>
          <p:nvPr/>
        </p:nvSpPr>
        <p:spPr>
          <a:xfrm>
            <a:off x="266571" y="4759086"/>
            <a:ext cx="11672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“above the canyon"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" above the canyon" does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appear at the start of the sentence. 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7AAF7-3F5F-1DAB-7F98-1F111D9F6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43325BA-8023-FE65-4C6A-41BDC0F3F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4BEE9-37FF-BAFC-F818-E5AD97D4B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DDB8E4-2FDC-EBA9-7B9A-2584EA352E43}"/>
              </a:ext>
            </a:extLst>
          </p:cNvPr>
          <p:cNvSpPr txBox="1"/>
          <p:nvPr/>
        </p:nvSpPr>
        <p:spPr>
          <a:xfrm>
            <a:off x="366260" y="12597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4D29A-C87D-55D2-B0D9-B53BA82A9385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993784-C5D3-05B3-2A71-10069B3C0BB6}"/>
              </a:ext>
            </a:extLst>
          </p:cNvPr>
          <p:cNvSpPr txBox="1"/>
          <p:nvPr/>
        </p:nvSpPr>
        <p:spPr>
          <a:xfrm>
            <a:off x="223951" y="3843950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Above the canyon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 ship hovered.</a:t>
            </a:r>
          </a:p>
        </p:txBody>
      </p:sp>
    </p:spTree>
    <p:extLst>
      <p:ext uri="{BB962C8B-B14F-4D97-AF65-F5344CB8AC3E}">
        <p14:creationId xmlns:p14="http://schemas.microsoft.com/office/powerpoint/2010/main" val="42776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52549" y="769461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2" y="3031638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0D657-37F8-E29A-EA0F-F7C71EEB14B3}"/>
              </a:ext>
            </a:extLst>
          </p:cNvPr>
          <p:cNvSpPr txBox="1"/>
          <p:nvPr/>
        </p:nvSpPr>
        <p:spPr>
          <a:xfrm>
            <a:off x="311262" y="4098977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In a hurry,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button.</a:t>
            </a:r>
          </a:p>
        </p:txBody>
      </p:sp>
    </p:spTree>
    <p:extLst>
      <p:ext uri="{BB962C8B-B14F-4D97-AF65-F5344CB8AC3E}">
        <p14:creationId xmlns:p14="http://schemas.microsoft.com/office/powerpoint/2010/main" val="132671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FB6C2-A114-88F9-A8B3-513E24DF3AA0}"/>
              </a:ext>
            </a:extLst>
          </p:cNvPr>
          <p:cNvSpPr txBox="1"/>
          <p:nvPr/>
        </p:nvSpPr>
        <p:spPr>
          <a:xfrm>
            <a:off x="369977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gives more detail about the verb.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appears at the start of the sentence.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1F496-EBE3-87F0-D016-693ADC1C6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24DEDD2-B563-6F57-E15C-A8B1C715BB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8542F5-2CC0-0B7A-CEB8-18015BA9AB5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F3048F-4F7A-6006-72F1-08189EE677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148A4C-058F-5F38-E1C9-18157C8AFA1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C6FAF1-417C-110B-3654-8536BCB553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7F3FD4B-175B-D7FD-60B8-8DBF720960D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BA3F2D-4D87-62E6-E027-B1FBF7C62E5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engine's that roars.</a:t>
            </a:r>
          </a:p>
        </p:txBody>
      </p:sp>
    </p:spTree>
    <p:extLst>
      <p:ext uri="{BB962C8B-B14F-4D97-AF65-F5344CB8AC3E}">
        <p14:creationId xmlns:p14="http://schemas.microsoft.com/office/powerpoint/2010/main" val="219997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093729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“Emile’s rocket zoomed.”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Out of nowhere, Emile’s rocket zoomed.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some of the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phrases below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adding some fun fronted adverbials!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opened the door.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ran to the ship.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laughed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launched into space.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children explored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pressed the red button.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waved goodbye.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alien disappeared.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stars twinkled above them.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 collected the samples.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726A9-4798-B7BD-E7A4-867C796FB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C0C83D3-D112-4B47-CCF3-AF7D3FB13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89C1E5-5F9D-D0A7-2D94-7AF1A056CCD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D1E48E-09F0-3EB6-093B-AA1567376E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climbed a steep hill.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AE4E4A2-8B14-ABC7-820B-F16C2DBFA0F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sunset,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climbed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steep hill.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22EC5D-AB35-B8D7-707F-9CFAB3D017E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Before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sunset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climbed a steep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hill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056401-FB65-40D7-DE9E-B6A73DBE56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said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to start the mission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1CE82B-F60F-67E1-D938-F9B926F1E24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and Aimee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rocket has loud engine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that roars.</a:t>
            </a:r>
          </a:p>
        </p:txBody>
      </p:sp>
    </p:spTree>
    <p:extLst>
      <p:ext uri="{BB962C8B-B14F-4D97-AF65-F5344CB8AC3E}">
        <p14:creationId xmlns:p14="http://schemas.microsoft.com/office/powerpoint/2010/main" val="252413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6677</Words>
  <Application>Microsoft Office PowerPoint</Application>
  <PresentationFormat>Widescreen</PresentationFormat>
  <Paragraphs>1042</Paragraphs>
  <Slides>81</Slides>
  <Notes>1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Adverbials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2025-12-22T09:22:20Z</dcterms:modified>
</cp:coreProperties>
</file>