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13" r:id="rId3"/>
    <p:sldId id="51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267630-4F74-4EE4-854F-36863BD936DA}" v="3" dt="2025-12-15T12:38:36.3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205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093729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“Emile’s rocket zoomed.”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Out of nowhere, Emile’s rocket zoomed.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some of the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phrases below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adding some fun fronted adverbials!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opened the door.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ran to the ship.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laughed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launched into space.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children explored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pressed the red button.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waved goodbye.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alien disappeared.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stars twinkled above them.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 collected the samples.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Microsoft Office PowerPoint</Application>
  <PresentationFormat>Widescreen</PresentationFormat>
  <Paragraphs>59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2025-12-22T09:22:29Z</dcterms:modified>
</cp:coreProperties>
</file>