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1"/>
  </p:notesMasterIdLst>
  <p:sldIdLst>
    <p:sldId id="2593" r:id="rId2"/>
    <p:sldId id="274" r:id="rId3"/>
    <p:sldId id="443" r:id="rId4"/>
    <p:sldId id="413" r:id="rId5"/>
    <p:sldId id="416" r:id="rId6"/>
    <p:sldId id="419" r:id="rId7"/>
    <p:sldId id="418" r:id="rId8"/>
    <p:sldId id="514" r:id="rId9"/>
    <p:sldId id="515" r:id="rId10"/>
    <p:sldId id="365" r:id="rId11"/>
    <p:sldId id="378" r:id="rId12"/>
    <p:sldId id="363" r:id="rId13"/>
    <p:sldId id="382" r:id="rId14"/>
    <p:sldId id="383" r:id="rId15"/>
    <p:sldId id="385" r:id="rId16"/>
    <p:sldId id="386" r:id="rId17"/>
    <p:sldId id="384" r:id="rId18"/>
    <p:sldId id="387" r:id="rId19"/>
    <p:sldId id="388" r:id="rId20"/>
    <p:sldId id="389" r:id="rId21"/>
    <p:sldId id="390" r:id="rId22"/>
    <p:sldId id="391" r:id="rId23"/>
    <p:sldId id="392" r:id="rId24"/>
    <p:sldId id="379" r:id="rId25"/>
    <p:sldId id="471" r:id="rId26"/>
    <p:sldId id="472" r:id="rId27"/>
    <p:sldId id="473" r:id="rId28"/>
    <p:sldId id="475" r:id="rId29"/>
    <p:sldId id="476" r:id="rId30"/>
    <p:sldId id="489" r:id="rId31"/>
    <p:sldId id="490" r:id="rId32"/>
    <p:sldId id="491" r:id="rId33"/>
    <p:sldId id="492" r:id="rId34"/>
    <p:sldId id="506" r:id="rId35"/>
    <p:sldId id="474" r:id="rId36"/>
    <p:sldId id="507" r:id="rId37"/>
    <p:sldId id="505" r:id="rId38"/>
    <p:sldId id="499" r:id="rId39"/>
    <p:sldId id="500" r:id="rId40"/>
    <p:sldId id="501" r:id="rId41"/>
    <p:sldId id="502" r:id="rId42"/>
    <p:sldId id="465" r:id="rId43"/>
    <p:sldId id="508" r:id="rId44"/>
    <p:sldId id="504" r:id="rId45"/>
    <p:sldId id="509" r:id="rId46"/>
    <p:sldId id="510" r:id="rId47"/>
    <p:sldId id="503" r:id="rId48"/>
    <p:sldId id="511" r:id="rId49"/>
    <p:sldId id="512" r:id="rId50"/>
  </p:sldIdLst>
  <p:sldSz cx="12192000" cy="6858000"/>
  <p:notesSz cx="6858000" cy="9144000"/>
  <p:embeddedFontLst>
    <p:embeddedFont>
      <p:font typeface="Andika" panose="02000000000000000000" pitchFamily="2" charset="0"/>
      <p:regular r:id="rId52"/>
      <p:bold r:id="rId53"/>
      <p:italic r:id="rId54"/>
      <p:boldItalic r:id="rId5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A6552B-8AAE-4475-AFEF-DB5FF93EB716}" v="3" dt="2025-12-10T10:25:12.2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microsoft.com/office/2018/10/relationships/authors" Target="author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02959560-5C26-41BD-BB5A-AE6A339F5CF2}">
      <dgm:prSet phldrT="[Text]" custT="1"/>
      <dgm:spPr/>
      <dgm:t>
        <a:bodyPr/>
        <a:lstStyle/>
        <a:p>
          <a:r>
            <a:rPr lang="en-GB" sz="1400" dirty="0"/>
            <a:t>Adverbials</a:t>
          </a:r>
        </a:p>
      </dgm:t>
    </dgm:pt>
    <dgm:pt modelId="{54353FF1-418F-4F7E-B31D-8C25627931C1}" type="parTrans" cxnId="{2D21C1E7-1209-4CA7-9692-54468F963A6C}">
      <dgm:prSet/>
      <dgm:spPr/>
    </dgm:pt>
    <dgm:pt modelId="{FC9B0D20-2813-4E70-8E94-A714FAA97D74}" type="sibTrans" cxnId="{2D21C1E7-1209-4CA7-9692-54468F963A6C}">
      <dgm:prSet/>
      <dgm:spPr/>
    </dgm:pt>
    <dgm:pt modelId="{F859BF89-858E-498F-9D29-567F423AE95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CFD73CB-9910-4E86-BD5F-9F096862B381}" type="parTrans" cxnId="{28E47F34-3528-4EC5-9DCF-FBCE6A8A0740}">
      <dgm:prSet/>
      <dgm:spPr/>
    </dgm:pt>
    <dgm:pt modelId="{DDB624AA-670D-44A4-9763-30527BDBFACA}" type="sibTrans" cxnId="{28E47F34-3528-4EC5-9DCF-FBCE6A8A074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691BCC7B-1DC1-47B4-BBEF-402AF4E8246C}" type="pres">
      <dgm:prSet presAssocID="{54353FF1-418F-4F7E-B31D-8C25627931C1}" presName="Name19" presStyleLbl="parChTrans1D3" presStyleIdx="0" presStyleCnt="2"/>
      <dgm:spPr/>
    </dgm:pt>
    <dgm:pt modelId="{DFD55B4F-AA21-4285-A9E9-BE0ECDB4E631}" type="pres">
      <dgm:prSet presAssocID="{02959560-5C26-41BD-BB5A-AE6A339F5CF2}" presName="Name21" presStyleCnt="0"/>
      <dgm:spPr/>
    </dgm:pt>
    <dgm:pt modelId="{1C6B2692-EA1F-46B9-8C1B-0907946FD57D}" type="pres">
      <dgm:prSet presAssocID="{02959560-5C26-41BD-BB5A-AE6A339F5CF2}" presName="level2Shape" presStyleLbl="node3" presStyleIdx="0" presStyleCnt="2"/>
      <dgm:spPr/>
    </dgm:pt>
    <dgm:pt modelId="{AB9E724C-0C87-47FE-BEB1-4D7C56688B14}" type="pres">
      <dgm:prSet presAssocID="{02959560-5C26-41BD-BB5A-AE6A339F5CF2}" presName="hierChild3" presStyleCnt="0"/>
      <dgm:spPr/>
    </dgm:pt>
    <dgm:pt modelId="{CD7D0EC2-B594-4486-80AB-439F595BE881}" type="pres">
      <dgm:prSet presAssocID="{2CFD73CB-9910-4E86-BD5F-9F096862B381}" presName="Name19" presStyleLbl="parChTrans1D3" presStyleIdx="1" presStyleCnt="2"/>
      <dgm:spPr/>
    </dgm:pt>
    <dgm:pt modelId="{A81981ED-47BE-4B20-9B86-FDD558BF85A4}" type="pres">
      <dgm:prSet presAssocID="{F859BF89-858E-498F-9D29-567F423AE956}" presName="Name21" presStyleCnt="0"/>
      <dgm:spPr/>
    </dgm:pt>
    <dgm:pt modelId="{FC0E8730-2F7B-4740-9139-B838E2DEF7B1}" type="pres">
      <dgm:prSet presAssocID="{F859BF89-858E-498F-9D29-567F423AE956}" presName="level2Shape" presStyleLbl="node3" presStyleIdx="1" presStyleCnt="2"/>
      <dgm:spPr/>
    </dgm:pt>
    <dgm:pt modelId="{2B8AAC47-ABA7-4F0E-BE3E-6ABEE56BF9E9}" type="pres">
      <dgm:prSet presAssocID="{F859BF89-858E-498F-9D29-567F423AE95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8007205-E603-42A5-83D3-E529ED0A0B1D}" type="presOf" srcId="{11C582FB-D301-4A67-835D-4CB7CEB50770}" destId="{6244B4F7-B327-4EE2-8EC6-761014D046DA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28E47F34-3528-4EC5-9DCF-FBCE6A8A0740}" srcId="{EBA8B7DB-6598-4380-B1E1-363E74D81801}" destId="{F859BF89-858E-498F-9D29-567F423AE956}" srcOrd="1" destOrd="0" parTransId="{2CFD73CB-9910-4E86-BD5F-9F096862B381}" sibTransId="{DDB624AA-670D-44A4-9763-30527BDBFACA}"/>
    <dgm:cxn modelId="{8F357D5F-44E6-4B28-92E7-6AC386259C1A}" type="presOf" srcId="{EBA8B7DB-6598-4380-B1E1-363E74D81801}" destId="{F363464E-03AD-4819-BCA0-0FA469D48E0C}" srcOrd="0" destOrd="0" presId="urn:microsoft.com/office/officeart/2005/8/layout/hierarchy6"/>
    <dgm:cxn modelId="{EDB1FF67-974E-4588-B64A-EBD93C7871C1}" type="presOf" srcId="{CA4CC870-5F8C-4950-9C3F-CDDD8D47B8FE}" destId="{ADDD5734-79CB-4183-8EC2-3B41317D015B}" srcOrd="0" destOrd="0" presId="urn:microsoft.com/office/officeart/2005/8/layout/hierarchy6"/>
    <dgm:cxn modelId="{7C4AE973-7C34-4467-8120-8A01FCB92AE2}" type="presOf" srcId="{E4077D0A-89B9-48D0-B430-37B0E120FC14}" destId="{F150C942-4610-411E-BDFE-86CB29B06647}" srcOrd="0" destOrd="0" presId="urn:microsoft.com/office/officeart/2005/8/layout/hierarchy6"/>
    <dgm:cxn modelId="{6DEB5557-2D97-435A-93F3-9B889008535A}" type="presOf" srcId="{91FF6C16-4843-4FCD-BDA7-2EDCEEB4A38F}" destId="{33643D00-C75E-4DF5-A0F0-DFA21355EB8A}" srcOrd="0" destOrd="0" presId="urn:microsoft.com/office/officeart/2005/8/layout/hierarchy6"/>
    <dgm:cxn modelId="{5C01A857-7002-483A-9C37-D15723D02F89}" type="presOf" srcId="{54353FF1-418F-4F7E-B31D-8C25627931C1}" destId="{691BCC7B-1DC1-47B4-BBEF-402AF4E8246C}" srcOrd="0" destOrd="0" presId="urn:microsoft.com/office/officeart/2005/8/layout/hierarchy6"/>
    <dgm:cxn modelId="{5F60147C-8306-42F2-8BA7-4E89E830CB28}" type="presOf" srcId="{02959560-5C26-41BD-BB5A-AE6A339F5CF2}" destId="{1C6B2692-EA1F-46B9-8C1B-0907946FD57D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4459A2-1AF7-46B3-AAD3-1CF66698F571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11BB5BF-09DC-4519-AE6B-6BD8BA21D1B7}" type="presOf" srcId="{BFDFC3B0-E6E0-4ABD-B046-5D5D74C9AE11}" destId="{E5E261E0-CCBC-4B5A-A904-F243E2AA53B0}" srcOrd="0" destOrd="0" presId="urn:microsoft.com/office/officeart/2005/8/layout/hierarchy6"/>
    <dgm:cxn modelId="{4024E4C8-2CAD-49C9-B4FF-23E64E79B4D8}" type="presOf" srcId="{2CFD73CB-9910-4E86-BD5F-9F096862B381}" destId="{CD7D0EC2-B594-4486-80AB-439F595BE881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A778CD5-CD83-422B-835B-AFAA1F001544}" type="presOf" srcId="{6164C4B7-2FD3-411B-9DE0-6075F300ACD2}" destId="{67357A81-5F47-46C8-8791-23DB6B665016}" srcOrd="0" destOrd="0" presId="urn:microsoft.com/office/officeart/2005/8/layout/hierarchy6"/>
    <dgm:cxn modelId="{164132E5-3F88-4464-8A3D-D7B77A6A9EB3}" type="presOf" srcId="{F859BF89-858E-498F-9D29-567F423AE956}" destId="{FC0E8730-2F7B-4740-9139-B838E2DEF7B1}" srcOrd="0" destOrd="0" presId="urn:microsoft.com/office/officeart/2005/8/layout/hierarchy6"/>
    <dgm:cxn modelId="{2D21C1E7-1209-4CA7-9692-54468F963A6C}" srcId="{EBA8B7DB-6598-4380-B1E1-363E74D81801}" destId="{02959560-5C26-41BD-BB5A-AE6A339F5CF2}" srcOrd="0" destOrd="0" parTransId="{54353FF1-418F-4F7E-B31D-8C25627931C1}" sibTransId="{FC9B0D20-2813-4E70-8E94-A714FAA97D74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31873FC-C9D6-4252-A471-64A3A039AB39}" type="presOf" srcId="{25080C42-F311-4646-B860-4B2E41968E42}" destId="{F7436063-BF3D-4400-ABDF-46A0C91AC2E1}" srcOrd="0" destOrd="0" presId="urn:microsoft.com/office/officeart/2005/8/layout/hierarchy6"/>
    <dgm:cxn modelId="{7D871698-0D34-42F6-A71A-C96CD0065519}" type="presParOf" srcId="{3F07D7E2-E965-43CE-A330-13369F1805EA}" destId="{E466D950-1166-446A-8834-0989703BB104}" srcOrd="0" destOrd="0" presId="urn:microsoft.com/office/officeart/2005/8/layout/hierarchy6"/>
    <dgm:cxn modelId="{8F6EF451-B6ED-4896-BF15-A94A514CFDDF}" type="presParOf" srcId="{E466D950-1166-446A-8834-0989703BB104}" destId="{9946BB4B-0D0D-4192-B468-E6FAAB5AE8F3}" srcOrd="0" destOrd="0" presId="urn:microsoft.com/office/officeart/2005/8/layout/hierarchy6"/>
    <dgm:cxn modelId="{5FD6E622-FBDE-4DFD-ABE2-97A98716BC9E}" type="presParOf" srcId="{9946BB4B-0D0D-4192-B468-E6FAAB5AE8F3}" destId="{3ED1BE28-E331-40BF-92DD-74F99908B77D}" srcOrd="0" destOrd="0" presId="urn:microsoft.com/office/officeart/2005/8/layout/hierarchy6"/>
    <dgm:cxn modelId="{2451A861-E099-4939-B586-EDB4FA9F0944}" type="presParOf" srcId="{3ED1BE28-E331-40BF-92DD-74F99908B77D}" destId="{6244B4F7-B327-4EE2-8EC6-761014D046DA}" srcOrd="0" destOrd="0" presId="urn:microsoft.com/office/officeart/2005/8/layout/hierarchy6"/>
    <dgm:cxn modelId="{2E9B0F22-6363-48B7-96C7-E8F7CE7CB702}" type="presParOf" srcId="{3ED1BE28-E331-40BF-92DD-74F99908B77D}" destId="{0810A678-E60C-4760-BC00-63A28DF49489}" srcOrd="1" destOrd="0" presId="urn:microsoft.com/office/officeart/2005/8/layout/hierarchy6"/>
    <dgm:cxn modelId="{C96B3212-3871-44F0-AFC6-C7AE4E3AD8A3}" type="presParOf" srcId="{0810A678-E60C-4760-BC00-63A28DF49489}" destId="{33643D00-C75E-4DF5-A0F0-DFA21355EB8A}" srcOrd="0" destOrd="0" presId="urn:microsoft.com/office/officeart/2005/8/layout/hierarchy6"/>
    <dgm:cxn modelId="{033AEEF9-F850-4D90-B5B2-872966E5A484}" type="presParOf" srcId="{0810A678-E60C-4760-BC00-63A28DF49489}" destId="{6E24BE85-D38B-4C1A-A7DF-16389060B567}" srcOrd="1" destOrd="0" presId="urn:microsoft.com/office/officeart/2005/8/layout/hierarchy6"/>
    <dgm:cxn modelId="{214FC3D1-EF35-46D9-AAF1-7194CBCD8E14}" type="presParOf" srcId="{6E24BE85-D38B-4C1A-A7DF-16389060B567}" destId="{ADDD5734-79CB-4183-8EC2-3B41317D015B}" srcOrd="0" destOrd="0" presId="urn:microsoft.com/office/officeart/2005/8/layout/hierarchy6"/>
    <dgm:cxn modelId="{0257782F-AB41-4ED3-912D-301A45A2E7A5}" type="presParOf" srcId="{6E24BE85-D38B-4C1A-A7DF-16389060B567}" destId="{A88F0D0A-72A4-4B5D-B0A7-0F9BD5683579}" srcOrd="1" destOrd="0" presId="urn:microsoft.com/office/officeart/2005/8/layout/hierarchy6"/>
    <dgm:cxn modelId="{23ED282A-6D7B-4692-BCED-F021E2DB2980}" type="presParOf" srcId="{0810A678-E60C-4760-BC00-63A28DF49489}" destId="{67357A81-5F47-46C8-8791-23DB6B665016}" srcOrd="2" destOrd="0" presId="urn:microsoft.com/office/officeart/2005/8/layout/hierarchy6"/>
    <dgm:cxn modelId="{8FD3F59E-8259-4380-ABB2-29F62BDAFF7B}" type="presParOf" srcId="{0810A678-E60C-4760-BC00-63A28DF49489}" destId="{7278A374-6AC7-4093-98A6-F87C32FEBB05}" srcOrd="3" destOrd="0" presId="urn:microsoft.com/office/officeart/2005/8/layout/hierarchy6"/>
    <dgm:cxn modelId="{1F36C259-3481-4CFB-8CE2-270F96C96D8F}" type="presParOf" srcId="{7278A374-6AC7-4093-98A6-F87C32FEBB05}" destId="{F363464E-03AD-4819-BCA0-0FA469D48E0C}" srcOrd="0" destOrd="0" presId="urn:microsoft.com/office/officeart/2005/8/layout/hierarchy6"/>
    <dgm:cxn modelId="{DE5AE37A-4639-486E-B9B5-C010CCA576C0}" type="presParOf" srcId="{7278A374-6AC7-4093-98A6-F87C32FEBB05}" destId="{F965F83D-9EC5-422A-AC7F-21013E865C34}" srcOrd="1" destOrd="0" presId="urn:microsoft.com/office/officeart/2005/8/layout/hierarchy6"/>
    <dgm:cxn modelId="{9BF88C51-DE02-43D7-91EF-0D9607C14418}" type="presParOf" srcId="{F965F83D-9EC5-422A-AC7F-21013E865C34}" destId="{691BCC7B-1DC1-47B4-BBEF-402AF4E8246C}" srcOrd="0" destOrd="0" presId="urn:microsoft.com/office/officeart/2005/8/layout/hierarchy6"/>
    <dgm:cxn modelId="{137BBCA7-ED72-4DBF-85CA-36B9F076D229}" type="presParOf" srcId="{F965F83D-9EC5-422A-AC7F-21013E865C34}" destId="{DFD55B4F-AA21-4285-A9E9-BE0ECDB4E631}" srcOrd="1" destOrd="0" presId="urn:microsoft.com/office/officeart/2005/8/layout/hierarchy6"/>
    <dgm:cxn modelId="{F873B198-CEC3-4897-95C0-EA66D6B317E7}" type="presParOf" srcId="{DFD55B4F-AA21-4285-A9E9-BE0ECDB4E631}" destId="{1C6B2692-EA1F-46B9-8C1B-0907946FD57D}" srcOrd="0" destOrd="0" presId="urn:microsoft.com/office/officeart/2005/8/layout/hierarchy6"/>
    <dgm:cxn modelId="{790D5C0F-0475-4238-9EA2-696A010176C6}" type="presParOf" srcId="{DFD55B4F-AA21-4285-A9E9-BE0ECDB4E631}" destId="{AB9E724C-0C87-47FE-BEB1-4D7C56688B14}" srcOrd="1" destOrd="0" presId="urn:microsoft.com/office/officeart/2005/8/layout/hierarchy6"/>
    <dgm:cxn modelId="{04D091D0-F993-4B0C-A931-788DBB039FD3}" type="presParOf" srcId="{F965F83D-9EC5-422A-AC7F-21013E865C34}" destId="{CD7D0EC2-B594-4486-80AB-439F595BE881}" srcOrd="2" destOrd="0" presId="urn:microsoft.com/office/officeart/2005/8/layout/hierarchy6"/>
    <dgm:cxn modelId="{584D40D1-C7F3-49A1-90D7-72847B23BA3F}" type="presParOf" srcId="{F965F83D-9EC5-422A-AC7F-21013E865C34}" destId="{A81981ED-47BE-4B20-9B86-FDD558BF85A4}" srcOrd="3" destOrd="0" presId="urn:microsoft.com/office/officeart/2005/8/layout/hierarchy6"/>
    <dgm:cxn modelId="{9C1ABFC4-3AE9-468F-8619-7C08A7AF4F54}" type="presParOf" srcId="{A81981ED-47BE-4B20-9B86-FDD558BF85A4}" destId="{FC0E8730-2F7B-4740-9139-B838E2DEF7B1}" srcOrd="0" destOrd="0" presId="urn:microsoft.com/office/officeart/2005/8/layout/hierarchy6"/>
    <dgm:cxn modelId="{BD97F013-05AC-4B44-986C-8D1D7F14CAF6}" type="presParOf" srcId="{A81981ED-47BE-4B20-9B86-FDD558BF85A4}" destId="{2B8AAC47-ABA7-4F0E-BE3E-6ABEE56BF9E9}" srcOrd="1" destOrd="0" presId="urn:microsoft.com/office/officeart/2005/8/layout/hierarchy6"/>
    <dgm:cxn modelId="{66C14A1A-C13E-49C2-8B17-EB222FBDA84F}" type="presParOf" srcId="{0810A678-E60C-4760-BC00-63A28DF49489}" destId="{E5E261E0-CCBC-4B5A-A904-F243E2AA53B0}" srcOrd="4" destOrd="0" presId="urn:microsoft.com/office/officeart/2005/8/layout/hierarchy6"/>
    <dgm:cxn modelId="{6900A6EE-D301-4402-9046-2F543D60C3AB}" type="presParOf" srcId="{0810A678-E60C-4760-BC00-63A28DF49489}" destId="{A28DAF53-A1BC-4030-9E28-A821B535C590}" srcOrd="5" destOrd="0" presId="urn:microsoft.com/office/officeart/2005/8/layout/hierarchy6"/>
    <dgm:cxn modelId="{EFE3C67F-40AA-405D-BCDE-BD24E0D475AB}" type="presParOf" srcId="{A28DAF53-A1BC-4030-9E28-A821B535C590}" destId="{1CD6397F-75EE-4798-9222-CCACE974B0F9}" srcOrd="0" destOrd="0" presId="urn:microsoft.com/office/officeart/2005/8/layout/hierarchy6"/>
    <dgm:cxn modelId="{71BBB23F-D197-4A9F-A5FB-E239835EB87B}" type="presParOf" srcId="{A28DAF53-A1BC-4030-9E28-A821B535C590}" destId="{9D39E6FF-CEE1-408B-A2A2-2DF86198EC1D}" srcOrd="1" destOrd="0" presId="urn:microsoft.com/office/officeart/2005/8/layout/hierarchy6"/>
    <dgm:cxn modelId="{422AC9E9-5AA2-4117-B4E0-7F9972ECF0BB}" type="presParOf" srcId="{0810A678-E60C-4760-BC00-63A28DF49489}" destId="{F7436063-BF3D-4400-ABDF-46A0C91AC2E1}" srcOrd="6" destOrd="0" presId="urn:microsoft.com/office/officeart/2005/8/layout/hierarchy6"/>
    <dgm:cxn modelId="{B2BE29DE-3E83-4364-966B-B8BA1FC85694}" type="presParOf" srcId="{0810A678-E60C-4760-BC00-63A28DF49489}" destId="{8C1F71A8-7336-4E9E-BE3C-D799F837D69C}" srcOrd="7" destOrd="0" presId="urn:microsoft.com/office/officeart/2005/8/layout/hierarchy6"/>
    <dgm:cxn modelId="{8201869B-B813-43F3-B60E-DB61AA2784CA}" type="presParOf" srcId="{8C1F71A8-7336-4E9E-BE3C-D799F837D69C}" destId="{F150C942-4610-411E-BDFE-86CB29B06647}" srcOrd="0" destOrd="0" presId="urn:microsoft.com/office/officeart/2005/8/layout/hierarchy6"/>
    <dgm:cxn modelId="{D31DD38D-427E-4E29-8B07-E28D4964956E}" type="presParOf" srcId="{8C1F71A8-7336-4E9E-BE3C-D799F837D69C}" destId="{7DFA4DBE-6334-4D1D-85B0-590CB98AA548}" srcOrd="1" destOrd="0" presId="urn:microsoft.com/office/officeart/2005/8/layout/hierarchy6"/>
    <dgm:cxn modelId="{357BBE1D-0872-4CED-859D-67788F9C4310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02959560-5C26-41BD-BB5A-AE6A339F5CF2}">
      <dgm:prSet phldrT="[Text]" custT="1"/>
      <dgm:spPr/>
      <dgm:t>
        <a:bodyPr/>
        <a:lstStyle/>
        <a:p>
          <a:r>
            <a:rPr lang="en-GB" sz="1400" dirty="0"/>
            <a:t>Adverbials</a:t>
          </a:r>
        </a:p>
      </dgm:t>
    </dgm:pt>
    <dgm:pt modelId="{54353FF1-418F-4F7E-B31D-8C25627931C1}" type="parTrans" cxnId="{2D21C1E7-1209-4CA7-9692-54468F963A6C}">
      <dgm:prSet/>
      <dgm:spPr/>
    </dgm:pt>
    <dgm:pt modelId="{FC9B0D20-2813-4E70-8E94-A714FAA97D74}" type="sibTrans" cxnId="{2D21C1E7-1209-4CA7-9692-54468F963A6C}">
      <dgm:prSet/>
      <dgm:spPr/>
    </dgm:pt>
    <dgm:pt modelId="{F859BF89-858E-498F-9D29-567F423AE95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CFD73CB-9910-4E86-BD5F-9F096862B381}" type="parTrans" cxnId="{28E47F34-3528-4EC5-9DCF-FBCE6A8A0740}">
      <dgm:prSet/>
      <dgm:spPr/>
    </dgm:pt>
    <dgm:pt modelId="{DDB624AA-670D-44A4-9763-30527BDBFACA}" type="sibTrans" cxnId="{28E47F34-3528-4EC5-9DCF-FBCE6A8A074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691BCC7B-1DC1-47B4-BBEF-402AF4E8246C}" type="pres">
      <dgm:prSet presAssocID="{54353FF1-418F-4F7E-B31D-8C25627931C1}" presName="Name19" presStyleLbl="parChTrans1D3" presStyleIdx="0" presStyleCnt="2"/>
      <dgm:spPr/>
    </dgm:pt>
    <dgm:pt modelId="{DFD55B4F-AA21-4285-A9E9-BE0ECDB4E631}" type="pres">
      <dgm:prSet presAssocID="{02959560-5C26-41BD-BB5A-AE6A339F5CF2}" presName="Name21" presStyleCnt="0"/>
      <dgm:spPr/>
    </dgm:pt>
    <dgm:pt modelId="{1C6B2692-EA1F-46B9-8C1B-0907946FD57D}" type="pres">
      <dgm:prSet presAssocID="{02959560-5C26-41BD-BB5A-AE6A339F5CF2}" presName="level2Shape" presStyleLbl="node3" presStyleIdx="0" presStyleCnt="2"/>
      <dgm:spPr/>
    </dgm:pt>
    <dgm:pt modelId="{AB9E724C-0C87-47FE-BEB1-4D7C56688B14}" type="pres">
      <dgm:prSet presAssocID="{02959560-5C26-41BD-BB5A-AE6A339F5CF2}" presName="hierChild3" presStyleCnt="0"/>
      <dgm:spPr/>
    </dgm:pt>
    <dgm:pt modelId="{CD7D0EC2-B594-4486-80AB-439F595BE881}" type="pres">
      <dgm:prSet presAssocID="{2CFD73CB-9910-4E86-BD5F-9F096862B381}" presName="Name19" presStyleLbl="parChTrans1D3" presStyleIdx="1" presStyleCnt="2"/>
      <dgm:spPr/>
    </dgm:pt>
    <dgm:pt modelId="{A81981ED-47BE-4B20-9B86-FDD558BF85A4}" type="pres">
      <dgm:prSet presAssocID="{F859BF89-858E-498F-9D29-567F423AE956}" presName="Name21" presStyleCnt="0"/>
      <dgm:spPr/>
    </dgm:pt>
    <dgm:pt modelId="{FC0E8730-2F7B-4740-9139-B838E2DEF7B1}" type="pres">
      <dgm:prSet presAssocID="{F859BF89-858E-498F-9D29-567F423AE956}" presName="level2Shape" presStyleLbl="node3" presStyleIdx="1" presStyleCnt="2"/>
      <dgm:spPr/>
    </dgm:pt>
    <dgm:pt modelId="{2B8AAC47-ABA7-4F0E-BE3E-6ABEE56BF9E9}" type="pres">
      <dgm:prSet presAssocID="{F859BF89-858E-498F-9D29-567F423AE95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8007205-E603-42A5-83D3-E529ED0A0B1D}" type="presOf" srcId="{11C582FB-D301-4A67-835D-4CB7CEB50770}" destId="{6244B4F7-B327-4EE2-8EC6-761014D046DA}" srcOrd="0" destOrd="0" presId="urn:microsoft.com/office/officeart/2005/8/layout/hierarchy6"/>
    <dgm:cxn modelId="{3463381C-3E7D-4161-89BB-6A77E4FCE0B1}" type="presOf" srcId="{02959560-5C26-41BD-BB5A-AE6A339F5CF2}" destId="{1C6B2692-EA1F-46B9-8C1B-0907946FD57D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25C6C228-81CE-4551-80E1-7CC07C5A4AB7}" type="presOf" srcId="{F859BF89-858E-498F-9D29-567F423AE956}" destId="{FC0E8730-2F7B-4740-9139-B838E2DEF7B1}" srcOrd="0" destOrd="0" presId="urn:microsoft.com/office/officeart/2005/8/layout/hierarchy6"/>
    <dgm:cxn modelId="{28E47F34-3528-4EC5-9DCF-FBCE6A8A0740}" srcId="{EBA8B7DB-6598-4380-B1E1-363E74D81801}" destId="{F859BF89-858E-498F-9D29-567F423AE956}" srcOrd="1" destOrd="0" parTransId="{2CFD73CB-9910-4E86-BD5F-9F096862B381}" sibTransId="{DDB624AA-670D-44A4-9763-30527BDBFACA}"/>
    <dgm:cxn modelId="{8BFB943F-0F4D-4687-9D88-66DF11074E29}" type="presOf" srcId="{E4077D0A-89B9-48D0-B430-37B0E120FC14}" destId="{F150C942-4610-411E-BDFE-86CB29B06647}" srcOrd="0" destOrd="0" presId="urn:microsoft.com/office/officeart/2005/8/layout/hierarchy6"/>
    <dgm:cxn modelId="{8932E25D-1454-4E95-A2A2-4786CA3BD473}" type="presOf" srcId="{6164C4B7-2FD3-411B-9DE0-6075F300ACD2}" destId="{67357A81-5F47-46C8-8791-23DB6B665016}" srcOrd="0" destOrd="0" presId="urn:microsoft.com/office/officeart/2005/8/layout/hierarchy6"/>
    <dgm:cxn modelId="{9589896F-CEC8-49A3-9059-EEB77B252F08}" type="presOf" srcId="{871E83FC-C0A7-4366-910C-0C2F0BA31BB4}" destId="{1CD6397F-75EE-4798-9222-CCACE974B0F9}" srcOrd="0" destOrd="0" presId="urn:microsoft.com/office/officeart/2005/8/layout/hierarchy6"/>
    <dgm:cxn modelId="{36F6CD58-339E-4E16-90A6-E5717811B8C4}" type="presOf" srcId="{91FF6C16-4843-4FCD-BDA7-2EDCEEB4A38F}" destId="{33643D00-C75E-4DF5-A0F0-DFA21355EB8A}" srcOrd="0" destOrd="0" presId="urn:microsoft.com/office/officeart/2005/8/layout/hierarchy6"/>
    <dgm:cxn modelId="{805AFE85-35C0-4C12-8F3D-1DC72C1CB913}" type="presOf" srcId="{25080C42-F311-4646-B860-4B2E41968E42}" destId="{F7436063-BF3D-4400-ABDF-46A0C91AC2E1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AE274A7-FF9C-452A-B9CF-96171F5142CF}" type="presOf" srcId="{BFDFC3B0-E6E0-4ABD-B046-5D5D74C9AE11}" destId="{E5E261E0-CCBC-4B5A-A904-F243E2AA53B0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A5F6A3C1-6B64-42FA-844C-F0A36A20B07F}" type="presOf" srcId="{EBA8B7DB-6598-4380-B1E1-363E74D81801}" destId="{F363464E-03AD-4819-BCA0-0FA469D48E0C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4DAD04CD-9727-4A54-AA26-AF6B577C3A6E}" type="presOf" srcId="{CA4CC870-5F8C-4950-9C3F-CDDD8D47B8FE}" destId="{ADDD5734-79CB-4183-8EC2-3B41317D015B}" srcOrd="0" destOrd="0" presId="urn:microsoft.com/office/officeart/2005/8/layout/hierarchy6"/>
    <dgm:cxn modelId="{2D21C1E7-1209-4CA7-9692-54468F963A6C}" srcId="{EBA8B7DB-6598-4380-B1E1-363E74D81801}" destId="{02959560-5C26-41BD-BB5A-AE6A339F5CF2}" srcOrd="0" destOrd="0" parTransId="{54353FF1-418F-4F7E-B31D-8C25627931C1}" sibTransId="{FC9B0D20-2813-4E70-8E94-A714FAA97D74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4564EEB-5496-4049-8F76-0984BAEA55C8}" type="presOf" srcId="{2CFD73CB-9910-4E86-BD5F-9F096862B381}" destId="{CD7D0EC2-B594-4486-80AB-439F595BE881}" srcOrd="0" destOrd="0" presId="urn:microsoft.com/office/officeart/2005/8/layout/hierarchy6"/>
    <dgm:cxn modelId="{239EBCF9-0CCD-48B3-9612-C076D9A6705A}" type="presOf" srcId="{54353FF1-418F-4F7E-B31D-8C25627931C1}" destId="{691BCC7B-1DC1-47B4-BBEF-402AF4E8246C}" srcOrd="0" destOrd="0" presId="urn:microsoft.com/office/officeart/2005/8/layout/hierarchy6"/>
    <dgm:cxn modelId="{7D871698-0D34-42F6-A71A-C96CD0065519}" type="presParOf" srcId="{3F07D7E2-E965-43CE-A330-13369F1805EA}" destId="{E466D950-1166-446A-8834-0989703BB104}" srcOrd="0" destOrd="0" presId="urn:microsoft.com/office/officeart/2005/8/layout/hierarchy6"/>
    <dgm:cxn modelId="{8F6EF451-B6ED-4896-BF15-A94A514CFDDF}" type="presParOf" srcId="{E466D950-1166-446A-8834-0989703BB104}" destId="{9946BB4B-0D0D-4192-B468-E6FAAB5AE8F3}" srcOrd="0" destOrd="0" presId="urn:microsoft.com/office/officeart/2005/8/layout/hierarchy6"/>
    <dgm:cxn modelId="{5FD6E622-FBDE-4DFD-ABE2-97A98716BC9E}" type="presParOf" srcId="{9946BB4B-0D0D-4192-B468-E6FAAB5AE8F3}" destId="{3ED1BE28-E331-40BF-92DD-74F99908B77D}" srcOrd="0" destOrd="0" presId="urn:microsoft.com/office/officeart/2005/8/layout/hierarchy6"/>
    <dgm:cxn modelId="{2451A861-E099-4939-B586-EDB4FA9F0944}" type="presParOf" srcId="{3ED1BE28-E331-40BF-92DD-74F99908B77D}" destId="{6244B4F7-B327-4EE2-8EC6-761014D046DA}" srcOrd="0" destOrd="0" presId="urn:microsoft.com/office/officeart/2005/8/layout/hierarchy6"/>
    <dgm:cxn modelId="{2E9B0F22-6363-48B7-96C7-E8F7CE7CB702}" type="presParOf" srcId="{3ED1BE28-E331-40BF-92DD-74F99908B77D}" destId="{0810A678-E60C-4760-BC00-63A28DF49489}" srcOrd="1" destOrd="0" presId="urn:microsoft.com/office/officeart/2005/8/layout/hierarchy6"/>
    <dgm:cxn modelId="{52ACB5E2-C714-4D93-B457-BEDB385A1200}" type="presParOf" srcId="{0810A678-E60C-4760-BC00-63A28DF49489}" destId="{33643D00-C75E-4DF5-A0F0-DFA21355EB8A}" srcOrd="0" destOrd="0" presId="urn:microsoft.com/office/officeart/2005/8/layout/hierarchy6"/>
    <dgm:cxn modelId="{41CD1703-9A22-44E4-AD00-D26C6BA7C3A9}" type="presParOf" srcId="{0810A678-E60C-4760-BC00-63A28DF49489}" destId="{6E24BE85-D38B-4C1A-A7DF-16389060B567}" srcOrd="1" destOrd="0" presId="urn:microsoft.com/office/officeart/2005/8/layout/hierarchy6"/>
    <dgm:cxn modelId="{08C91B87-9C29-495D-A344-F366A07B8056}" type="presParOf" srcId="{6E24BE85-D38B-4C1A-A7DF-16389060B567}" destId="{ADDD5734-79CB-4183-8EC2-3B41317D015B}" srcOrd="0" destOrd="0" presId="urn:microsoft.com/office/officeart/2005/8/layout/hierarchy6"/>
    <dgm:cxn modelId="{0F1E435C-DACB-4C2A-8603-A5620F1DBF5D}" type="presParOf" srcId="{6E24BE85-D38B-4C1A-A7DF-16389060B567}" destId="{A88F0D0A-72A4-4B5D-B0A7-0F9BD5683579}" srcOrd="1" destOrd="0" presId="urn:microsoft.com/office/officeart/2005/8/layout/hierarchy6"/>
    <dgm:cxn modelId="{B86DC75B-D257-4DEF-9B33-8A01A191A913}" type="presParOf" srcId="{0810A678-E60C-4760-BC00-63A28DF49489}" destId="{67357A81-5F47-46C8-8791-23DB6B665016}" srcOrd="2" destOrd="0" presId="urn:microsoft.com/office/officeart/2005/8/layout/hierarchy6"/>
    <dgm:cxn modelId="{0612BF47-952D-4495-B7A4-96CD5C466634}" type="presParOf" srcId="{0810A678-E60C-4760-BC00-63A28DF49489}" destId="{7278A374-6AC7-4093-98A6-F87C32FEBB05}" srcOrd="3" destOrd="0" presId="urn:microsoft.com/office/officeart/2005/8/layout/hierarchy6"/>
    <dgm:cxn modelId="{EA26A408-E37B-437A-A02F-89D6B89C399A}" type="presParOf" srcId="{7278A374-6AC7-4093-98A6-F87C32FEBB05}" destId="{F363464E-03AD-4819-BCA0-0FA469D48E0C}" srcOrd="0" destOrd="0" presId="urn:microsoft.com/office/officeart/2005/8/layout/hierarchy6"/>
    <dgm:cxn modelId="{76281B54-FE4D-44F9-80B4-46760B62CAF1}" type="presParOf" srcId="{7278A374-6AC7-4093-98A6-F87C32FEBB05}" destId="{F965F83D-9EC5-422A-AC7F-21013E865C34}" srcOrd="1" destOrd="0" presId="urn:microsoft.com/office/officeart/2005/8/layout/hierarchy6"/>
    <dgm:cxn modelId="{538E175A-6F93-4872-8E68-61355FA80A06}" type="presParOf" srcId="{F965F83D-9EC5-422A-AC7F-21013E865C34}" destId="{691BCC7B-1DC1-47B4-BBEF-402AF4E8246C}" srcOrd="0" destOrd="0" presId="urn:microsoft.com/office/officeart/2005/8/layout/hierarchy6"/>
    <dgm:cxn modelId="{677DFD95-D913-4B19-9148-D6229C4154E3}" type="presParOf" srcId="{F965F83D-9EC5-422A-AC7F-21013E865C34}" destId="{DFD55B4F-AA21-4285-A9E9-BE0ECDB4E631}" srcOrd="1" destOrd="0" presId="urn:microsoft.com/office/officeart/2005/8/layout/hierarchy6"/>
    <dgm:cxn modelId="{B32CBA87-9125-4849-932B-40048C35C54D}" type="presParOf" srcId="{DFD55B4F-AA21-4285-A9E9-BE0ECDB4E631}" destId="{1C6B2692-EA1F-46B9-8C1B-0907946FD57D}" srcOrd="0" destOrd="0" presId="urn:microsoft.com/office/officeart/2005/8/layout/hierarchy6"/>
    <dgm:cxn modelId="{7EBDE168-E5F3-44CF-85FD-D4FF0F7627EF}" type="presParOf" srcId="{DFD55B4F-AA21-4285-A9E9-BE0ECDB4E631}" destId="{AB9E724C-0C87-47FE-BEB1-4D7C56688B14}" srcOrd="1" destOrd="0" presId="urn:microsoft.com/office/officeart/2005/8/layout/hierarchy6"/>
    <dgm:cxn modelId="{82D0B9D7-0F9A-439F-B21A-57EFD123F673}" type="presParOf" srcId="{F965F83D-9EC5-422A-AC7F-21013E865C34}" destId="{CD7D0EC2-B594-4486-80AB-439F595BE881}" srcOrd="2" destOrd="0" presId="urn:microsoft.com/office/officeart/2005/8/layout/hierarchy6"/>
    <dgm:cxn modelId="{D9E0ABE0-B679-4EE8-A25A-0921628BAEB7}" type="presParOf" srcId="{F965F83D-9EC5-422A-AC7F-21013E865C34}" destId="{A81981ED-47BE-4B20-9B86-FDD558BF85A4}" srcOrd="3" destOrd="0" presId="urn:microsoft.com/office/officeart/2005/8/layout/hierarchy6"/>
    <dgm:cxn modelId="{1C7564AA-A3EB-4A54-9DB5-441DF06C1A35}" type="presParOf" srcId="{A81981ED-47BE-4B20-9B86-FDD558BF85A4}" destId="{FC0E8730-2F7B-4740-9139-B838E2DEF7B1}" srcOrd="0" destOrd="0" presId="urn:microsoft.com/office/officeart/2005/8/layout/hierarchy6"/>
    <dgm:cxn modelId="{10C5E249-0235-4A58-B38F-F3D8FA20B982}" type="presParOf" srcId="{A81981ED-47BE-4B20-9B86-FDD558BF85A4}" destId="{2B8AAC47-ABA7-4F0E-BE3E-6ABEE56BF9E9}" srcOrd="1" destOrd="0" presId="urn:microsoft.com/office/officeart/2005/8/layout/hierarchy6"/>
    <dgm:cxn modelId="{8E6D80E8-D546-46D8-921C-788EA87D7BB6}" type="presParOf" srcId="{0810A678-E60C-4760-BC00-63A28DF49489}" destId="{E5E261E0-CCBC-4B5A-A904-F243E2AA53B0}" srcOrd="4" destOrd="0" presId="urn:microsoft.com/office/officeart/2005/8/layout/hierarchy6"/>
    <dgm:cxn modelId="{70E670DE-6B69-4FE3-9141-6AD5A6083735}" type="presParOf" srcId="{0810A678-E60C-4760-BC00-63A28DF49489}" destId="{A28DAF53-A1BC-4030-9E28-A821B535C590}" srcOrd="5" destOrd="0" presId="urn:microsoft.com/office/officeart/2005/8/layout/hierarchy6"/>
    <dgm:cxn modelId="{CBAD6E0A-C6E6-4639-B791-0895D01CAB43}" type="presParOf" srcId="{A28DAF53-A1BC-4030-9E28-A821B535C590}" destId="{1CD6397F-75EE-4798-9222-CCACE974B0F9}" srcOrd="0" destOrd="0" presId="urn:microsoft.com/office/officeart/2005/8/layout/hierarchy6"/>
    <dgm:cxn modelId="{A76317BF-D799-47FD-AED1-22F776E7D52F}" type="presParOf" srcId="{A28DAF53-A1BC-4030-9E28-A821B535C590}" destId="{9D39E6FF-CEE1-408B-A2A2-2DF86198EC1D}" srcOrd="1" destOrd="0" presId="urn:microsoft.com/office/officeart/2005/8/layout/hierarchy6"/>
    <dgm:cxn modelId="{B5DE7319-366E-474D-B2F8-8F32EA92E48D}" type="presParOf" srcId="{0810A678-E60C-4760-BC00-63A28DF49489}" destId="{F7436063-BF3D-4400-ABDF-46A0C91AC2E1}" srcOrd="6" destOrd="0" presId="urn:microsoft.com/office/officeart/2005/8/layout/hierarchy6"/>
    <dgm:cxn modelId="{8694691B-B9B7-442C-8136-30E754591091}" type="presParOf" srcId="{0810A678-E60C-4760-BC00-63A28DF49489}" destId="{8C1F71A8-7336-4E9E-BE3C-D799F837D69C}" srcOrd="7" destOrd="0" presId="urn:microsoft.com/office/officeart/2005/8/layout/hierarchy6"/>
    <dgm:cxn modelId="{0168DB6C-90BE-4C64-8C2A-4A09F3909415}" type="presParOf" srcId="{8C1F71A8-7336-4E9E-BE3C-D799F837D69C}" destId="{F150C942-4610-411E-BDFE-86CB29B06647}" srcOrd="0" destOrd="0" presId="urn:microsoft.com/office/officeart/2005/8/layout/hierarchy6"/>
    <dgm:cxn modelId="{6866BC43-C05E-44E8-AA21-8B3BF042A5BC}" type="presParOf" srcId="{8C1F71A8-7336-4E9E-BE3C-D799F837D69C}" destId="{7DFA4DBE-6334-4D1D-85B0-590CB98AA548}" srcOrd="1" destOrd="0" presId="urn:microsoft.com/office/officeart/2005/8/layout/hierarchy6"/>
    <dgm:cxn modelId="{357BBE1D-0872-4CED-859D-67788F9C4310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98B9E8B-C763-4F98-88A2-3537AF9711DD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00E98C7-9293-4661-822E-BB79FC56E4BF}">
      <dgm:prSet phldrT="[Text]" custT="1"/>
      <dgm:spPr>
        <a:solidFill>
          <a:srgbClr val="7030A0"/>
        </a:solidFill>
      </dgm:spPr>
      <dgm:t>
        <a:bodyPr/>
        <a:lstStyle/>
        <a:p>
          <a:endParaRPr lang="en-GB" sz="1800" dirty="0"/>
        </a:p>
        <a:p>
          <a:r>
            <a:rPr lang="en-GB" sz="1800" dirty="0"/>
            <a:t>Adverbials </a:t>
          </a:r>
        </a:p>
        <a:p>
          <a:r>
            <a:rPr lang="en-GB" sz="1800" dirty="0"/>
            <a:t>(a </a:t>
          </a:r>
          <a:r>
            <a:rPr lang="en-GB" sz="1800" u="sng" dirty="0"/>
            <a:t>word or phrase</a:t>
          </a:r>
          <a:r>
            <a:rPr lang="en-GB" sz="1800" dirty="0"/>
            <a:t> that describes a verb).</a:t>
          </a:r>
        </a:p>
      </dgm:t>
    </dgm:pt>
    <dgm:pt modelId="{9C6E0C49-8A81-4C9E-9E43-A5228AA43374}" type="parTrans" cxnId="{2D1FDF15-0EA9-4BBD-9A9D-531DC10EB077}">
      <dgm:prSet/>
      <dgm:spPr/>
      <dgm:t>
        <a:bodyPr/>
        <a:lstStyle/>
        <a:p>
          <a:endParaRPr lang="en-GB"/>
        </a:p>
      </dgm:t>
    </dgm:pt>
    <dgm:pt modelId="{720C5A6E-283A-4862-8CD0-DA66392E4BFE}" type="sibTrans" cxnId="{2D1FDF15-0EA9-4BBD-9A9D-531DC10EB077}">
      <dgm:prSet/>
      <dgm:spPr/>
      <dgm:t>
        <a:bodyPr/>
        <a:lstStyle/>
        <a:p>
          <a:endParaRPr lang="en-GB"/>
        </a:p>
      </dgm:t>
    </dgm:pt>
    <dgm:pt modelId="{05971919-CF79-441B-8FBF-DC5613F5C93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GB" sz="1800" dirty="0"/>
            <a:t>Adverbs </a:t>
          </a:r>
        </a:p>
        <a:p>
          <a:r>
            <a:rPr lang="en-GB" sz="1800" dirty="0"/>
            <a:t>(a </a:t>
          </a:r>
          <a:r>
            <a:rPr lang="en-GB" sz="1800" u="sng" dirty="0"/>
            <a:t>word</a:t>
          </a:r>
          <a:r>
            <a:rPr lang="en-GB" sz="1800" dirty="0"/>
            <a:t> that describes a verb).</a:t>
          </a:r>
        </a:p>
      </dgm:t>
    </dgm:pt>
    <dgm:pt modelId="{0415D8A1-5F94-4C9F-ABCF-66142761700E}" type="parTrans" cxnId="{E73B3455-2E02-4583-BF1B-B0F29406CE57}">
      <dgm:prSet/>
      <dgm:spPr/>
      <dgm:t>
        <a:bodyPr/>
        <a:lstStyle/>
        <a:p>
          <a:endParaRPr lang="en-GB"/>
        </a:p>
      </dgm:t>
    </dgm:pt>
    <dgm:pt modelId="{15A4ADE8-FF40-46B2-A048-ED567BCF8BB8}" type="sibTrans" cxnId="{E73B3455-2E02-4583-BF1B-B0F29406CE57}">
      <dgm:prSet/>
      <dgm:spPr/>
      <dgm:t>
        <a:bodyPr/>
        <a:lstStyle/>
        <a:p>
          <a:endParaRPr lang="en-GB"/>
        </a:p>
      </dgm:t>
    </dgm:pt>
    <dgm:pt modelId="{D846E2F0-94F8-433E-9C9F-ACF365BF8F40}" type="pres">
      <dgm:prSet presAssocID="{A98B9E8B-C763-4F98-88A2-3537AF9711DD}" presName="Name0" presStyleCnt="0">
        <dgm:presLayoutVars>
          <dgm:chMax val="7"/>
          <dgm:resizeHandles val="exact"/>
        </dgm:presLayoutVars>
      </dgm:prSet>
      <dgm:spPr/>
    </dgm:pt>
    <dgm:pt modelId="{72F1FF59-76E5-4E0C-B51B-3FBD859AD915}" type="pres">
      <dgm:prSet presAssocID="{A98B9E8B-C763-4F98-88A2-3537AF9711DD}" presName="comp1" presStyleCnt="0"/>
      <dgm:spPr/>
    </dgm:pt>
    <dgm:pt modelId="{D6034120-CEBE-4E9F-9FC2-58FD10523379}" type="pres">
      <dgm:prSet presAssocID="{A98B9E8B-C763-4F98-88A2-3537AF9711DD}" presName="circle1" presStyleLbl="node1" presStyleIdx="0" presStyleCnt="2" custScaleX="135039"/>
      <dgm:spPr/>
    </dgm:pt>
    <dgm:pt modelId="{A63877E2-51A2-4A7A-BB4C-78B856156057}" type="pres">
      <dgm:prSet presAssocID="{A98B9E8B-C763-4F98-88A2-3537AF9711DD}" presName="c1text" presStyleLbl="node1" presStyleIdx="0" presStyleCnt="2">
        <dgm:presLayoutVars>
          <dgm:bulletEnabled val="1"/>
        </dgm:presLayoutVars>
      </dgm:prSet>
      <dgm:spPr/>
    </dgm:pt>
    <dgm:pt modelId="{F7C8F509-76CA-4CC2-815C-6314FEB65D34}" type="pres">
      <dgm:prSet presAssocID="{A98B9E8B-C763-4F98-88A2-3537AF9711DD}" presName="comp2" presStyleCnt="0"/>
      <dgm:spPr/>
    </dgm:pt>
    <dgm:pt modelId="{7562B345-F06F-4269-AB51-AB0E0E2503CD}" type="pres">
      <dgm:prSet presAssocID="{A98B9E8B-C763-4F98-88A2-3537AF9711DD}" presName="circle2" presStyleLbl="node1" presStyleIdx="1" presStyleCnt="2" custScaleX="97471" custScaleY="69068" custLinFactNeighborX="0" custLinFactNeighborY="9719"/>
      <dgm:spPr/>
    </dgm:pt>
    <dgm:pt modelId="{86D043BA-38D7-4A84-A95F-3EA60C0C670F}" type="pres">
      <dgm:prSet presAssocID="{A98B9E8B-C763-4F98-88A2-3537AF9711DD}" presName="c2text" presStyleLbl="node1" presStyleIdx="1" presStyleCnt="2">
        <dgm:presLayoutVars>
          <dgm:bulletEnabled val="1"/>
        </dgm:presLayoutVars>
      </dgm:prSet>
      <dgm:spPr/>
    </dgm:pt>
  </dgm:ptLst>
  <dgm:cxnLst>
    <dgm:cxn modelId="{2D1FDF15-0EA9-4BBD-9A9D-531DC10EB077}" srcId="{A98B9E8B-C763-4F98-88A2-3537AF9711DD}" destId="{A00E98C7-9293-4661-822E-BB79FC56E4BF}" srcOrd="0" destOrd="0" parTransId="{9C6E0C49-8A81-4C9E-9E43-A5228AA43374}" sibTransId="{720C5A6E-283A-4862-8CD0-DA66392E4BFE}"/>
    <dgm:cxn modelId="{5268672B-E5A9-4649-85C7-6564F50297B3}" type="presOf" srcId="{05971919-CF79-441B-8FBF-DC5613F5C93B}" destId="{7562B345-F06F-4269-AB51-AB0E0E2503CD}" srcOrd="0" destOrd="0" presId="urn:microsoft.com/office/officeart/2005/8/layout/venn2"/>
    <dgm:cxn modelId="{9B77D136-C64A-48B6-9BB4-A3A8B84ADDE2}" type="presOf" srcId="{A00E98C7-9293-4661-822E-BB79FC56E4BF}" destId="{A63877E2-51A2-4A7A-BB4C-78B856156057}" srcOrd="1" destOrd="0" presId="urn:microsoft.com/office/officeart/2005/8/layout/venn2"/>
    <dgm:cxn modelId="{E73B3455-2E02-4583-BF1B-B0F29406CE57}" srcId="{A98B9E8B-C763-4F98-88A2-3537AF9711DD}" destId="{05971919-CF79-441B-8FBF-DC5613F5C93B}" srcOrd="1" destOrd="0" parTransId="{0415D8A1-5F94-4C9F-ABCF-66142761700E}" sibTransId="{15A4ADE8-FF40-46B2-A048-ED567BCF8BB8}"/>
    <dgm:cxn modelId="{6AFB678E-7FC8-4058-A5BC-30F7C52D3DB4}" type="presOf" srcId="{A98B9E8B-C763-4F98-88A2-3537AF9711DD}" destId="{D846E2F0-94F8-433E-9C9F-ACF365BF8F40}" srcOrd="0" destOrd="0" presId="urn:microsoft.com/office/officeart/2005/8/layout/venn2"/>
    <dgm:cxn modelId="{B2F706A1-9725-444E-B2AA-232A85049D9E}" type="presOf" srcId="{05971919-CF79-441B-8FBF-DC5613F5C93B}" destId="{86D043BA-38D7-4A84-A95F-3EA60C0C670F}" srcOrd="1" destOrd="0" presId="urn:microsoft.com/office/officeart/2005/8/layout/venn2"/>
    <dgm:cxn modelId="{9EBB2DD4-192C-48AD-B869-9BD866CE1F15}" type="presOf" srcId="{A00E98C7-9293-4661-822E-BB79FC56E4BF}" destId="{D6034120-CEBE-4E9F-9FC2-58FD10523379}" srcOrd="0" destOrd="0" presId="urn:microsoft.com/office/officeart/2005/8/layout/venn2"/>
    <dgm:cxn modelId="{3AC8F891-A68B-4FE7-939D-43180377C3C2}" type="presParOf" srcId="{D846E2F0-94F8-433E-9C9F-ACF365BF8F40}" destId="{72F1FF59-76E5-4E0C-B51B-3FBD859AD915}" srcOrd="0" destOrd="0" presId="urn:microsoft.com/office/officeart/2005/8/layout/venn2"/>
    <dgm:cxn modelId="{7DE5B3A6-4629-4E10-AFB5-DD1AC01F8DA5}" type="presParOf" srcId="{72F1FF59-76E5-4E0C-B51B-3FBD859AD915}" destId="{D6034120-CEBE-4E9F-9FC2-58FD10523379}" srcOrd="0" destOrd="0" presId="urn:microsoft.com/office/officeart/2005/8/layout/venn2"/>
    <dgm:cxn modelId="{566935EC-C464-42A8-B2B4-3818CB5428AB}" type="presParOf" srcId="{72F1FF59-76E5-4E0C-B51B-3FBD859AD915}" destId="{A63877E2-51A2-4A7A-BB4C-78B856156057}" srcOrd="1" destOrd="0" presId="urn:microsoft.com/office/officeart/2005/8/layout/venn2"/>
    <dgm:cxn modelId="{5BBB10F3-6F01-4864-875F-170BA3BBE8AE}" type="presParOf" srcId="{D846E2F0-94F8-433E-9C9F-ACF365BF8F40}" destId="{F7C8F509-76CA-4CC2-815C-6314FEB65D34}" srcOrd="1" destOrd="0" presId="urn:microsoft.com/office/officeart/2005/8/layout/venn2"/>
    <dgm:cxn modelId="{3AD236EA-3048-495C-A296-93935D474714}" type="presParOf" srcId="{F7C8F509-76CA-4CC2-815C-6314FEB65D34}" destId="{7562B345-F06F-4269-AB51-AB0E0E2503CD}" srcOrd="0" destOrd="0" presId="urn:microsoft.com/office/officeart/2005/8/layout/venn2"/>
    <dgm:cxn modelId="{0D73AC4C-857B-4020-B361-8C076B0BD89B}" type="presParOf" srcId="{F7C8F509-76CA-4CC2-815C-6314FEB65D34}" destId="{86D043BA-38D7-4A84-A95F-3EA60C0C670F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25076" y="2759"/>
          <a:ext cx="4302202" cy="109953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57280" y="34963"/>
        <a:ext cx="4237794" cy="1035124"/>
      </dsp:txXfrm>
    </dsp:sp>
    <dsp:sp modelId="{33643D00-C75E-4DF5-A0F0-DFA21355EB8A}">
      <dsp:nvSpPr>
        <dsp:cNvPr id="0" name=""/>
        <dsp:cNvSpPr/>
      </dsp:nvSpPr>
      <dsp:spPr>
        <a:xfrm>
          <a:off x="2016973" y="1102291"/>
          <a:ext cx="2959204" cy="364790"/>
        </a:xfrm>
        <a:custGeom>
          <a:avLst/>
          <a:gdLst/>
          <a:ahLst/>
          <a:cxnLst/>
          <a:rect l="0" t="0" r="0" b="0"/>
          <a:pathLst>
            <a:path>
              <a:moveTo>
                <a:pt x="2959204" y="0"/>
              </a:moveTo>
              <a:lnTo>
                <a:pt x="2959204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332991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359702" y="1493792"/>
        <a:ext cx="1314540" cy="858553"/>
      </dsp:txXfrm>
    </dsp:sp>
    <dsp:sp modelId="{67357A81-5F47-46C8-8791-23DB6B665016}">
      <dsp:nvSpPr>
        <dsp:cNvPr id="0" name=""/>
        <dsp:cNvSpPr/>
      </dsp:nvSpPr>
      <dsp:spPr>
        <a:xfrm>
          <a:off x="3795324" y="1102291"/>
          <a:ext cx="1180853" cy="364790"/>
        </a:xfrm>
        <a:custGeom>
          <a:avLst/>
          <a:gdLst/>
          <a:ahLst/>
          <a:cxnLst/>
          <a:rect l="0" t="0" r="0" b="0"/>
          <a:pathLst>
            <a:path>
              <a:moveTo>
                <a:pt x="1180853" y="0"/>
              </a:moveTo>
              <a:lnTo>
                <a:pt x="1180853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111343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138054" y="1493792"/>
        <a:ext cx="1314540" cy="858553"/>
      </dsp:txXfrm>
    </dsp:sp>
    <dsp:sp modelId="{691BCC7B-1DC1-47B4-BBEF-402AF4E8246C}">
      <dsp:nvSpPr>
        <dsp:cNvPr id="0" name=""/>
        <dsp:cNvSpPr/>
      </dsp:nvSpPr>
      <dsp:spPr>
        <a:xfrm>
          <a:off x="2906149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889175" y="0"/>
              </a:moveTo>
              <a:lnTo>
                <a:pt x="889175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6B2692-EA1F-46B9-8C1B-0907946FD57D}">
      <dsp:nvSpPr>
        <dsp:cNvPr id="0" name=""/>
        <dsp:cNvSpPr/>
      </dsp:nvSpPr>
      <dsp:spPr>
        <a:xfrm>
          <a:off x="2222167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Adverbials</a:t>
          </a:r>
        </a:p>
      </dsp:txBody>
      <dsp:txXfrm>
        <a:off x="2248878" y="2770558"/>
        <a:ext cx="1314540" cy="858553"/>
      </dsp:txXfrm>
    </dsp:sp>
    <dsp:sp modelId="{CD7D0EC2-B594-4486-80AB-439F595BE881}">
      <dsp:nvSpPr>
        <dsp:cNvPr id="0" name=""/>
        <dsp:cNvSpPr/>
      </dsp:nvSpPr>
      <dsp:spPr>
        <a:xfrm>
          <a:off x="3795324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889175" y="182395"/>
              </a:lnTo>
              <a:lnTo>
                <a:pt x="889175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0E8730-2F7B-4740-9139-B838E2DEF7B1}">
      <dsp:nvSpPr>
        <dsp:cNvPr id="0" name=""/>
        <dsp:cNvSpPr/>
      </dsp:nvSpPr>
      <dsp:spPr>
        <a:xfrm>
          <a:off x="4000519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027230" y="2770558"/>
        <a:ext cx="1314540" cy="858553"/>
      </dsp:txXfrm>
    </dsp:sp>
    <dsp:sp modelId="{E5E261E0-CCBC-4B5A-A904-F243E2AA53B0}">
      <dsp:nvSpPr>
        <dsp:cNvPr id="0" name=""/>
        <dsp:cNvSpPr/>
      </dsp:nvSpPr>
      <dsp:spPr>
        <a:xfrm>
          <a:off x="4976178" y="1102291"/>
          <a:ext cx="721538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721538" y="182395"/>
              </a:lnTo>
              <a:lnTo>
                <a:pt x="721538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9695" y="1467081"/>
          <a:ext cx="1616043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6406" y="1493792"/>
        <a:ext cx="1562621" cy="858553"/>
      </dsp:txXfrm>
    </dsp:sp>
    <dsp:sp modelId="{F7436063-BF3D-4400-ABDF-46A0C91AC2E1}">
      <dsp:nvSpPr>
        <dsp:cNvPr id="0" name=""/>
        <dsp:cNvSpPr/>
      </dsp:nvSpPr>
      <dsp:spPr>
        <a:xfrm>
          <a:off x="4976178" y="1102291"/>
          <a:ext cx="2791567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2791567" y="182395"/>
              </a:lnTo>
              <a:lnTo>
                <a:pt x="2791567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16127" y="1467081"/>
          <a:ext cx="1703237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942838" y="1493792"/>
        <a:ext cx="1649815" cy="85855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25076" y="2759"/>
          <a:ext cx="4302202" cy="109953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57280" y="34963"/>
        <a:ext cx="4237794" cy="1035124"/>
      </dsp:txXfrm>
    </dsp:sp>
    <dsp:sp modelId="{33643D00-C75E-4DF5-A0F0-DFA21355EB8A}">
      <dsp:nvSpPr>
        <dsp:cNvPr id="0" name=""/>
        <dsp:cNvSpPr/>
      </dsp:nvSpPr>
      <dsp:spPr>
        <a:xfrm>
          <a:off x="2016973" y="1102291"/>
          <a:ext cx="2959204" cy="364790"/>
        </a:xfrm>
        <a:custGeom>
          <a:avLst/>
          <a:gdLst/>
          <a:ahLst/>
          <a:cxnLst/>
          <a:rect l="0" t="0" r="0" b="0"/>
          <a:pathLst>
            <a:path>
              <a:moveTo>
                <a:pt x="2959204" y="0"/>
              </a:moveTo>
              <a:lnTo>
                <a:pt x="2959204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332991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359702" y="1493792"/>
        <a:ext cx="1314540" cy="858553"/>
      </dsp:txXfrm>
    </dsp:sp>
    <dsp:sp modelId="{67357A81-5F47-46C8-8791-23DB6B665016}">
      <dsp:nvSpPr>
        <dsp:cNvPr id="0" name=""/>
        <dsp:cNvSpPr/>
      </dsp:nvSpPr>
      <dsp:spPr>
        <a:xfrm>
          <a:off x="3795324" y="1102291"/>
          <a:ext cx="1180853" cy="364790"/>
        </a:xfrm>
        <a:custGeom>
          <a:avLst/>
          <a:gdLst/>
          <a:ahLst/>
          <a:cxnLst/>
          <a:rect l="0" t="0" r="0" b="0"/>
          <a:pathLst>
            <a:path>
              <a:moveTo>
                <a:pt x="1180853" y="0"/>
              </a:moveTo>
              <a:lnTo>
                <a:pt x="1180853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111343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138054" y="1493792"/>
        <a:ext cx="1314540" cy="858553"/>
      </dsp:txXfrm>
    </dsp:sp>
    <dsp:sp modelId="{691BCC7B-1DC1-47B4-BBEF-402AF4E8246C}">
      <dsp:nvSpPr>
        <dsp:cNvPr id="0" name=""/>
        <dsp:cNvSpPr/>
      </dsp:nvSpPr>
      <dsp:spPr>
        <a:xfrm>
          <a:off x="2906149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889175" y="0"/>
              </a:moveTo>
              <a:lnTo>
                <a:pt x="889175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6B2692-EA1F-46B9-8C1B-0907946FD57D}">
      <dsp:nvSpPr>
        <dsp:cNvPr id="0" name=""/>
        <dsp:cNvSpPr/>
      </dsp:nvSpPr>
      <dsp:spPr>
        <a:xfrm>
          <a:off x="2222167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Adverbials</a:t>
          </a:r>
        </a:p>
      </dsp:txBody>
      <dsp:txXfrm>
        <a:off x="2248878" y="2770558"/>
        <a:ext cx="1314540" cy="858553"/>
      </dsp:txXfrm>
    </dsp:sp>
    <dsp:sp modelId="{CD7D0EC2-B594-4486-80AB-439F595BE881}">
      <dsp:nvSpPr>
        <dsp:cNvPr id="0" name=""/>
        <dsp:cNvSpPr/>
      </dsp:nvSpPr>
      <dsp:spPr>
        <a:xfrm>
          <a:off x="3795324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889175" y="182395"/>
              </a:lnTo>
              <a:lnTo>
                <a:pt x="889175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0E8730-2F7B-4740-9139-B838E2DEF7B1}">
      <dsp:nvSpPr>
        <dsp:cNvPr id="0" name=""/>
        <dsp:cNvSpPr/>
      </dsp:nvSpPr>
      <dsp:spPr>
        <a:xfrm>
          <a:off x="4000519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027230" y="2770558"/>
        <a:ext cx="1314540" cy="858553"/>
      </dsp:txXfrm>
    </dsp:sp>
    <dsp:sp modelId="{E5E261E0-CCBC-4B5A-A904-F243E2AA53B0}">
      <dsp:nvSpPr>
        <dsp:cNvPr id="0" name=""/>
        <dsp:cNvSpPr/>
      </dsp:nvSpPr>
      <dsp:spPr>
        <a:xfrm>
          <a:off x="4976178" y="1102291"/>
          <a:ext cx="721538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721538" y="182395"/>
              </a:lnTo>
              <a:lnTo>
                <a:pt x="721538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9695" y="1467081"/>
          <a:ext cx="1616043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6406" y="1493792"/>
        <a:ext cx="1562621" cy="858553"/>
      </dsp:txXfrm>
    </dsp:sp>
    <dsp:sp modelId="{F7436063-BF3D-4400-ABDF-46A0C91AC2E1}">
      <dsp:nvSpPr>
        <dsp:cNvPr id="0" name=""/>
        <dsp:cNvSpPr/>
      </dsp:nvSpPr>
      <dsp:spPr>
        <a:xfrm>
          <a:off x="4976178" y="1102291"/>
          <a:ext cx="2791567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2791567" y="182395"/>
              </a:lnTo>
              <a:lnTo>
                <a:pt x="2791567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16127" y="1467081"/>
          <a:ext cx="1703237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942838" y="1493792"/>
        <a:ext cx="1649815" cy="85855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034120-CEBE-4E9F-9FC2-58FD10523379}">
      <dsp:nvSpPr>
        <dsp:cNvPr id="0" name=""/>
        <dsp:cNvSpPr/>
      </dsp:nvSpPr>
      <dsp:spPr>
        <a:xfrm>
          <a:off x="4" y="0"/>
          <a:ext cx="5239199" cy="3879768"/>
        </a:xfrm>
        <a:prstGeom prst="ellipse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(a </a:t>
          </a:r>
          <a:r>
            <a:rPr lang="en-GB" sz="1800" u="sng" kern="1200" dirty="0"/>
            <a:t>word or phrase</a:t>
          </a:r>
          <a:r>
            <a:rPr lang="en-GB" sz="1800" kern="1200" dirty="0"/>
            <a:t> that describes a verb).</a:t>
          </a:r>
        </a:p>
      </dsp:txBody>
      <dsp:txXfrm>
        <a:off x="1244314" y="290982"/>
        <a:ext cx="2750579" cy="659560"/>
      </dsp:txXfrm>
    </dsp:sp>
    <dsp:sp modelId="{7562B345-F06F-4269-AB51-AB0E0E2503CD}">
      <dsp:nvSpPr>
        <dsp:cNvPr id="0" name=""/>
        <dsp:cNvSpPr/>
      </dsp:nvSpPr>
      <dsp:spPr>
        <a:xfrm>
          <a:off x="1201485" y="1702781"/>
          <a:ext cx="2836236" cy="2009758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(a </a:t>
          </a:r>
          <a:r>
            <a:rPr lang="en-GB" sz="1800" u="sng" kern="1200" dirty="0"/>
            <a:t>word</a:t>
          </a:r>
          <a:r>
            <a:rPr lang="en-GB" sz="1800" kern="1200" dirty="0"/>
            <a:t> that describes a verb).</a:t>
          </a:r>
        </a:p>
      </dsp:txBody>
      <dsp:txXfrm>
        <a:off x="1616842" y="2205221"/>
        <a:ext cx="2005522" cy="1004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682865" y="22181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talk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7572793" y="2244655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run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792937" y="22181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cook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1792936" y="303932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1792936" y="386047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682865" y="30409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682865" y="38604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7572793" y="305339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running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7572791" y="385045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ran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446747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13" grpId="0" animBg="1"/>
      <p:bldP spid="16" grpId="0" animBg="1"/>
      <p:bldP spid="19" grpId="0" animBg="1"/>
      <p:bldP spid="20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plural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singular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plural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</a:t>
            </a:r>
            <a:r>
              <a:rPr lang="en-GB" sz="2800">
                <a:solidFill>
                  <a:schemeClr val="bg1"/>
                </a:solidFill>
              </a:rPr>
              <a:t>a plural </a:t>
            </a:r>
            <a:r>
              <a:rPr lang="en-GB" sz="2800" dirty="0">
                <a:solidFill>
                  <a:schemeClr val="bg1"/>
                </a:solidFill>
              </a:rPr>
              <a:t>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BC127B9-5B64-1AEA-389F-F5D258BD9194}"/>
              </a:ext>
            </a:extLst>
          </p:cNvPr>
          <p:cNvSpPr txBox="1"/>
          <p:nvPr/>
        </p:nvSpPr>
        <p:spPr>
          <a:xfrm>
            <a:off x="4431617" y="3280992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“like” is a verb.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D097DED-E299-57CA-CF85-8A705136F320}"/>
              </a:ext>
            </a:extLst>
          </p:cNvPr>
          <p:cNvCxnSpPr>
            <a:cxnSpLocks/>
          </p:cNvCxnSpPr>
          <p:nvPr/>
        </p:nvCxnSpPr>
        <p:spPr>
          <a:xfrm flipV="1">
            <a:off x="6327228" y="2761658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50E17B-E1A3-D359-2A14-8A9411E09475}"/>
              </a:ext>
            </a:extLst>
          </p:cNvPr>
          <p:cNvCxnSpPr>
            <a:cxnSpLocks/>
          </p:cNvCxnSpPr>
          <p:nvPr/>
        </p:nvCxnSpPr>
        <p:spPr>
          <a:xfrm flipV="1">
            <a:off x="5846513" y="2679555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8C0B79A-15FD-70D5-3FC7-F1D56DE317FB}"/>
              </a:ext>
            </a:extLst>
          </p:cNvPr>
          <p:cNvSpPr txBox="1"/>
          <p:nvPr/>
        </p:nvSpPr>
        <p:spPr>
          <a:xfrm>
            <a:off x="4649193" y="5705328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“drive” is a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10D02E2-F9C2-3B01-1438-DDC8A961463A}"/>
              </a:ext>
            </a:extLst>
          </p:cNvPr>
          <p:cNvCxnSpPr>
            <a:cxnSpLocks/>
          </p:cNvCxnSpPr>
          <p:nvPr/>
        </p:nvCxnSpPr>
        <p:spPr>
          <a:xfrm flipV="1">
            <a:off x="6544804" y="5185994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F57D88-AF70-B188-365E-E7ECD5B31C15}"/>
              </a:ext>
            </a:extLst>
          </p:cNvPr>
          <p:cNvCxnSpPr>
            <a:cxnSpLocks/>
          </p:cNvCxnSpPr>
          <p:nvPr/>
        </p:nvCxnSpPr>
        <p:spPr>
          <a:xfrm flipV="1">
            <a:off x="6064089" y="5103891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  <p:bldP spid="2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easily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wisely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anywhere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eventually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gladly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honestly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make verbs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2" y="405340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play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0" y="4831297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write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43300" y="22949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passionately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play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407480" y="5609188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secretly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write 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67366" y="209827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adverbs!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734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B0A7D33D-0321-92E1-CD3C-254C97535B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between an adverb and an adverbial?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3"/>
            <a:ext cx="10283534" cy="36767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describes a verb. 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describes a verb.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230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F3019D6F-F7CA-A032-56E4-7C1115AD7D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1039076" y="42951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adverbs are adverbials. </a:t>
            </a:r>
          </a:p>
          <a:p>
            <a:pPr algn="ctr"/>
            <a:endParaRPr lang="en-GB" sz="4000" b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(But not all adverbials are adverbs!)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77800F47-079A-4798-94A4-B4ED8BDCAB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2784386"/>
              </p:ext>
            </p:extLst>
          </p:nvPr>
        </p:nvGraphicFramePr>
        <p:xfrm>
          <a:off x="941635" y="2548713"/>
          <a:ext cx="5239208" cy="3879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1EB3EFD-AFBF-1A95-2D1B-A8A588A935B4}"/>
              </a:ext>
            </a:extLst>
          </p:cNvPr>
          <p:cNvSpPr txBox="1"/>
          <p:nvPr/>
        </p:nvSpPr>
        <p:spPr>
          <a:xfrm>
            <a:off x="5551963" y="5979230"/>
            <a:ext cx="3141029" cy="442674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>
                <a:solidFill>
                  <a:schemeClr val="bg1"/>
                </a:solidFill>
              </a:rPr>
              <a:t>A </a:t>
            </a:r>
            <a:r>
              <a:rPr lang="en-GB" sz="2000" dirty="0">
                <a:solidFill>
                  <a:schemeClr val="bg1"/>
                </a:solidFill>
              </a:rPr>
              <a:t>V</a:t>
            </a:r>
            <a:r>
              <a:rPr lang="en-GB" sz="2000">
                <a:solidFill>
                  <a:schemeClr val="bg1"/>
                </a:solidFill>
              </a:rPr>
              <a:t>enn </a:t>
            </a:r>
            <a:r>
              <a:rPr lang="en-GB" sz="2000" dirty="0">
                <a:solidFill>
                  <a:schemeClr val="bg1"/>
                </a:solidFill>
              </a:rPr>
              <a:t>diagram</a:t>
            </a:r>
          </a:p>
        </p:txBody>
      </p:sp>
    </p:spTree>
    <p:extLst>
      <p:ext uri="{BB962C8B-B14F-4D97-AF65-F5344CB8AC3E}">
        <p14:creationId xmlns:p14="http://schemas.microsoft.com/office/powerpoint/2010/main" val="228435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2" y="3145377"/>
            <a:ext cx="2520444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6" y="4626327"/>
            <a:ext cx="2520444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520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2520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2" y="3885852"/>
            <a:ext cx="2520444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2520444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52044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1B5908-2E1E-0D2A-2A69-3CE6D77EB2CE}"/>
              </a:ext>
            </a:extLst>
          </p:cNvPr>
          <p:cNvSpPr txBox="1">
            <a:spLocks/>
          </p:cNvSpPr>
          <p:nvPr/>
        </p:nvSpPr>
        <p:spPr>
          <a:xfrm>
            <a:off x="3226379" y="1624157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can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226376" y="5326531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they are all adverbs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adverbials.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F39E-DC44-E84B-E4C9-B18DB052CB1B}"/>
              </a:ext>
            </a:extLst>
          </p:cNvPr>
          <p:cNvSpPr txBox="1">
            <a:spLocks/>
          </p:cNvSpPr>
          <p:nvPr/>
        </p:nvSpPr>
        <p:spPr>
          <a:xfrm>
            <a:off x="3226377" y="3475344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words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phrases.</a:t>
            </a:r>
          </a:p>
        </p:txBody>
      </p:sp>
    </p:spTree>
    <p:extLst>
      <p:ext uri="{BB962C8B-B14F-4D97-AF65-F5344CB8AC3E}">
        <p14:creationId xmlns:p14="http://schemas.microsoft.com/office/powerpoint/2010/main" val="16288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7" grpId="0" animBg="1"/>
      <p:bldP spid="8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1" y="3145377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during the week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5" y="4626327"/>
            <a:ext cx="302844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right here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302844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silly way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3028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 happily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1" y="388585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a baby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3028442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surprisingly well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for health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1B5908-2E1E-0D2A-2A69-3CE6D77EB2CE}"/>
              </a:ext>
            </a:extLst>
          </p:cNvPr>
          <p:cNvSpPr txBox="1">
            <a:spLocks/>
          </p:cNvSpPr>
          <p:nvPr/>
        </p:nvSpPr>
        <p:spPr>
          <a:xfrm>
            <a:off x="4036291" y="1624157"/>
            <a:ext cx="7722613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phrases can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894632" y="5326531"/>
            <a:ext cx="7864269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they are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 adverbs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F39E-DC44-E84B-E4C9-B18DB052CB1B}"/>
              </a:ext>
            </a:extLst>
          </p:cNvPr>
          <p:cNvSpPr txBox="1">
            <a:spLocks/>
          </p:cNvSpPr>
          <p:nvPr/>
        </p:nvSpPr>
        <p:spPr>
          <a:xfrm>
            <a:off x="3894633" y="3475344"/>
            <a:ext cx="7864269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phrases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single words.</a:t>
            </a:r>
          </a:p>
        </p:txBody>
      </p:sp>
    </p:spTree>
    <p:extLst>
      <p:ext uri="{BB962C8B-B14F-4D97-AF65-F5344CB8AC3E}">
        <p14:creationId xmlns:p14="http://schemas.microsoft.com/office/powerpoint/2010/main" val="355224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Adverbials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1" y="3145377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5" y="4626327"/>
            <a:ext cx="302844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frighteningly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302844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3028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>
                <a:solidFill>
                  <a:schemeClr val="bg1"/>
                </a:solidFill>
              </a:rPr>
              <a:t>boldly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1" y="388585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3028442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surprisingly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843407" y="1664427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427D749-80EE-F1F8-39D6-A813E986D32B}"/>
              </a:ext>
            </a:extLst>
          </p:cNvPr>
          <p:cNvSpPr txBox="1">
            <a:spLocks/>
          </p:cNvSpPr>
          <p:nvPr/>
        </p:nvSpPr>
        <p:spPr>
          <a:xfrm>
            <a:off x="3843406" y="2429796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587F5B-4251-23CC-64F5-5B991518B154}"/>
              </a:ext>
            </a:extLst>
          </p:cNvPr>
          <p:cNvSpPr txBox="1">
            <a:spLocks/>
          </p:cNvSpPr>
          <p:nvPr/>
        </p:nvSpPr>
        <p:spPr>
          <a:xfrm>
            <a:off x="3843405" y="3159988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6BB3C31-25DC-DC0A-ED9D-D595B0122D51}"/>
              </a:ext>
            </a:extLst>
          </p:cNvPr>
          <p:cNvSpPr txBox="1">
            <a:spLocks/>
          </p:cNvSpPr>
          <p:nvPr/>
        </p:nvSpPr>
        <p:spPr>
          <a:xfrm>
            <a:off x="3843405" y="3915074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281DA04-70B9-1C2B-4C9D-9FF7B816A336}"/>
              </a:ext>
            </a:extLst>
          </p:cNvPr>
          <p:cNvSpPr txBox="1">
            <a:spLocks/>
          </p:cNvSpPr>
          <p:nvPr/>
        </p:nvSpPr>
        <p:spPr>
          <a:xfrm>
            <a:off x="3843402" y="6091106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21D3864-3101-E096-1C60-8AA634DD219B}"/>
              </a:ext>
            </a:extLst>
          </p:cNvPr>
          <p:cNvSpPr txBox="1">
            <a:spLocks/>
          </p:cNvSpPr>
          <p:nvPr/>
        </p:nvSpPr>
        <p:spPr>
          <a:xfrm>
            <a:off x="3843403" y="4621998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BF72852-2202-B1F0-CC42-78E43756B009}"/>
              </a:ext>
            </a:extLst>
          </p:cNvPr>
          <p:cNvSpPr txBox="1">
            <a:spLocks/>
          </p:cNvSpPr>
          <p:nvPr/>
        </p:nvSpPr>
        <p:spPr>
          <a:xfrm>
            <a:off x="3843403" y="5356552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</p:spTree>
    <p:extLst>
      <p:ext uri="{BB962C8B-B14F-4D97-AF65-F5344CB8AC3E}">
        <p14:creationId xmlns:p14="http://schemas.microsoft.com/office/powerpoint/2010/main" val="123343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8" grpId="0" animBg="1"/>
      <p:bldP spid="6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1" y="1361318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 fronted adverbial </a:t>
            </a:r>
            <a:r>
              <a:rPr lang="en-GB" sz="3200">
                <a:solidFill>
                  <a:schemeClr val="bg1"/>
                </a:solidFill>
              </a:rPr>
              <a:t>is simply </a:t>
            </a:r>
          </a:p>
          <a:p>
            <a:pPr algn="ctr"/>
            <a:r>
              <a:rPr lang="en-GB" sz="3200">
                <a:solidFill>
                  <a:schemeClr val="bg1"/>
                </a:solidFill>
              </a:rPr>
              <a:t>an </a:t>
            </a:r>
            <a:r>
              <a:rPr lang="en-GB" sz="3200" dirty="0">
                <a:solidFill>
                  <a:schemeClr val="bg1"/>
                </a:solidFill>
              </a:rPr>
              <a:t>adverbial used </a:t>
            </a:r>
            <a:r>
              <a:rPr lang="en-GB" sz="3200" b="1" u="sng" dirty="0">
                <a:solidFill>
                  <a:srgbClr val="FFFF00"/>
                </a:solidFill>
              </a:rPr>
              <a:t>at the start of a sentence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24C9F7-B3F7-EBC8-2668-4F3E45E9FBB1}"/>
              </a:ext>
            </a:extLst>
          </p:cNvPr>
          <p:cNvSpPr txBox="1">
            <a:spLocks/>
          </p:cNvSpPr>
          <p:nvPr/>
        </p:nvSpPr>
        <p:spPr>
          <a:xfrm>
            <a:off x="433096" y="4609692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4E0F84-D9E3-BD62-5024-698F06F3D53B}"/>
              </a:ext>
            </a:extLst>
          </p:cNvPr>
          <p:cNvSpPr txBox="1"/>
          <p:nvPr/>
        </p:nvSpPr>
        <p:spPr>
          <a:xfrm>
            <a:off x="433096" y="3890121"/>
            <a:ext cx="302844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7F069A6-370C-4F0C-A652-2E2DB2C26D20}"/>
              </a:ext>
            </a:extLst>
          </p:cNvPr>
          <p:cNvSpPr txBox="1">
            <a:spLocks/>
          </p:cNvSpPr>
          <p:nvPr/>
        </p:nvSpPr>
        <p:spPr>
          <a:xfrm>
            <a:off x="433096" y="5358485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433094" y="2761927"/>
            <a:ext cx="11335377" cy="919401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use the below adverbials in a sentence so that they are fronted adverbials?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2A388AB-0A2C-F4C0-3931-62155A426735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3738271" y="3865451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would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3738271" y="4609692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3738271" y="5358485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dug in the field.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7DDF03-2051-3DFA-E7E1-9F0A1C89B326}"/>
              </a:ext>
            </a:extLst>
          </p:cNvPr>
          <p:cNvSpPr txBox="1"/>
          <p:nvPr/>
        </p:nvSpPr>
        <p:spPr>
          <a:xfrm>
            <a:off x="3738270" y="6107276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sat.</a:t>
            </a:r>
          </a:p>
        </p:txBody>
      </p:sp>
    </p:spTree>
    <p:extLst>
      <p:ext uri="{BB962C8B-B14F-4D97-AF65-F5344CB8AC3E}">
        <p14:creationId xmlns:p14="http://schemas.microsoft.com/office/powerpoint/2010/main" val="420769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" grpId="0" animBg="1"/>
      <p:bldP spid="10" grpId="0" animBg="1"/>
      <p:bldP spid="18" grpId="0" animBg="1"/>
      <p:bldP spid="30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33094" y="141523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identify the verb being described by the fronted adverbial?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2085683" y="2083885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would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2085683" y="3345209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2085683" y="4635755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dug in the field.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7DDF03-2051-3DFA-E7E1-9F0A1C89B326}"/>
              </a:ext>
            </a:extLst>
          </p:cNvPr>
          <p:cNvSpPr txBox="1"/>
          <p:nvPr/>
        </p:nvSpPr>
        <p:spPr>
          <a:xfrm>
            <a:off x="2085683" y="5926301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sat.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AE103E-D56B-0397-6662-2D6C928660F7}"/>
              </a:ext>
            </a:extLst>
          </p:cNvPr>
          <p:cNvSpPr txBox="1"/>
          <p:nvPr/>
        </p:nvSpPr>
        <p:spPr>
          <a:xfrm>
            <a:off x="2095208" y="2093410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</a:t>
            </a:r>
            <a:r>
              <a:rPr lang="en-GB" sz="2400" b="1" u="sng" dirty="0">
                <a:solidFill>
                  <a:schemeClr val="bg1"/>
                </a:solidFill>
              </a:rPr>
              <a:t>would start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F2749BC-009A-8B68-A2D5-D11C359F8DF2}"/>
              </a:ext>
            </a:extLst>
          </p:cNvPr>
          <p:cNvSpPr txBox="1">
            <a:spLocks/>
          </p:cNvSpPr>
          <p:nvPr/>
        </p:nvSpPr>
        <p:spPr>
          <a:xfrm>
            <a:off x="2104733" y="3364259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famous battle.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9D516E-516F-A1D5-06EB-6447A1D0AD9E}"/>
              </a:ext>
            </a:extLst>
          </p:cNvPr>
          <p:cNvSpPr txBox="1">
            <a:spLocks/>
          </p:cNvSpPr>
          <p:nvPr/>
        </p:nvSpPr>
        <p:spPr>
          <a:xfrm>
            <a:off x="2085683" y="4645280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the field.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B84BDD-17C2-9343-FCBB-1761C1E85E26}"/>
              </a:ext>
            </a:extLst>
          </p:cNvPr>
          <p:cNvSpPr txBox="1"/>
          <p:nvPr/>
        </p:nvSpPr>
        <p:spPr>
          <a:xfrm>
            <a:off x="2104733" y="5926301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</a:t>
            </a:r>
            <a:r>
              <a:rPr lang="en-GB" sz="2400" b="1" u="sng" dirty="0">
                <a:solidFill>
                  <a:schemeClr val="bg1"/>
                </a:solidFill>
              </a:rPr>
              <a:t>sat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11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2" grpId="0" animBg="1"/>
      <p:bldP spid="3" grpId="0" animBg="1"/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 – what do they do?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1" y="1361318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Fronted adverbials make your writing more interesting. 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433094" y="2761927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 wake up in the morning. I dress myself. I eat breakfast quickly.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D62572-498A-4AF0-2C1F-23BBA7992925}"/>
              </a:ext>
            </a:extLst>
          </p:cNvPr>
          <p:cNvSpPr txBox="1"/>
          <p:nvPr/>
        </p:nvSpPr>
        <p:spPr>
          <a:xfrm>
            <a:off x="412264" y="3770939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morning, I wake up and dress myself. Quickly, I eat breakfast.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C7331A-CA43-2A17-AA4E-102F06B26EB0}"/>
              </a:ext>
            </a:extLst>
          </p:cNvPr>
          <p:cNvSpPr txBox="1"/>
          <p:nvPr/>
        </p:nvSpPr>
        <p:spPr>
          <a:xfrm>
            <a:off x="391436" y="5099268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second group of sentences is more interesting. </a:t>
            </a:r>
          </a:p>
        </p:txBody>
      </p:sp>
    </p:spTree>
    <p:extLst>
      <p:ext uri="{BB962C8B-B14F-4D97-AF65-F5344CB8AC3E}">
        <p14:creationId xmlns:p14="http://schemas.microsoft.com/office/powerpoint/2010/main" val="323822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0" grpId="0" animBg="1"/>
      <p:bldP spid="2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196993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we are writing, we are sometimes trying to entertain the reader.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78684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you think of this story?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089504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visits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sees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shows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flowers.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4368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300288-D6A4-1AC0-D823-A4FA8F30B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833561F-FE4E-2336-F182-816C2C36F8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20FED71-C935-2CB8-CA13-2CD2E8DAA94D}"/>
              </a:ext>
            </a:extLst>
          </p:cNvPr>
          <p:cNvSpPr txBox="1">
            <a:spLocks/>
          </p:cNvSpPr>
          <p:nvPr/>
        </p:nvSpPr>
        <p:spPr>
          <a:xfrm>
            <a:off x="954233" y="196993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make this story better?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D652708-D702-AEEF-759D-06131234EE8A}"/>
              </a:ext>
            </a:extLst>
          </p:cNvPr>
          <p:cNvSpPr txBox="1">
            <a:spLocks/>
          </p:cNvSpPr>
          <p:nvPr/>
        </p:nvSpPr>
        <p:spPr>
          <a:xfrm>
            <a:off x="954233" y="178684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Adjectives, adverbs, powerful verbs,…..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58B982-E2AA-7842-9DC7-BD536CC94399}"/>
              </a:ext>
            </a:extLst>
          </p:cNvPr>
          <p:cNvSpPr txBox="1">
            <a:spLocks/>
          </p:cNvSpPr>
          <p:nvPr/>
        </p:nvSpPr>
        <p:spPr>
          <a:xfrm>
            <a:off x="954233" y="3089504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visits Earth. Aimee greets Emile. Emile sees trees. Aimee shows flowers. Emile likes flowers. Aimee smiles. Emile eats lunch. Aimee drinks water. Emile walks home. Aimee waves goodbye.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3ED14F-CA97-9436-8230-EFD88717FCAC}"/>
              </a:ext>
            </a:extLst>
          </p:cNvPr>
          <p:cNvSpPr txBox="1">
            <a:spLocks/>
          </p:cNvSpPr>
          <p:nvPr/>
        </p:nvSpPr>
        <p:spPr>
          <a:xfrm>
            <a:off x="954233" y="3089503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visits a green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warmly greets Emile.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</p:spTree>
    <p:extLst>
      <p:ext uri="{BB962C8B-B14F-4D97-AF65-F5344CB8AC3E}">
        <p14:creationId xmlns:p14="http://schemas.microsoft.com/office/powerpoint/2010/main" val="361416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E0CD03-F554-7FE1-2682-22DE7BED2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6380E1A7-F96D-F45A-3E6B-0F29EB910E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4CA5EE0-526A-C773-CDF2-33E0D4ACAB04}"/>
              </a:ext>
            </a:extLst>
          </p:cNvPr>
          <p:cNvSpPr txBox="1">
            <a:spLocks/>
          </p:cNvSpPr>
          <p:nvPr/>
        </p:nvSpPr>
        <p:spPr>
          <a:xfrm>
            <a:off x="954233" y="196993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make this story better?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D7F9EDC-4588-AD74-36D0-F23E7040219E}"/>
              </a:ext>
            </a:extLst>
          </p:cNvPr>
          <p:cNvSpPr txBox="1">
            <a:spLocks/>
          </p:cNvSpPr>
          <p:nvPr/>
        </p:nvSpPr>
        <p:spPr>
          <a:xfrm>
            <a:off x="954233" y="178684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sentences are all: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5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noun phrase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 </a:t>
            </a:r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verb phrase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noun phrase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7DB39C-44C5-BA15-5E8B-B93453FB7901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visits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sees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shows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flowers.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2FD2266-0015-5231-9185-65BCDCD1C2D9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visits a green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 warmly.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382BB7-C688-697A-D84C-78F5A6965ADB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quickly visits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 green Earth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warmly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greets Emile.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815EEF-4DD7-FE68-6622-BF68EF643701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quickly visits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 green Earth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warmly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greets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DD18D47-C529-0819-30D8-CA3D7B541CC8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quickly visits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 green Earth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warmly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greets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gazes at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beautiful trees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050430D-932D-9172-17BF-9A633DC211AB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quickly visits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 green Earth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warmly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greets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gazes at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beautiful trees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points out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some man-eating flowers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48258E-0545-E7D4-478F-B81DB4C2F9BB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quickly visits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 green Earth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warmly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greets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gazes at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beautiful trees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points out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some man-eating flowers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really likes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 man-eating flowers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50765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9" grpId="0" animBg="1"/>
      <p:bldP spid="10" grpId="0" animBg="1"/>
      <p:bldP spid="11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2A4D4-C892-4451-F342-B22EE97DBB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7740488-1EBE-2615-A910-7E1A709D4A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3267F43-A774-6421-5F96-525BBC2AFEB8}"/>
              </a:ext>
            </a:extLst>
          </p:cNvPr>
          <p:cNvSpPr txBox="1">
            <a:spLocks/>
          </p:cNvSpPr>
          <p:nvPr/>
        </p:nvSpPr>
        <p:spPr>
          <a:xfrm>
            <a:off x="954233" y="196993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we tweak the sentences?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93017CA-DC53-3E83-BB1F-FAAFA59641AC}"/>
              </a:ext>
            </a:extLst>
          </p:cNvPr>
          <p:cNvSpPr txBox="1">
            <a:spLocks/>
          </p:cNvSpPr>
          <p:nvPr/>
        </p:nvSpPr>
        <p:spPr>
          <a:xfrm>
            <a:off x="954233" y="178684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sentences starting with –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words? </a:t>
            </a:r>
            <a:endParaRPr lang="en-GB" sz="40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5F0E74-F8D3-A851-4BDA-FB26461E6FE5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visits Earth. Aimee greets Emile. Emile sees trees. Aimee shows flowers. Emile likes flowers. Aimee smiles. Emile eats lunch. Aimee drinks water. Emile walks home. Aimee waves goodbye.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FAB30C9-1108-6C4B-1F2C-8B6386A307DA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visits a green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 warmly.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3F23C3A-DD10-B5A0-E854-C939CACB8AAC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Emile visits a green Earth. </a:t>
            </a:r>
          </a:p>
          <a:p>
            <a:pPr algn="ctr"/>
            <a:r>
              <a:rPr lang="en-GB" sz="3200" dirty="0">
                <a:solidFill>
                  <a:srgbClr val="FF00FF"/>
                </a:solidFill>
                <a:ea typeface="Andika"/>
                <a:cs typeface="Andika"/>
              </a:rPr>
              <a:t>Warmly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Longingly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Emile gazes at beautiful trees. </a:t>
            </a:r>
          </a:p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Proudly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D515A1-818A-BADD-2CA2-9274EFB2558D}"/>
              </a:ext>
            </a:extLst>
          </p:cNvPr>
          <p:cNvSpPr txBox="1"/>
          <p:nvPr/>
        </p:nvSpPr>
        <p:spPr>
          <a:xfrm>
            <a:off x="134261" y="581175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Don’t forget the commas!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4F6CE4B-F3DD-648C-3D8F-4169E9278334}"/>
              </a:ext>
            </a:extLst>
          </p:cNvPr>
          <p:cNvCxnSpPr>
            <a:cxnSpLocks/>
          </p:cNvCxnSpPr>
          <p:nvPr/>
        </p:nvCxnSpPr>
        <p:spPr>
          <a:xfrm flipV="1">
            <a:off x="2028825" y="5252312"/>
            <a:ext cx="609600" cy="559442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803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888AAE-2A5A-A407-BAC6-6B5772141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11E1693-F767-4967-6A0E-C7A0E9046C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7290C38-280C-C5C3-A54D-8E4BFD542111}"/>
              </a:ext>
            </a:extLst>
          </p:cNvPr>
          <p:cNvSpPr txBox="1">
            <a:spLocks/>
          </p:cNvSpPr>
          <p:nvPr/>
        </p:nvSpPr>
        <p:spPr>
          <a:xfrm>
            <a:off x="954233" y="196993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we tweak the sentences?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DAE2044-A21B-BF0E-907B-677FCA4AC650}"/>
              </a:ext>
            </a:extLst>
          </p:cNvPr>
          <p:cNvSpPr txBox="1">
            <a:spLocks/>
          </p:cNvSpPr>
          <p:nvPr/>
        </p:nvSpPr>
        <p:spPr>
          <a:xfrm>
            <a:off x="954233" y="178684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sentences starting with –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words? </a:t>
            </a:r>
            <a:endParaRPr lang="en-GB" sz="36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F78501-EBC6-D57E-8956-F027459DFB21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visits Earth. Aimee greets Emile. Emile sees trees. Aimee shows flowers. Emile likes flowers. Aimee smiles. Emile eats lunch. Aimee drinks water. Emile walks home. Aimee waves goodbye.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77F2FF7-4FB7-9E3F-E880-2B586124207E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visits a green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 warmly.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CC58328-C5E2-2178-963F-137A75FF7188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Arriving 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Emile visits a green Earth.</a:t>
            </a:r>
          </a:p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Smiling warmly,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</a:t>
            </a:r>
          </a:p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Gazing longingly,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admires beautiful trees.</a:t>
            </a:r>
          </a:p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Pointing proudly,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shows some man-eating flowers.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5A2F6D-9252-0AAA-B974-4EFE5D178E70}"/>
              </a:ext>
            </a:extLst>
          </p:cNvPr>
          <p:cNvSpPr txBox="1"/>
          <p:nvPr/>
        </p:nvSpPr>
        <p:spPr>
          <a:xfrm>
            <a:off x="115210" y="6014368"/>
            <a:ext cx="3923389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Don’t forget the commas!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C07857E-720F-0CF6-39D0-1919FAB94586}"/>
              </a:ext>
            </a:extLst>
          </p:cNvPr>
          <p:cNvCxnSpPr>
            <a:cxnSpLocks/>
          </p:cNvCxnSpPr>
          <p:nvPr/>
        </p:nvCxnSpPr>
        <p:spPr>
          <a:xfrm flipV="1">
            <a:off x="3514725" y="5128487"/>
            <a:ext cx="1057275" cy="88588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014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6176E4-F1AF-8A6D-3B4D-4BED8A1FB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66A63A0D-9217-C3F0-58B5-73C4DD71F2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19991FB-46FA-C55B-278E-66A9C551A107}"/>
              </a:ext>
            </a:extLst>
          </p:cNvPr>
          <p:cNvSpPr txBox="1">
            <a:spLocks/>
          </p:cNvSpPr>
          <p:nvPr/>
        </p:nvSpPr>
        <p:spPr>
          <a:xfrm>
            <a:off x="954231" y="348276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all examples of fronted adverbials.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6E3EF5-FE2C-9A46-6991-F3795BFC865F}"/>
              </a:ext>
            </a:extLst>
          </p:cNvPr>
          <p:cNvSpPr txBox="1">
            <a:spLocks/>
          </p:cNvSpPr>
          <p:nvPr/>
        </p:nvSpPr>
        <p:spPr>
          <a:xfrm>
            <a:off x="954232" y="196806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sentences that start with describing how the verb was done. </a:t>
            </a:r>
            <a:endParaRPr lang="en-GB" sz="36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E22BD37-FE14-5696-0F38-4E953806BB16}"/>
              </a:ext>
            </a:extLst>
          </p:cNvPr>
          <p:cNvSpPr txBox="1">
            <a:spLocks/>
          </p:cNvSpPr>
          <p:nvPr/>
        </p:nvSpPr>
        <p:spPr>
          <a:xfrm>
            <a:off x="6476999" y="3300664"/>
            <a:ext cx="4760767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Arriving 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Emile visits a green Earth.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Smiling warmly,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F9B898-3404-4D37-380A-460A593A4375}"/>
              </a:ext>
            </a:extLst>
          </p:cNvPr>
          <p:cNvSpPr txBox="1">
            <a:spLocks/>
          </p:cNvSpPr>
          <p:nvPr/>
        </p:nvSpPr>
        <p:spPr>
          <a:xfrm>
            <a:off x="954233" y="3300662"/>
            <a:ext cx="4572000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Emile visits a green Earth.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FF"/>
                </a:solidFill>
                <a:ea typeface="Andika"/>
                <a:cs typeface="Andika"/>
              </a:rPr>
              <a:t>Warmly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6AB9C9-9AE9-91BF-3775-1D946B44309C}"/>
              </a:ext>
            </a:extLst>
          </p:cNvPr>
          <p:cNvSpPr txBox="1">
            <a:spLocks/>
          </p:cNvSpPr>
          <p:nvPr/>
        </p:nvSpPr>
        <p:spPr>
          <a:xfrm>
            <a:off x="954231" y="348276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your teacher asks for a fronted adverbial, think about starting with a –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–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opener.</a:t>
            </a:r>
          </a:p>
        </p:txBody>
      </p:sp>
    </p:spTree>
    <p:extLst>
      <p:ext uri="{BB962C8B-B14F-4D97-AF65-F5344CB8AC3E}">
        <p14:creationId xmlns:p14="http://schemas.microsoft.com/office/powerpoint/2010/main" val="338668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2860002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fronted adverbial.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Without warning, Scrambler launched his attack.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56438" y="516750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"Without warning"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"Without warning" appears at the front/start of the sentence.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9806D9-4DCE-E78A-7486-024980EF4D0E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Without warning, Scrambler launched his attack.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fronted adverbial.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F2F751-1F6C-BA54-C318-D13D0B39C2C3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69977" y="5014049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“quickly"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“quickly"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5AC4-9796-2879-8F43-CE87E23D3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E9B31071-8553-8515-3BC8-5C6D64C0EF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57BC89-0CF6-DFA2-2BAD-6AA519CA75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81000"/>
            <a:ext cx="11596551" cy="616417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5322A31-A048-1FCA-6339-8BE704A19D05}"/>
              </a:ext>
            </a:extLst>
          </p:cNvPr>
          <p:cNvSpPr txBox="1"/>
          <p:nvPr/>
        </p:nvSpPr>
        <p:spPr>
          <a:xfrm>
            <a:off x="297724" y="10659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C5F7B7-E778-6D7E-A633-5A2CCFCB47D5}"/>
              </a:ext>
            </a:extLst>
          </p:cNvPr>
          <p:cNvSpPr txBox="1"/>
          <p:nvPr/>
        </p:nvSpPr>
        <p:spPr>
          <a:xfrm>
            <a:off x="304981" y="324939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5426CA-2215-9B42-A5D1-0BABAAB1CB44}"/>
              </a:ext>
            </a:extLst>
          </p:cNvPr>
          <p:cNvSpPr txBox="1"/>
          <p:nvPr/>
        </p:nvSpPr>
        <p:spPr>
          <a:xfrm>
            <a:off x="239985" y="4201752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Quickly,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fixed the navigation system.</a:t>
            </a:r>
          </a:p>
        </p:txBody>
      </p:sp>
    </p:spTree>
    <p:extLst>
      <p:ext uri="{BB962C8B-B14F-4D97-AF65-F5344CB8AC3E}">
        <p14:creationId xmlns:p14="http://schemas.microsoft.com/office/powerpoint/2010/main" val="27084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2"/>
            <a:ext cx="11686904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672583-DDA7-27CE-EE59-23DC0994ABEC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05C0D9-1E5E-E770-F840-87E97B963DD3}"/>
              </a:ext>
            </a:extLst>
          </p:cNvPr>
          <p:cNvSpPr txBox="1"/>
          <p:nvPr/>
        </p:nvSpPr>
        <p:spPr>
          <a:xfrm>
            <a:off x="311261" y="5047574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“loudly"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“loudly 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2"/>
            <a:ext cx="11686904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672583-DDA7-27CE-EE59-23DC0994ABEC}"/>
              </a:ext>
            </a:extLst>
          </p:cNvPr>
          <p:cNvSpPr txBox="1"/>
          <p:nvPr/>
        </p:nvSpPr>
        <p:spPr>
          <a:xfrm>
            <a:off x="252547" y="875396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4CE2D-333D-C82F-8ED2-68093F6DE9CC}"/>
              </a:ext>
            </a:extLst>
          </p:cNvPr>
          <p:cNvSpPr txBox="1"/>
          <p:nvPr/>
        </p:nvSpPr>
        <p:spPr>
          <a:xfrm>
            <a:off x="311263" y="2776611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BEA7F4-3D93-B9CA-1C12-E68A02FB5189}"/>
              </a:ext>
            </a:extLst>
          </p:cNvPr>
          <p:cNvSpPr txBox="1"/>
          <p:nvPr/>
        </p:nvSpPr>
        <p:spPr>
          <a:xfrm>
            <a:off x="223951" y="3843950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Loudly,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at their efforts.</a:t>
            </a:r>
          </a:p>
        </p:txBody>
      </p:sp>
    </p:spTree>
    <p:extLst>
      <p:ext uri="{BB962C8B-B14F-4D97-AF65-F5344CB8AC3E}">
        <p14:creationId xmlns:p14="http://schemas.microsoft.com/office/powerpoint/2010/main" val="419460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During the chaos, Scrambler slipped away.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0F62AE-C39E-6852-7986-19A916441896}"/>
              </a:ext>
            </a:extLst>
          </p:cNvPr>
          <p:cNvSpPr txBox="1"/>
          <p:nvPr/>
        </p:nvSpPr>
        <p:spPr>
          <a:xfrm>
            <a:off x="324117" y="521064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“During the chaos"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 During the chaos " appears at the front/start of the sentence.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CA9789-71DB-12B0-DA85-255E162398AE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During the chaos, Scrambler slipped away.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694087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In the distance, Emile spotted a glowing portal.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B32A09-43C5-C1E3-DFB5-CA6CE66FA07B}"/>
              </a:ext>
            </a:extLst>
          </p:cNvPr>
          <p:cNvSpPr txBox="1"/>
          <p:nvPr/>
        </p:nvSpPr>
        <p:spPr>
          <a:xfrm>
            <a:off x="252549" y="521064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“In the distance"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 In the distance " appears at the start/front of the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97B0A9-9002-7902-4216-04B580E4E9BB}"/>
              </a:ext>
            </a:extLst>
          </p:cNvPr>
          <p:cNvSpPr txBox="1"/>
          <p:nvPr/>
        </p:nvSpPr>
        <p:spPr>
          <a:xfrm>
            <a:off x="252549" y="2390924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In the distance, Emile spotted a glowing portal.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781449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A7412E-A651-E63E-E0C1-DFC266E9E3CF}"/>
              </a:ext>
            </a:extLst>
          </p:cNvPr>
          <p:cNvSpPr txBox="1"/>
          <p:nvPr/>
        </p:nvSpPr>
        <p:spPr>
          <a:xfrm>
            <a:off x="252549" y="2781449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C0A286-53D0-B915-385C-8AC419A29EED}"/>
              </a:ext>
            </a:extLst>
          </p:cNvPr>
          <p:cNvSpPr txBox="1"/>
          <p:nvPr/>
        </p:nvSpPr>
        <p:spPr>
          <a:xfrm>
            <a:off x="266571" y="4759086"/>
            <a:ext cx="116728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“above the canyon"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" above the canyon" does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appear at the start of the sentence. 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67AAF7-3F5F-1DAB-7F98-1F111D9F6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C43325BA-8023-FE65-4C6A-41BDC0F3F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4BEE9-37FF-BAFC-F818-E5AD97D4B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DDB8E4-2FDC-EBA9-7B9A-2584EA352E43}"/>
              </a:ext>
            </a:extLst>
          </p:cNvPr>
          <p:cNvSpPr txBox="1"/>
          <p:nvPr/>
        </p:nvSpPr>
        <p:spPr>
          <a:xfrm>
            <a:off x="366260" y="1259724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4D29A-C87D-55D2-B0D9-B53BA82A9385}"/>
              </a:ext>
            </a:extLst>
          </p:cNvPr>
          <p:cNvSpPr txBox="1"/>
          <p:nvPr/>
        </p:nvSpPr>
        <p:spPr>
          <a:xfrm>
            <a:off x="311263" y="2776611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993784-C5D3-05B3-2A71-10069B3C0BB6}"/>
              </a:ext>
            </a:extLst>
          </p:cNvPr>
          <p:cNvSpPr txBox="1"/>
          <p:nvPr/>
        </p:nvSpPr>
        <p:spPr>
          <a:xfrm>
            <a:off x="223951" y="3843950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Above the canyon</a:t>
            </a:r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the ship hovered.</a:t>
            </a:r>
          </a:p>
        </p:txBody>
      </p:sp>
    </p:spTree>
    <p:extLst>
      <p:ext uri="{BB962C8B-B14F-4D97-AF65-F5344CB8AC3E}">
        <p14:creationId xmlns:p14="http://schemas.microsoft.com/office/powerpoint/2010/main" val="427767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094328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A6EDB1-A860-63AA-DB2A-AD806BFF0C2C}"/>
              </a:ext>
            </a:extLst>
          </p:cNvPr>
          <p:cNvSpPr txBox="1"/>
          <p:nvPr/>
        </p:nvSpPr>
        <p:spPr>
          <a:xfrm>
            <a:off x="227421" y="2094328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2A47F1-EE4A-924C-4EB0-8BBE1480345A}"/>
              </a:ext>
            </a:extLst>
          </p:cNvPr>
          <p:cNvSpPr txBox="1"/>
          <p:nvPr/>
        </p:nvSpPr>
        <p:spPr>
          <a:xfrm>
            <a:off x="311261" y="5047574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“in a hurry"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“in a hurry"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A6EDB1-A860-63AA-DB2A-AD806BFF0C2C}"/>
              </a:ext>
            </a:extLst>
          </p:cNvPr>
          <p:cNvSpPr txBox="1"/>
          <p:nvPr/>
        </p:nvSpPr>
        <p:spPr>
          <a:xfrm>
            <a:off x="252549" y="769461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2A47F1-EE4A-924C-4EB0-8BBE1480345A}"/>
              </a:ext>
            </a:extLst>
          </p:cNvPr>
          <p:cNvSpPr txBox="1"/>
          <p:nvPr/>
        </p:nvSpPr>
        <p:spPr>
          <a:xfrm>
            <a:off x="311262" y="3031638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A0D657-37F8-E29A-EA0F-F7C71EEB14B3}"/>
              </a:ext>
            </a:extLst>
          </p:cNvPr>
          <p:cNvSpPr txBox="1"/>
          <p:nvPr/>
        </p:nvSpPr>
        <p:spPr>
          <a:xfrm>
            <a:off x="311262" y="4098977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In a hurry,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button.</a:t>
            </a:r>
          </a:p>
        </p:txBody>
      </p:sp>
    </p:spTree>
    <p:extLst>
      <p:ext uri="{BB962C8B-B14F-4D97-AF65-F5344CB8AC3E}">
        <p14:creationId xmlns:p14="http://schemas.microsoft.com/office/powerpoint/2010/main" val="132671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355464" y="2183101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While Scrambler plotted his next move, Emile and Aimee prepared a trap.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AB90006-926E-8A29-92E8-729A97EE7598}"/>
              </a:ext>
            </a:extLst>
          </p:cNvPr>
          <p:cNvSpPr txBox="1"/>
          <p:nvPr/>
        </p:nvSpPr>
        <p:spPr>
          <a:xfrm>
            <a:off x="355464" y="2183101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While Scrambler plotted his next move, Emile and Aimee prepared a trap.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4FB6C2-A114-88F9-A8B3-513E24DF3AA0}"/>
              </a:ext>
            </a:extLst>
          </p:cNvPr>
          <p:cNvSpPr txBox="1"/>
          <p:nvPr/>
        </p:nvSpPr>
        <p:spPr>
          <a:xfrm>
            <a:off x="369977" y="4759086"/>
            <a:ext cx="115694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"While Scrambler plotted his next move" gives more detail about the verb.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"While Scrambler plotted his next move" appears at the start of the sentence. 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sp>
        <p:nvSpPr>
          <p:cNvPr id="5" name="Rectangle: Rounded Corners 4">
            <a:hlinkClick r:id="rId6"/>
            <a:extLst>
              <a:ext uri="{FF2B5EF4-FFF2-40B4-BE49-F238E27FC236}">
                <a16:creationId xmlns:a16="http://schemas.microsoft.com/office/drawing/2014/main" id="{D99443FD-7C83-BECF-3D04-5716874A8A3D}"/>
              </a:ext>
            </a:extLst>
          </p:cNvPr>
          <p:cNvSpPr/>
          <p:nvPr/>
        </p:nvSpPr>
        <p:spPr>
          <a:xfrm>
            <a:off x="9721077" y="184981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5182510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3253787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4841413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Verb phrases have verbs and commonly adverbials.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DF41A-3BC0-2DDF-F4CF-9E064F038F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17293F5-4A5F-F717-3383-5D7D2383B3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352777F-3189-AB2E-4759-F6D712CA02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173FB3-DA10-6FB8-38AB-3378A2AF54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67A720A-2447-D210-764F-172CEE1EC8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2180224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A89F7CD-4B89-1C61-920F-A24FA733B57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AEE4FA-18C5-66E9-C92A-7AAABE0BE188}"/>
              </a:ext>
            </a:extLst>
          </p:cNvPr>
          <p:cNvSpPr txBox="1"/>
          <p:nvPr/>
        </p:nvSpPr>
        <p:spPr>
          <a:xfrm>
            <a:off x="2943859" y="4439632"/>
            <a:ext cx="71532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Verb phrases have verbs and commonly adverbials.</a:t>
            </a:r>
          </a:p>
        </p:txBody>
      </p:sp>
    </p:spTree>
    <p:extLst>
      <p:ext uri="{BB962C8B-B14F-4D97-AF65-F5344CB8AC3E}">
        <p14:creationId xmlns:p14="http://schemas.microsoft.com/office/powerpoint/2010/main" val="1415073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48CFB-DB87-4999-1CB1-19E472A45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36C6694-6ED4-1A33-54E5-93FF6981A4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FC12F67-B090-24AE-EF0A-C95E495C7C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10E9D9-5765-3FD2-50B1-AC240CBF90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2608C1-FCB1-BCC6-B631-E9B74FCDFB19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EFE37CD-2FC7-FE3C-D334-663A02F5F61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C55A088-D277-900F-654B-78F3B552511D}"/>
              </a:ext>
            </a:extLst>
          </p:cNvPr>
          <p:cNvSpPr txBox="1"/>
          <p:nvPr/>
        </p:nvSpPr>
        <p:spPr>
          <a:xfrm>
            <a:off x="2943859" y="4915688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adverbials in more detail. </a:t>
            </a:r>
          </a:p>
        </p:txBody>
      </p:sp>
    </p:spTree>
    <p:extLst>
      <p:ext uri="{BB962C8B-B14F-4D97-AF65-F5344CB8AC3E}">
        <p14:creationId xmlns:p14="http://schemas.microsoft.com/office/powerpoint/2010/main" val="35992543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2480</Words>
  <Application>Microsoft Office PowerPoint</Application>
  <PresentationFormat>Widescreen</PresentationFormat>
  <Paragraphs>356</Paragraphs>
  <Slides>49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2" baseType="lpstr">
      <vt:lpstr>Arial</vt:lpstr>
      <vt:lpstr>Andika</vt:lpstr>
      <vt:lpstr>Office Theme</vt:lpstr>
      <vt:lpstr> How to Use this PowerPoint</vt:lpstr>
      <vt:lpstr>Adverbials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2025-12-22T09:22:39Z</dcterms:modified>
</cp:coreProperties>
</file>