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2593" r:id="rId2"/>
    <p:sldId id="477" r:id="rId3"/>
    <p:sldId id="530" r:id="rId4"/>
    <p:sldId id="531" r:id="rId5"/>
    <p:sldId id="532" r:id="rId6"/>
    <p:sldId id="533" r:id="rId7"/>
    <p:sldId id="534" r:id="rId8"/>
    <p:sldId id="535" r:id="rId9"/>
    <p:sldId id="536" r:id="rId10"/>
    <p:sldId id="537" r:id="rId11"/>
    <p:sldId id="538" r:id="rId12"/>
    <p:sldId id="539" r:id="rId13"/>
    <p:sldId id="540" r:id="rId14"/>
    <p:sldId id="541" r:id="rId15"/>
    <p:sldId id="542" r:id="rId16"/>
    <p:sldId id="543" r:id="rId17"/>
    <p:sldId id="544" r:id="rId18"/>
    <p:sldId id="545" r:id="rId19"/>
    <p:sldId id="546" r:id="rId20"/>
    <p:sldId id="518" r:id="rId21"/>
    <p:sldId id="519" r:id="rId22"/>
    <p:sldId id="520" r:id="rId23"/>
    <p:sldId id="521" r:id="rId24"/>
    <p:sldId id="522" r:id="rId25"/>
    <p:sldId id="523" r:id="rId26"/>
    <p:sldId id="547" r:id="rId27"/>
    <p:sldId id="524" r:id="rId28"/>
    <p:sldId id="457" r:id="rId29"/>
    <p:sldId id="525" r:id="rId30"/>
    <p:sldId id="527" r:id="rId31"/>
    <p:sldId id="528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0E247F-33FE-487A-B759-CF8B2C198764}" v="3" dt="2025-12-10T10:24:58.4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ACE955-9318-89B6-4B3C-32D6FC940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8FAF4D-D9C9-5612-393C-1790D9170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A73B66-BB34-AB2A-D176-9F79323FBC9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7BC255-7033-3DB7-4C87-89C1F96719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902CA9-E571-E8F9-2202-615303A8D18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25C1277-EC3A-C889-9745-758124BD48C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CDDD4FD-DC7B-EDE1-165D-C5AC2FA193D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0F2C660-B9ED-1415-260C-86E7AD2CBD8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686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3649E1-25ED-8781-8706-467470D7E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424B17-B094-B3C6-A9E7-4B136CDA1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9D3F9E-F9F5-58A3-AB31-A40E5736B97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35E76F-FA24-6BD3-38A7-9097503482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63A33A-BFF0-E5A4-DA0F-31B2B9B9AF8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25C645-09B9-F0F9-CB93-50FDB084DDA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FB146E-531B-BBE8-3BA6-FDD56523444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27BF72B-3420-A242-7CF7-76DF41BBC09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944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FC0FB6-2E24-BABD-2139-54175E9DD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14B71C-60A9-85F7-85AE-7D934EA223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175D6E-30F7-AC53-C5B1-EF7E8BBAD41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6E7347-8099-4A79-4181-35D9C4DA3A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C55378-DAC1-04D0-C5A9-84EA8519137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225E14-12CC-734E-7B52-8BB7DE53A7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5C8213-B0DE-ADAB-A8B0-B854DBE6F3B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BCE0901-50DD-A476-EBA2-E7877F9BE01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812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36921-4815-47D8-0900-F543DF164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E84D1D-7873-2631-27C8-8204AAD62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DCBA45-706A-94A1-261D-67E94BC834C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CA8DB8-7A42-E72D-B5DA-32CFCC87C69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0D3B3E5-A5B6-68C3-29C0-8A368B0482F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F04B27F-3D58-A30F-9FDB-71565EE7D17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EE83C9-E6C3-9877-25E5-F3B07B6C225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20D1C52-6D04-96B3-94D8-1EDAB1EAA7E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641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F0D7B-E15D-B136-1717-EF58E9A80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A800B42-FCD8-D5D0-3B74-07AA068BB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56FD2-E416-9B04-6107-67132063868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A36B01-BB21-24B9-8F6D-452CCAD9DA2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A5CEE6-6601-C712-7D6B-E418C1B598C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7EE8C2-0A05-CAF7-1D96-B0241B16A2D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68406A-C130-E832-BE00-75F1002FE04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717238-497B-CB93-1351-6F145D9C1B2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595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ECF89-93B0-69D8-106A-CF352E9877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D7FA13-6A29-85A3-9A84-D857563C3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8BDCEB-3C5A-488C-FDE9-482407A047D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6F8C59-4FC2-0923-5DD3-26A3C36971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C0DD0F2-AD77-0C00-6AE5-428808DCEFE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571110-84EE-CBA0-863F-42496B8FE85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89319D2-3710-6110-FCA6-62501FD8742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FAC2862-DF87-BE4C-23B3-6B50D0F3216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3733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7E5B8-DABF-BA36-3C83-C37FDE4C0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CA1B35-830B-E1E0-519E-F003E0E42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D39508-0AAA-32EE-D59F-993B37E7868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585665-2690-9840-8CEE-23BF100DDAB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8E35F7-A90D-F503-80D5-E8A581CCDE1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B94CB9-A9FA-53A8-F576-BA4112D927D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BF3E1D-9771-7CC1-4ACE-FBE524AA767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”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1279F68-9FCE-3981-BCB3-F0BF91BD995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6411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0D599-71FA-BDF6-A929-6E1D60278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6B6D32D-11DF-B025-A2BF-9865C868C2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85976E-86B5-AF7C-9FCD-4536B10DE8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B788BC-798A-D5F7-E47A-467EA4929F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F6256C-F7BF-A472-793B-9BD8BA7D626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BBDFFC-998D-ECE8-AA57-14414AB96FB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6C1450-E707-B851-376E-5EDE036767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69240A-14B0-4147-3E00-ADABCC78BB9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535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411213-1C32-9463-CD1E-83F8D30CA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0797D94-2A9C-E6E1-D814-88213096C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B39B42-5AB4-7CD9-48BA-755F7CC1690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879042-5140-5011-1255-441D486E4C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E3EE778-92D5-6806-4F77-86E12181F5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97F718B-AE84-AC08-193A-35914C2B34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CD3369-E104-94FD-C1B4-8F375B4294F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to start the mission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98CF1E-9638-E374-23EA-5BE036E126D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345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8A1DD-7ED2-E00D-3A7B-57F3A9FAB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58EEC3-C782-FB7F-470A-95C127AA3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4790C1-CCD5-2FC5-163C-DEEE55D86BB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2C9676-A7FE-4875-7E94-36C28111B8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3C254E-0B0B-B6DF-950D-4388F87CB25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A24008-4CD3-C186-E52E-A2A6A3F806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D96830A-470B-F9CA-EE4D-55DEE71DE34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to start the mission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212CB8-7D54-7A5D-B1B8-AD788962E7C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56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19350" y="4837895"/>
            <a:ext cx="86106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829447" y="414213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833796" y="413530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584402" y="413530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80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1C534C8-8DEA-03DE-CFC5-49873D72C030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514600" y="4795837"/>
            <a:ext cx="79724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7006493" y="4122107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689963" y="41052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D702248-D16A-4895-A592-D6D4C8208927}"/>
              </a:ext>
            </a:extLst>
          </p:cNvPr>
          <p:cNvSpPr/>
          <p:nvPr/>
        </p:nvSpPr>
        <p:spPr>
          <a:xfrm rot="16200000">
            <a:off x="6951335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55BC5C6-16F8-5FA2-4C1D-E076129D6255}"/>
              </a:ext>
            </a:extLst>
          </p:cNvPr>
          <p:cNvSpPr/>
          <p:nvPr/>
        </p:nvSpPr>
        <p:spPr>
          <a:xfrm rot="16200000">
            <a:off x="2689964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46D34A0A-A1F6-AEF7-22AB-2EC668283D03}"/>
              </a:ext>
            </a:extLst>
          </p:cNvPr>
          <p:cNvSpPr/>
          <p:nvPr/>
        </p:nvSpPr>
        <p:spPr>
          <a:xfrm rot="16200000">
            <a:off x="9667459" y="4099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10B48C7-34C2-703C-D379-67E02F3832D3}"/>
              </a:ext>
            </a:extLst>
          </p:cNvPr>
          <p:cNvSpPr/>
          <p:nvPr/>
        </p:nvSpPr>
        <p:spPr>
          <a:xfrm rot="16200000">
            <a:off x="9684279" y="4082430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43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5" grpId="0" animBg="1"/>
      <p:bldP spid="16" grpId="0" animBg="1"/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B82F56B-F4F9-4D00-1117-A2C5A03D91D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408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117132" y="4841579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633771" y="4098698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215309" y="486223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6759979" y="4132637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431E6DB-75EE-646A-DC9B-232F80081205}"/>
              </a:ext>
            </a:extLst>
          </p:cNvPr>
          <p:cNvSpPr/>
          <p:nvPr/>
        </p:nvSpPr>
        <p:spPr>
          <a:xfrm rot="16200000">
            <a:off x="6777331" y="41175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49805EB-FD72-43F8-AC77-E7D75FF72483}"/>
              </a:ext>
            </a:extLst>
          </p:cNvPr>
          <p:cNvSpPr/>
          <p:nvPr/>
        </p:nvSpPr>
        <p:spPr>
          <a:xfrm rot="16200000">
            <a:off x="2637761" y="414742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EE69777-B880-869C-955D-EE8AAB6115DC}"/>
              </a:ext>
            </a:extLst>
          </p:cNvPr>
          <p:cNvSpPr/>
          <p:nvPr/>
        </p:nvSpPr>
        <p:spPr>
          <a:xfrm rot="16200000">
            <a:off x="9743584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33B7DDC-3764-F64D-2492-34AF98D21865}"/>
              </a:ext>
            </a:extLst>
          </p:cNvPr>
          <p:cNvSpPr txBox="1">
            <a:spLocks/>
          </p:cNvSpPr>
          <p:nvPr/>
        </p:nvSpPr>
        <p:spPr>
          <a:xfrm>
            <a:off x="9117368" y="4820097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F507D79-CA89-32F3-258B-24A212EA7F29}"/>
              </a:ext>
            </a:extLst>
          </p:cNvPr>
          <p:cNvSpPr/>
          <p:nvPr/>
        </p:nvSpPr>
        <p:spPr>
          <a:xfrm rot="16200000">
            <a:off x="9760215" y="4111155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18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202A00-8B2D-BB86-59FA-8484D9D61C9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“which”?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7702401" y="4847269"/>
            <a:ext cx="16383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7913373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74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014FC3-6EC1-72D5-37E6-550034932EB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22287" y="522846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364852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8223075" y="520608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8465640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0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4C6E20-58CC-C95A-B2BA-6825D090582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600450" y="2331932"/>
            <a:ext cx="1609726" cy="10127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8451675" y="2332296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71AE3D-255E-2AA4-F201-E837831F180D}"/>
              </a:ext>
            </a:extLst>
          </p:cNvPr>
          <p:cNvSpPr txBox="1">
            <a:spLocks/>
          </p:cNvSpPr>
          <p:nvPr/>
        </p:nvSpPr>
        <p:spPr>
          <a:xfrm>
            <a:off x="3122287" y="520798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EE8567E-FC44-F3E8-C529-821CD87EAD0F}"/>
              </a:ext>
            </a:extLst>
          </p:cNvPr>
          <p:cNvSpPr/>
          <p:nvPr/>
        </p:nvSpPr>
        <p:spPr>
          <a:xfrm rot="16200000">
            <a:off x="3364852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E64EA46-461D-CABD-AE99-93876595D671}"/>
              </a:ext>
            </a:extLst>
          </p:cNvPr>
          <p:cNvSpPr txBox="1">
            <a:spLocks/>
          </p:cNvSpPr>
          <p:nvPr/>
        </p:nvSpPr>
        <p:spPr>
          <a:xfrm>
            <a:off x="8235299" y="517914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516B5B2-30A7-667D-CC4B-B940DC9240EE}"/>
              </a:ext>
            </a:extLst>
          </p:cNvPr>
          <p:cNvSpPr/>
          <p:nvPr/>
        </p:nvSpPr>
        <p:spPr>
          <a:xfrm rot="16200000">
            <a:off x="8494215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37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85F1AE-3EFB-BE62-7BA0-E10918EEA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8B4FD47-02E8-5ED5-5BA0-79E322E52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ED97C02-2DF1-E6A0-5A0B-3DC557379BF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AD47CF5-DD72-F45B-735B-04FBB1619F9F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57323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auxiliary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1F5EDD1-E8D7-A992-BFD9-09FB6D06295D}"/>
              </a:ext>
            </a:extLst>
          </p:cNvPr>
          <p:cNvSpPr txBox="1">
            <a:spLocks/>
          </p:cNvSpPr>
          <p:nvPr/>
        </p:nvSpPr>
        <p:spPr>
          <a:xfrm>
            <a:off x="2442207" y="5150837"/>
            <a:ext cx="276033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A127D48-F32B-6369-2706-B7ED25BE9BF8}"/>
              </a:ext>
            </a:extLst>
          </p:cNvPr>
          <p:cNvSpPr/>
          <p:nvPr/>
        </p:nvSpPr>
        <p:spPr>
          <a:xfrm rot="16200000">
            <a:off x="3069578" y="423767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699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B7F6603-E7A4-4D25-9EF4-AF703996A0A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“Curiously”?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71869" y="5025268"/>
            <a:ext cx="231992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1375073" y="4224846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5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“Curiously”?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52450" y="2465301"/>
            <a:ext cx="2606793" cy="700928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549644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86609-3A41-DCD4-1F52-75333937E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A89FAD-97C1-F156-A750-0E3132943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A5FA8A2-7DC3-C4EC-40CA-59672CD98ADC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1C9A7B-51CA-2842-820F-A18B62F4687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“ancient”?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028CCF-0B1C-0118-539E-479C714D93B4}"/>
              </a:ext>
            </a:extLst>
          </p:cNvPr>
          <p:cNvSpPr txBox="1">
            <a:spLocks/>
          </p:cNvSpPr>
          <p:nvPr/>
        </p:nvSpPr>
        <p:spPr>
          <a:xfrm>
            <a:off x="5304345" y="5020510"/>
            <a:ext cx="207645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63FDAC85-DCF1-2EDC-8279-228FAC42A058}"/>
              </a:ext>
            </a:extLst>
          </p:cNvPr>
          <p:cNvSpPr/>
          <p:nvPr/>
        </p:nvSpPr>
        <p:spPr>
          <a:xfrm rot="16200000">
            <a:off x="5685813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51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7C8B6-8DED-C5EB-A594-AA7369F15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7BA3694-2CD0-060B-F254-2BA4E3866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E9422A-9915-ADB2-C6C2-3673AFFCD24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169AB4-37FA-4278-C99F-78DF7650B46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284126-1D11-CFE1-126F-CC097F5833C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8784C80-AAFC-642A-F185-BAAD45748DC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61FED11-CC80-AF22-B981-C41BD265582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55FA0E8-F5C5-31D3-8EA7-BD690AC525C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22726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10D4EC-6162-744C-1C53-9577FF2DB9C9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“an” and “no”?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4610100" y="4912054"/>
            <a:ext cx="57721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4810104" y="4173845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9096207" y="417384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2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A131050-EC55-BBD3-CCD3-CDF3130A5AE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275765" y="46855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542007" y="4067750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720162" y="16898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681939" y="2699400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6685668" y="2682425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273682" y="1687154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9804121" y="4095465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545489" y="4621118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418175" y="465980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16200000">
            <a:off x="1300076" y="4049374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8127104" y="1692029"/>
            <a:ext cx="123898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5400000">
            <a:off x="8613182" y="2697566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7522480" y="4640459"/>
            <a:ext cx="1550686" cy="65780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16200000">
            <a:off x="7791973" y="4093069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50A57-5BBC-682F-AE19-CBADD9FA2583}"/>
              </a:ext>
            </a:extLst>
          </p:cNvPr>
          <p:cNvSpPr txBox="1">
            <a:spLocks/>
          </p:cNvSpPr>
          <p:nvPr/>
        </p:nvSpPr>
        <p:spPr>
          <a:xfrm>
            <a:off x="4033096" y="1705704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578CE9-A3A4-4981-8529-6AE5EEE66AFD}"/>
              </a:ext>
            </a:extLst>
          </p:cNvPr>
          <p:cNvSpPr/>
          <p:nvPr/>
        </p:nvSpPr>
        <p:spPr>
          <a:xfrm rot="5400000">
            <a:off x="4850067" y="2608365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F7A44A-818F-276D-664E-3829169CB6CC}"/>
              </a:ext>
            </a:extLst>
          </p:cNvPr>
          <p:cNvSpPr txBox="1">
            <a:spLocks/>
          </p:cNvSpPr>
          <p:nvPr/>
        </p:nvSpPr>
        <p:spPr>
          <a:xfrm>
            <a:off x="5452855" y="4660877"/>
            <a:ext cx="1534851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8B52D61-1120-21CB-BB12-63A63A08DE7F}"/>
              </a:ext>
            </a:extLst>
          </p:cNvPr>
          <p:cNvSpPr/>
          <p:nvPr/>
        </p:nvSpPr>
        <p:spPr>
          <a:xfrm rot="16200000">
            <a:off x="5760904" y="4043717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03C90C2-BEA8-0F0E-3EF2-46E1D2BB2FC5}"/>
              </a:ext>
            </a:extLst>
          </p:cNvPr>
          <p:cNvSpPr txBox="1">
            <a:spLocks/>
          </p:cNvSpPr>
          <p:nvPr/>
        </p:nvSpPr>
        <p:spPr>
          <a:xfrm>
            <a:off x="9529967" y="1689897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D0F88637-4905-FD98-F3A6-4D29F0BC0578}"/>
              </a:ext>
            </a:extLst>
          </p:cNvPr>
          <p:cNvSpPr/>
          <p:nvPr/>
        </p:nvSpPr>
        <p:spPr>
          <a:xfrm rot="5400000">
            <a:off x="9115928" y="2608366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C9221DF9-300B-C79C-AD1C-3D197A8CA22E}"/>
              </a:ext>
            </a:extLst>
          </p:cNvPr>
          <p:cNvSpPr/>
          <p:nvPr/>
        </p:nvSpPr>
        <p:spPr>
          <a:xfrm>
            <a:off x="9699431" y="5791949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9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26" grpId="0" animBg="1"/>
      <p:bldP spid="27" grpId="0" animBg="1"/>
      <p:bldP spid="22" grpId="0" animBg="1"/>
      <p:bldP spid="28" grpId="0" animBg="1"/>
      <p:bldP spid="30" grpId="0" animBg="1"/>
      <p:bldP spid="33" grpId="0" animBg="1"/>
      <p:bldP spid="9" grpId="0" animBg="1"/>
      <p:bldP spid="11" grpId="0" animBg="1"/>
      <p:bldP spid="18" grpId="0" animBg="1"/>
      <p:bldP spid="20" grpId="0" animBg="1"/>
      <p:bldP spid="23" grpId="0" animBg="1"/>
      <p:bldP spid="2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2DBAB-5DE8-2796-3DBD-5826DAE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458E0D1-5B03-1EDE-2524-0A3B3BC80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FFEBDA-9678-5893-4E25-56C61DAB169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63F2F2-76A6-E4E0-87CD-51648CCC7AC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C9CD0F-A15C-46CC-1A75-69B8C82407F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A5255E-CD6F-39FA-75A3-79ED798115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6717CAD-4C30-EFB5-F625-E94A70D7FC0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41B8ADB-319E-C716-D754-17FD129B2B8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125437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02E47A-ACD3-CDF4-C12F-B5366672F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AE7322-6F24-6117-E1FB-F8D920FA3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3BAEB-7017-0DAE-5C7B-45C23E509CF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3AB246-6ADD-9AD6-CE79-7EB24C301E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A7099F-0926-5B30-6BCB-AB32070D2EF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8E4FE8-83D5-32B1-8677-F31B96176F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52585D8-263C-FBF6-3E83-FC2127F4F1D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FF8DE4C-35F6-6614-ECB3-7B4315A90F5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229522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3EC24A-D615-F812-D3AA-02D7A63EE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85A69C-5966-07E7-AD47-B0DA9AEC5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264F6E-7C89-3E48-5AC7-4F536628CE8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6677B5A-E94C-1177-C9C0-E68BFE0C48B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A16DFBC-05B3-4010-F2DF-D46DAFED048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54176E-9231-0440-E055-24BE92DC45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1A4224-63B1-CC64-446F-996D1CF1C84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953AEC-45C4-3384-4DA2-D9A97A592C2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328020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D83D65-6AD0-8643-C65F-B0B8ED33B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2F13F0C-DADD-0283-F51D-899700412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D3A8E5-A2AC-8ACC-9E09-3BB7DAA25C2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BDE382-4776-0481-619C-1EC99A82B6F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503367-C6C9-B7CA-FA86-7574FB619CE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2DE156-C298-6E40-C1DE-B70CF9E0537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56AAF5-EE92-1FA6-2D95-86481D8ADD5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B14E3EB-1228-9ACF-A4C7-024B72E5FEF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396475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1F496-EBE3-87F0-D016-693ADC1C6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4DEDD2-B563-6F57-E15C-A8B1C715B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8542F5-2CC0-0B7A-CEB8-18015BA9AB5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F3048F-4F7A-6006-72F1-08189EE6776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148A4C-058F-5F38-E1C9-18157C8AFA1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C6FAF1-417C-110B-3654-8536BCB553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7F3FD4B-175B-D7FD-60B8-8DBF720960D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BA3F2D-4D87-62E6-E027-B1FBF7C62E5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219997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E726A9-4798-B7BD-E7A4-867C796FB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C0C83D3-D112-4B47-CCF3-AF7D3FB13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89C1E5-5F9D-D0A7-2D94-7AF1A056CC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D1E48E-09F0-3EB6-093B-AA1567376E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AE4E4A2-8B14-ABC7-820B-F16C2DBFA0F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22EC5D-AB35-B8D7-707F-9CFAB3D017E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056401-FB65-40D7-DE9E-B6A73DBE56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1CE82B-F60F-67E1-D938-F9B926F1E24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roars.</a:t>
            </a:r>
          </a:p>
        </p:txBody>
      </p:sp>
    </p:spTree>
    <p:extLst>
      <p:ext uri="{BB962C8B-B14F-4D97-AF65-F5344CB8AC3E}">
        <p14:creationId xmlns:p14="http://schemas.microsoft.com/office/powerpoint/2010/main" val="252413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4009</Words>
  <Application>Microsoft Office PowerPoint</Application>
  <PresentationFormat>Widescreen</PresentationFormat>
  <Paragraphs>641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2025-12-22T09:22:49Z</dcterms:modified>
</cp:coreProperties>
</file>