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2"/>
  </p:notesMasterIdLst>
  <p:sldIdLst>
    <p:sldId id="2593" r:id="rId2"/>
    <p:sldId id="471" r:id="rId3"/>
    <p:sldId id="547" r:id="rId4"/>
    <p:sldId id="548" r:id="rId5"/>
    <p:sldId id="549" r:id="rId6"/>
    <p:sldId id="550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34" r:id="rId18"/>
    <p:sldId id="434" r:id="rId19"/>
    <p:sldId id="435" r:id="rId20"/>
    <p:sldId id="436" r:id="rId21"/>
    <p:sldId id="456" r:id="rId22"/>
    <p:sldId id="535" r:id="rId23"/>
    <p:sldId id="536" r:id="rId24"/>
    <p:sldId id="561" r:id="rId25"/>
    <p:sldId id="457" r:id="rId26"/>
    <p:sldId id="537" r:id="rId27"/>
    <p:sldId id="274" r:id="rId28"/>
    <p:sldId id="443" r:id="rId29"/>
    <p:sldId id="413" r:id="rId30"/>
    <p:sldId id="416" r:id="rId31"/>
    <p:sldId id="419" r:id="rId32"/>
    <p:sldId id="418" r:id="rId33"/>
    <p:sldId id="411" r:id="rId34"/>
    <p:sldId id="453" r:id="rId35"/>
    <p:sldId id="454" r:id="rId36"/>
    <p:sldId id="538" r:id="rId37"/>
    <p:sldId id="464" r:id="rId38"/>
    <p:sldId id="539" r:id="rId39"/>
    <p:sldId id="465" r:id="rId40"/>
    <p:sldId id="446" r:id="rId41"/>
    <p:sldId id="466" r:id="rId42"/>
    <p:sldId id="467" r:id="rId43"/>
    <p:sldId id="541" r:id="rId44"/>
    <p:sldId id="542" r:id="rId45"/>
    <p:sldId id="543" r:id="rId46"/>
    <p:sldId id="544" r:id="rId47"/>
    <p:sldId id="545" r:id="rId48"/>
    <p:sldId id="383" r:id="rId49"/>
    <p:sldId id="376" r:id="rId50"/>
    <p:sldId id="374" r:id="rId51"/>
    <p:sldId id="468" r:id="rId52"/>
    <p:sldId id="486" r:id="rId53"/>
    <p:sldId id="487" r:id="rId54"/>
    <p:sldId id="488" r:id="rId55"/>
    <p:sldId id="489" r:id="rId56"/>
    <p:sldId id="490" r:id="rId57"/>
    <p:sldId id="491" r:id="rId58"/>
    <p:sldId id="499" r:id="rId59"/>
    <p:sldId id="500" r:id="rId60"/>
    <p:sldId id="501" r:id="rId61"/>
    <p:sldId id="502" r:id="rId62"/>
    <p:sldId id="503" r:id="rId63"/>
    <p:sldId id="504" r:id="rId64"/>
    <p:sldId id="505" r:id="rId65"/>
    <p:sldId id="506" r:id="rId66"/>
    <p:sldId id="507" r:id="rId67"/>
    <p:sldId id="508" r:id="rId68"/>
    <p:sldId id="509" r:id="rId69"/>
    <p:sldId id="510" r:id="rId70"/>
    <p:sldId id="385" r:id="rId71"/>
  </p:sldIdLst>
  <p:sldSz cx="12192000" cy="6858000"/>
  <p:notesSz cx="6858000" cy="9144000"/>
  <p:embeddedFontLst>
    <p:embeddedFont>
      <p:font typeface="Andika" panose="02000000000000000000" pitchFamily="2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F30963-4EC3-4A3A-AE24-4145A1A4748F}" v="3" dt="2025-12-11T12:26:32.6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2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viewProps" Target="viewProps.xml"/><Relationship Id="rId8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4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37FA6-D8C1-556D-4EB7-4D585DB77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ABD58D-2E69-B27B-0491-CEBA602D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B794E5-973C-BB9B-0A86-AC5BD0531A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D5DABA-4799-904A-1D66-4DA3E8553B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47F1B6-2F3F-D468-B2BC-6F60720AB7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E09B26-5D34-4F59-6B2B-15E1C81321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33518F-B3F9-0E1A-335E-EA6E7D8B062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597FA9-94EE-829C-1B2D-8977ADB9A1F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6345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E2AC4-0514-0B58-F402-5EE0BFE17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2570D6-2228-B69D-1E32-26CD21F5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3A79A2-2001-D3E8-6933-19D8FED5DD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9585D3-2B5E-E649-7162-AF23084BB9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C73910-3FDC-9094-E8C3-4AE19A4068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C2AC0-3853-05D0-6745-E452047112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C1540E-5070-3A3F-0FED-1BD4B0AE030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7E1582-9429-E3AD-F954-C983A21DFFD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5E391-A1A7-3D0E-AC3C-BD2756A2B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02A764-A7D0-530C-931D-3256DCA86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52C5AE-3E5E-FA77-85A7-7ACE72F64B5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F8EE29-58A4-08EB-0DE8-07F7F5FBBD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D8B813-9299-4927-1932-0681C0FBF2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786DF3-2435-F4ED-CC53-10C5858605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D3F2A5-FC70-925C-17FC-85FFE06DDD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ACF04E7-C60C-ECBB-F6C5-B4A3EC93F24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03615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8D7E8-B264-E46C-5073-A9786A765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21C55A-5ABE-3CB7-5240-2AC856275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563000-2867-F4FA-3A90-B5ABB95355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6724A4-4B6A-A824-127A-5F4D2F57A2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2950FC-E1BA-E626-C865-956251ECF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F2F07A-8F9D-2DD8-FC38-F2C7ECA60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14F4D3-EDED-2B7B-D840-B6673CF95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CBF3D-7757-B28F-A009-208DDBB78E2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62923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F6909-A976-8891-8857-0C1802D92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FD694-CAF3-D5A8-3B42-A7B2065A5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8C7275-559F-FA8F-C5CC-8654B68D0A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7957E-842B-2BAA-D407-32946828F8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F282EE-DE7D-F166-AAF4-716A5376ADF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DC6F27-DA21-490C-61D5-D746C719AA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7408D-7F97-F48F-FA0E-CAC8029859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4366A0-6946-69CA-BF25-055957743F1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1106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7BF9D-2916-36B7-E38B-DE0043CC3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8032B-2193-C226-2CEF-FEBE9C17A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503BDB-A041-27B7-3CE4-B5BC4DB94C1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ADB71-5296-F950-252E-9D715E466B9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07D3CC-C6E5-6496-4499-36188066535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52F2C8-C733-E769-0E05-FC42E5AE6F7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E4D799-145B-0E31-5D14-B87CDB20A5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666568-E8BA-1A0C-08D1-2E245668647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1648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B7733-B2E9-2DA9-3B0B-DB2E07399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70F5AC-9D5E-0E25-DC15-EB8D131D2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706599-1809-C597-C08A-263C49D11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26F8B-096C-9B2C-0CFA-6C99AB58F7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0BEF0F-8706-32EF-828E-4A3EB7BAFF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F0FCF3-CA7E-85C9-7E6E-025158028C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C4B962-23A6-05C1-99C0-8D37C6213AC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AE291C-07BA-85FF-6AB9-8D1025E6C1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71269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00475" y="4795837"/>
            <a:ext cx="591502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52546" y="420476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973799" y="41965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1153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696644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698521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39859" y="489625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88238" y="42186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21185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577189" y="420747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00454" y="487217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583029" y="42170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050331" y="420889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042154" y="42339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995932" y="48721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61600" y="428074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167218" y="484479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33116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246717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30568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112582" y="425563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093039" y="233303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37100" y="502533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258065" y="42673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37100" y="5008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276775" y="42673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“steep”?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316444" y="5033723"/>
            <a:ext cx="2695402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009895" y="422737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F8759-6CC9-AFC2-094C-21DF1AF73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D3F1E1-F01C-B0B3-338F-5BABE52CA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9FD2B31-42F1-0945-D9DE-F13DAEF4C3A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372DFC-6640-AD0E-959D-FCC53F84145C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“Before”?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644DE9-A120-5895-F644-C84B2283133D}"/>
              </a:ext>
            </a:extLst>
          </p:cNvPr>
          <p:cNvSpPr txBox="1">
            <a:spLocks/>
          </p:cNvSpPr>
          <p:nvPr/>
        </p:nvSpPr>
        <p:spPr>
          <a:xfrm>
            <a:off x="1363760" y="5033723"/>
            <a:ext cx="312607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5B16FE4-9E6E-5885-40BF-DEA3954CB8C8}"/>
              </a:ext>
            </a:extLst>
          </p:cNvPr>
          <p:cNvSpPr/>
          <p:nvPr/>
        </p:nvSpPr>
        <p:spPr>
          <a:xfrm rot="16200000">
            <a:off x="2152021" y="425894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“Before sunset”?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3002194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76336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85861" y="25641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787288" y="1527732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382974" y="470256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760700" y="420674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845554" y="424954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714988" y="471971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859083" y="257093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621721" y="149632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829665" y="25989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699100" y="153630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9236072" y="418023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004436" y="47025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CDFF9-60AB-A75E-4835-713DBB614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5353CD-70B8-2FD2-7DF4-6E8DD66C2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1FD791-B06A-3A1B-E7A9-F5DA7A140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224EDD-6B7B-5133-E515-80F6DE7FD0C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5698EF-B931-9DCA-0A1E-DC94686A75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A1ECB7-4F2F-4624-736B-A1E457836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92A8DC-5F81-3BCB-B9E3-8F4E17F5E9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35CDC7-C21D-1B05-DF48-FFCC5722507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57990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9917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3DA4A12-ED26-5BD4-9442-521548AA3052}"/>
              </a:ext>
            </a:extLst>
          </p:cNvPr>
          <p:cNvSpPr txBox="1"/>
          <p:nvPr/>
        </p:nvSpPr>
        <p:spPr>
          <a:xfrm>
            <a:off x="2858134" y="4973032"/>
            <a:ext cx="841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describe to a partner how the verbs change depending on when they happen?</a:t>
            </a:r>
          </a:p>
        </p:txBody>
      </p:sp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22477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09D1847-3575-8B3E-82DE-6126943840FB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7027-62C3-A07E-9817-B3398992E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6E3152-1E78-E6E4-40FF-D59328801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69898-F7AF-7C11-A48F-DA0371A0E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4986D8-4665-DAB6-E0EA-7D0720FB2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5053F-2336-1870-D4AB-8231B03A8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388528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158174F-389F-D02C-BA4E-4E3446826457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1742954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4BDD9C9-3D96-A683-46F4-6F05DCD8D3AE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30144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7BB66-FC4E-2A36-ECCE-744F62681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D67D40A-FA4E-CF5E-6CD7-2E580EB71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F49C867-F73A-6A76-564C-F727DFE3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DCFC6-7AC6-6667-5DAF-D7FCFD039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01C26C-340A-4C54-98E3-A46BF84A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116769"/>
              </p:ext>
            </p:extLst>
          </p:nvPr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85A309-1976-A17E-47E0-5B72682458F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84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D43CA-DC81-3DE3-33CE-4021BF9BD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1696B2-A2E6-E9E8-8071-38094EFD4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FAE6C3-9A80-50D3-85D8-AE438493605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F608FF-AB47-5DBB-1A07-A47A12E06F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05EA9B-095B-E395-192B-5DED4B4FD14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B1AD33-FCDD-EA4E-3D39-DB59B7C4CE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C28A37-0A8E-E523-BCEE-5B722CD935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A06A7C5-2807-B352-7D90-ADDF079CF2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99243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0A2C8-92B4-C785-5887-90B473339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F072AF-2F1B-4FAD-1964-BC51B37C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4E761D-A501-426E-92C6-BFFF5940A05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8C3E48-26C6-3869-3E5E-F24018A7AA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5E9115-D0CC-5C3D-8E11-851438CCAD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ACCD60-C0CF-5A1D-257D-6AE812D116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55FE92-EA56-086D-67C3-0E0C0BE1DD0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59489D-D052-414B-B499-A10845B1F1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8958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BA604-AE7B-57F5-EA2E-CE1526078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A3A785-771E-E52A-C02B-5A889E35D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FB2B5F-D98C-086B-9CF0-6C4B138201E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8C1400-DA5A-D976-A05E-76F8FBD8DA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0A8891-2F88-E179-75FD-EF1D192FE4F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83D967E-1939-C769-E749-AE20B09BDC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F0CA29-5B8F-734A-3B06-93A37D4A424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26F5B9-9E53-CB97-6777-99F5A52B7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6729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17F25-DFD4-64CF-CFFC-531116884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9443F8F-E823-A0E5-4F21-9185FB695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35EE04-A085-30E6-1571-C035E4C87E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DD4E35-7A63-64DA-C4E9-440195006CC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16720C-28B9-0DCA-64D4-F9793FE6171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32231-02C4-BACC-33A4-10FFF95C12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46B949-FCC5-6DA1-85ED-A6FAF0DAA97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0BBD84-A118-D352-3E19-54F190C9DDB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748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Please select the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5B7C8-1CE9-A872-58D9-2C857F97F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DA33A3-906A-ADAE-A06D-CBD434FB8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1A1B9A-B60F-B2C2-197A-C9DEE15BD6D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1D181-DB7A-8FC4-8A50-38FD4A49AF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FDC0D6-25B1-9E45-1144-A2911BE78E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149E19-41F6-4476-8814-F288D0173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814CF4-12E4-8188-2FA7-2CA8C72D42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5B6BC2-6570-094E-B592-DFA2314873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75532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5F498-2854-B944-5D55-5D44FCD33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693F73-FC31-0A62-6A31-65ECA7BAA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A383DD-844E-E7E4-C7CA-2F51461C58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FF4467-58AD-3B98-EA29-6ADEC57CE03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DF7613-5193-22A1-936F-9070B953D5E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37812C-8EEE-3CB7-275C-F1A617AED4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41E403-D486-7265-897D-0CBD049A69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91FB70-9E60-F70F-016E-9A4DC732A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322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5553</Words>
  <Application>Microsoft Office PowerPoint</Application>
  <PresentationFormat>Widescreen</PresentationFormat>
  <Paragraphs>1193</Paragraphs>
  <Slides>70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We have also met  and the “progressive” tenses.</vt:lpstr>
      <vt:lpstr>We have also met and the “perfect” tenses.</vt:lpstr>
      <vt:lpstr>We have also met and the “perfect” tenses.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2025-12-22T09:21:34Z</dcterms:modified>
</cp:coreProperties>
</file>