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09" r:id="rId3"/>
    <p:sldId id="510" r:id="rId4"/>
    <p:sldId id="385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32FB2E-795E-4BBC-A9D4-30963806EBE2}" v="4" dt="2025-12-11T12:26:57.0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92BF8-1D69-75EB-A6CA-D54588785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F9DE18-8643-5F40-750E-8BE907E59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C855C6-C00B-37D1-FCA6-C9D9019152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264321-A359-95B6-332F-EE449EF239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510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382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Think of a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fill in the table below.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(An example </a:t>
            </a:r>
            <a:r>
              <a:rPr lang="en-GB" sz="3200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like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been done to help.)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118D95D-5F22-8481-EDCF-71B3B526E0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9622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like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liking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liking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liked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74F7C-F813-C666-CB96-27D9EA89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855AEF8-C26E-DA0A-02DD-4C60D666AD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11F8B46-A39D-B189-9165-495755768DB5}"/>
              </a:ext>
            </a:extLst>
          </p:cNvPr>
          <p:cNvSpPr/>
          <p:nvPr/>
        </p:nvSpPr>
        <p:spPr>
          <a:xfrm>
            <a:off x="478312" y="1682499"/>
            <a:ext cx="11308304" cy="454484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4F73EBD-5807-4C75-FB75-B3A32898162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How about the verb “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shout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BE0428-87CE-0B55-CED5-2740C88F0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AA904F-AF3F-FEA0-289C-1645C96D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29" y="182397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72FE320-1747-6AAE-787A-A722F0738D47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6708932-3521-A39A-049D-92713B90AFC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20F19-2043-2C2F-7D24-1CD3B708849E}"/>
              </a:ext>
            </a:extLst>
          </p:cNvPr>
          <p:cNvSpPr txBox="1"/>
          <p:nvPr/>
        </p:nvSpPr>
        <p:spPr>
          <a:xfrm>
            <a:off x="171805" y="553897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09D2BBD-751D-7916-E3B1-D3D29C1CA740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711F3F9-4F3B-7BCC-516F-9F32FFDBA84C}"/>
              </a:ext>
            </a:extLst>
          </p:cNvPr>
          <p:cNvSpPr/>
          <p:nvPr/>
        </p:nvSpPr>
        <p:spPr>
          <a:xfrm>
            <a:off x="1407516" y="397076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881038-7472-E0E3-C200-7F57A6729004}"/>
              </a:ext>
            </a:extLst>
          </p:cNvPr>
          <p:cNvSpPr/>
          <p:nvPr/>
        </p:nvSpPr>
        <p:spPr>
          <a:xfrm>
            <a:off x="179186" y="273573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740F523-B213-4618-2720-63E50BBEC40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735739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ACA127-2F5D-7E18-37AB-08C2B8F9AD08}"/>
              </a:ext>
            </a:extLst>
          </p:cNvPr>
          <p:cNvCxnSpPr/>
          <p:nvPr/>
        </p:nvCxnSpPr>
        <p:spPr>
          <a:xfrm>
            <a:off x="1454756" y="5045049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A58759-302A-9CB7-5B7E-FCFBB0F4835F}"/>
              </a:ext>
            </a:extLst>
          </p:cNvPr>
          <p:cNvCxnSpPr>
            <a:cxnSpLocks/>
          </p:cNvCxnSpPr>
          <p:nvPr/>
        </p:nvCxnSpPr>
        <p:spPr>
          <a:xfrm>
            <a:off x="2049118" y="483681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C2DA038-7136-2225-0991-9BF97B2D4FEB}"/>
              </a:ext>
            </a:extLst>
          </p:cNvPr>
          <p:cNvCxnSpPr>
            <a:cxnSpLocks/>
          </p:cNvCxnSpPr>
          <p:nvPr/>
        </p:nvCxnSpPr>
        <p:spPr>
          <a:xfrm>
            <a:off x="726065" y="2952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848A92-CA80-409D-69CF-927BB60CA226}"/>
              </a:ext>
            </a:extLst>
          </p:cNvPr>
          <p:cNvCxnSpPr>
            <a:cxnSpLocks/>
          </p:cNvCxnSpPr>
          <p:nvPr/>
        </p:nvCxnSpPr>
        <p:spPr>
          <a:xfrm>
            <a:off x="310860" y="344672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B69861-3FA3-3732-A2D5-CC34A4C25DFB}"/>
              </a:ext>
            </a:extLst>
          </p:cNvPr>
          <p:cNvCxnSpPr>
            <a:cxnSpLocks/>
          </p:cNvCxnSpPr>
          <p:nvPr/>
        </p:nvCxnSpPr>
        <p:spPr>
          <a:xfrm>
            <a:off x="2347534" y="447543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5C2937D-1658-E1CE-3277-BA710CB40FC1}"/>
              </a:ext>
            </a:extLst>
          </p:cNvPr>
          <p:cNvCxnSpPr>
            <a:cxnSpLocks/>
          </p:cNvCxnSpPr>
          <p:nvPr/>
        </p:nvCxnSpPr>
        <p:spPr>
          <a:xfrm>
            <a:off x="2479878" y="400807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BF89F5-D64B-86D9-AF2F-B9EFC6BA09D4}"/>
              </a:ext>
            </a:extLst>
          </p:cNvPr>
          <p:cNvCxnSpPr>
            <a:cxnSpLocks/>
          </p:cNvCxnSpPr>
          <p:nvPr/>
        </p:nvCxnSpPr>
        <p:spPr>
          <a:xfrm>
            <a:off x="180787" y="402970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E8F519-D867-0118-B6E4-0CB70E9AA7CE}"/>
              </a:ext>
            </a:extLst>
          </p:cNvPr>
          <p:cNvCxnSpPr>
            <a:cxnSpLocks/>
          </p:cNvCxnSpPr>
          <p:nvPr/>
        </p:nvCxnSpPr>
        <p:spPr>
          <a:xfrm flipV="1">
            <a:off x="2400612" y="346077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3DBBB20-7F4B-F65E-5641-06E43BB3BFF2}"/>
              </a:ext>
            </a:extLst>
          </p:cNvPr>
          <p:cNvCxnSpPr>
            <a:cxnSpLocks/>
          </p:cNvCxnSpPr>
          <p:nvPr/>
        </p:nvCxnSpPr>
        <p:spPr>
          <a:xfrm flipV="1">
            <a:off x="340627" y="449183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2ED2D95-B31E-2161-58C9-527B43FDD325}"/>
              </a:ext>
            </a:extLst>
          </p:cNvPr>
          <p:cNvCxnSpPr>
            <a:cxnSpLocks/>
          </p:cNvCxnSpPr>
          <p:nvPr/>
        </p:nvCxnSpPr>
        <p:spPr>
          <a:xfrm flipV="1">
            <a:off x="701257" y="483681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1F065B4-2D5B-9354-8366-68BEF4CFC629}"/>
              </a:ext>
            </a:extLst>
          </p:cNvPr>
          <p:cNvCxnSpPr>
            <a:cxnSpLocks/>
          </p:cNvCxnSpPr>
          <p:nvPr/>
        </p:nvCxnSpPr>
        <p:spPr>
          <a:xfrm flipV="1">
            <a:off x="2104767" y="299448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7C3072D-6DD1-1689-0BD3-47FB60122AEC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925599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E8CC43-5E6C-758B-91E1-DF6018856C2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6DD77E-C010-E790-9616-89BEC0958EF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C82B1B7-CC00-89F1-0330-117522CEFB24}"/>
              </a:ext>
            </a:extLst>
          </p:cNvPr>
          <p:cNvSpPr txBox="1"/>
          <p:nvPr/>
        </p:nvSpPr>
        <p:spPr>
          <a:xfrm>
            <a:off x="245051" y="2028323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3D902C4-1728-5841-C7BF-3A6BD63E5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972516"/>
              </p:ext>
            </p:extLst>
          </p:nvPr>
        </p:nvGraphicFramePr>
        <p:xfrm>
          <a:off x="2969784" y="2127704"/>
          <a:ext cx="8505670" cy="3489609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20029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194109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1758791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60549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8877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Simple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shout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Progressive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Was shouting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Is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be shouting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1010803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Perfect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Had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Has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i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Will have shouted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0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637515"/>
              </p:ext>
            </p:extLst>
          </p:nvPr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Perfect past/present/future?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had eaten all the sweets before lunch.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GPerfectTenses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Past/present/future &amp; simple/past/progressive.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walks to school every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Gtenses5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Widescreen</PresentationFormat>
  <Paragraphs>85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2025-12-22T09:21:44Z</dcterms:modified>
</cp:coreProperties>
</file>