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93" r:id="rId2"/>
    <p:sldId id="471" r:id="rId3"/>
    <p:sldId id="547" r:id="rId4"/>
    <p:sldId id="548" r:id="rId5"/>
    <p:sldId id="549" r:id="rId6"/>
    <p:sldId id="550" r:id="rId7"/>
    <p:sldId id="551" r:id="rId8"/>
    <p:sldId id="552" r:id="rId9"/>
    <p:sldId id="553" r:id="rId10"/>
    <p:sldId id="554" r:id="rId11"/>
    <p:sldId id="555" r:id="rId12"/>
    <p:sldId id="556" r:id="rId13"/>
    <p:sldId id="557" r:id="rId14"/>
    <p:sldId id="558" r:id="rId15"/>
    <p:sldId id="559" r:id="rId16"/>
    <p:sldId id="560" r:id="rId17"/>
    <p:sldId id="534" r:id="rId18"/>
    <p:sldId id="434" r:id="rId19"/>
    <p:sldId id="435" r:id="rId20"/>
    <p:sldId id="436" r:id="rId21"/>
    <p:sldId id="456" r:id="rId22"/>
    <p:sldId id="535" r:id="rId23"/>
    <p:sldId id="536" r:id="rId24"/>
    <p:sldId id="561" r:id="rId25"/>
    <p:sldId id="457" r:id="rId26"/>
    <p:sldId id="537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38B6D5-EC76-46A7-8EE2-80FA3D959515}" v="2" dt="2025-12-10T10:29:41.5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37FA6-D8C1-556D-4EB7-4D585DB77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4ABD58D-2E69-B27B-0491-CEBA602D7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B794E5-973C-BB9B-0A86-AC5BD0531A9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D5DABA-4799-904A-1D66-4DA3E8553B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asteroid belt, Emile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47F1B6-2F3F-D468-B2BC-6F60720AB7F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EE09B26-5D34-4F59-6B2B-15E1C813212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33518F-B3F9-0E1A-335E-EA6E7D8B062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8597FA9-94EE-829C-1B2D-8977ADB9A1F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263450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4E2AC4-0514-0B58-F402-5EE0BFE17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2570D6-2228-B69D-1E32-26CD21F5A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3A79A2-2001-D3E8-6933-19D8FED5DDD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9585D3-2B5E-E649-7162-AF23084BB9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asteroid belt, Emile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C73910-3FDC-9094-E8C3-4AE19A4068A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C2AC0-3853-05D0-6745-E4520471120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EC1540E-5070-3A3F-0FED-1BD4B0AE030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7E1582-9429-E3AD-F954-C983A21DFFD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6947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A5E391-A1A7-3D0E-AC3C-BD2756A2BD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E02A764-A7D0-530C-931D-3256DCA86A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52C5AE-3E5E-FA77-85A7-7ACE72F64B5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F8EE29-58A4-08EB-0DE8-07F7F5FBBD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asteroid belt, Emile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D8B813-9299-4927-1932-0681C0FBF29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0786DF3-2435-F4ED-CC53-10C5858605F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9D3F2A5-FC70-925C-17FC-85FFE06DDD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ACF04E7-C60C-ECBB-F6C5-B4A3EC93F24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303615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8D7E8-B264-E46C-5073-A9786A765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E21C55A-5ABE-3CB7-5240-2AC8562758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563000-2867-F4FA-3A90-B5ABB953554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A6724A4-4B6A-A824-127A-5F4D2F57A26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asteroid belt, Emile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2950FC-E1BA-E626-C865-956251ECFE4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F2F07A-8F9D-2DD8-FC38-F2C7ECA60E3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14F4D3-EDED-2B7B-D840-B6673CF95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8BCBF3D-7757-B28F-A009-208DDBB78E2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162923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CF6909-A976-8891-8857-0C1802D92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96FD694-CAF3-D5A8-3B42-A7B2065A5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48C7275-559F-FA8F-C5CC-8654B68D0A1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D7957E-842B-2BAA-D407-32946828F80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asteroid belt, Emile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1F282EE-DE7D-F166-AAF4-716A5376ADF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DC6F27-DA21-490C-61D5-D746C719AA8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7408D-7F97-F48F-FA0E-CAC80298591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B4366A0-6946-69CA-BF25-055957743F1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61106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7BF9D-2916-36B7-E38B-DE0043CC32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18032B-2193-C226-2CEF-FEBE9C17A4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503BDB-A041-27B7-3CE4-B5BC4DB94C1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DADB71-5296-F950-252E-9D715E466B9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asteroid belt, Emile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07D3CC-C6E5-6496-4499-36188066535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52F2C8-C733-E769-0E05-FC42E5AE6F7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E4D799-145B-0E31-5D14-B87CDB20A56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0666568-E8BA-1A0C-08D1-2E245668647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116489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DB7733-B2E9-2DA9-3B0B-DB2E07399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70F5AC-9D5E-0E25-DC15-EB8D131D2D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706599-1809-C597-C08A-263C49D1194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26F8B-096C-9B2C-0CFA-6C99AB58F75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asteroid belt, Emile activated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80BEF0F-8706-32EF-828E-4A3EB7BAFF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4F0FCF3-CA7E-85C9-7E6E-025158028C0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1C4B962-23A6-05C1-99C0-8D37C6213AC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Emile warned the team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6AE291C-07BA-85FF-6AB9-8D1025E6C1A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171269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800475" y="4795837"/>
            <a:ext cx="591502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877865" y="420476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652546" y="420476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973799" y="419659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611531" y="48547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696644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698521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239859" y="489625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988238" y="421868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021185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945720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918775" y="41804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577189" y="4207471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800454" y="4872174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3583029" y="421707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050331" y="420889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042154" y="423398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995932" y="487217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920720" y="424086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961600" y="428074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9167218" y="4844797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6331165" y="5105400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6246717" y="42810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6305683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112582" y="425563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093039" y="2333034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737100" y="502533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258065" y="426734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6737100" y="500854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276775" y="426734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“steep”?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7316444" y="5033723"/>
            <a:ext cx="2695402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8009895" y="422737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F8759-6CC9-AFC2-094C-21DF1AF73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9D3F1E1-F01C-B0B3-338F-5BABE52CA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9FD2B31-42F1-0945-D9DE-F13DAEF4C3A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372DFC-6640-AD0E-959D-FCC53F84145C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“Before”?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A644DE9-A120-5895-F644-C84B2283133D}"/>
              </a:ext>
            </a:extLst>
          </p:cNvPr>
          <p:cNvSpPr txBox="1">
            <a:spLocks/>
          </p:cNvSpPr>
          <p:nvPr/>
        </p:nvSpPr>
        <p:spPr>
          <a:xfrm>
            <a:off x="1363760" y="5033723"/>
            <a:ext cx="3126074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B5B16FE4-9E6E-5885-40BF-DEA3954CB8C8}"/>
              </a:ext>
            </a:extLst>
          </p:cNvPr>
          <p:cNvSpPr/>
          <p:nvPr/>
        </p:nvSpPr>
        <p:spPr>
          <a:xfrm rot="16200000">
            <a:off x="2152021" y="425894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4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“Before sunset”?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56447" y="2595842"/>
            <a:ext cx="3002194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4763366" y="342900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185861" y="2564134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787288" y="1527732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382974" y="470256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6760700" y="420674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2845554" y="4249541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2714988" y="4719718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7859083" y="257093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7621721" y="1496320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829665" y="259899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4699100" y="1536308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086603" y="1519157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10245304" y="246253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16200000">
            <a:off x="9236072" y="418023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9004436" y="4702567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: Rounded Corners 8">
            <a:hlinkClick r:id="rId3"/>
            <a:extLst>
              <a:ext uri="{FF2B5EF4-FFF2-40B4-BE49-F238E27FC236}">
                <a16:creationId xmlns:a16="http://schemas.microsoft.com/office/drawing/2014/main" id="{30F0DAB4-218D-8CAA-F769-84BC34401D39}"/>
              </a:ext>
            </a:extLst>
          </p:cNvPr>
          <p:cNvSpPr/>
          <p:nvPr/>
        </p:nvSpPr>
        <p:spPr>
          <a:xfrm>
            <a:off x="9699431" y="5791949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20" grpId="0" animBg="1"/>
      <p:bldP spid="22" grpId="0" animBg="1"/>
      <p:bldP spid="4" grpId="0" animBg="1"/>
      <p:bldP spid="5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CDFF9-60AB-A75E-4835-713DBB614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05353CD-70B8-2FD2-7DF4-6E8DD66C2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1FD791-B06A-3A1B-E7A9-F5DA7A140B3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224EDD-6B7B-5133-E515-80F6DE7FD0C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5698EF-B931-9DCA-0A1E-DC94686A755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A1ECB7-4F2F-4624-736B-A1E457836CE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292A8DC-5F81-3BCB-B9E3-8F4E17F5E91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035CDC7-C21D-1B05-DF48-FFCC5722507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157990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D43CA-DC81-3DE3-33CE-4021BF9BD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1696B2-A2E6-E9E8-8071-38094EFD4A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FAE6C3-9A80-50D3-85D8-AE438493605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F608FF-AB47-5DBB-1A07-A47A12E06FF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05EA9B-095B-E395-192B-5DED4B4FD14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B1AD33-FCDD-EA4E-3D39-DB59B7C4CE5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EC28A37-0A8E-E523-BCEE-5B722CD9356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A06A7C5-2807-B352-7D90-ADDF079CF2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299243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0A2C8-92B4-C785-5887-90B473339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EF072AF-2F1B-4FAD-1964-BC51B37C2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4E761D-A501-426E-92C6-BFFF5940A05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8C3E48-26C6-3869-3E5E-F24018A7AAA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5E9115-D0CC-5C3D-8E11-851438CCAD1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ACCD60-C0CF-5A1D-257D-6AE812D116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55FE92-EA56-086D-67C3-0E0C0BE1DD0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59489D-D052-414B-B499-A10845B1F1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289586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BA604-AE7B-57F5-EA2E-CE1526078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DA3A785-771E-E52A-C02B-5A889E35D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FB2B5F-D98C-086B-9CF0-6C4B138201E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C8C1400-DA5A-D976-A05E-76F8FBD8DA8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0A8891-2F88-E179-75FD-EF1D192FE4F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83D967E-1939-C769-E749-AE20B09BDCD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5F0CA29-5B8F-734A-3B06-93A37D4A424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426F5B9-9E53-CB97-6777-99F5A52B7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367291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17F25-DFD4-64CF-CFFC-531116884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9443F8F-E823-A0E5-4F21-9185FB695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35EE04-A085-30E6-1571-C035E4C87E6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DD4E35-7A63-64DA-C4E9-440195006CC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616720C-28B9-0DCA-64D4-F9793FE6171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932231-02C4-BACC-33A4-10FFF95C122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46B949-FCC5-6DA1-85ED-A6FAF0DAA97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00BBD84-A118-D352-3E19-54F190C9DDB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Their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7485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5B7C8-1CE9-A872-58D9-2C857F97F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2DA33A3-906A-ADAE-A06D-CBD434FB81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1A1B9A-B60F-B2C2-197A-C9DEE15BD6D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41D181-DB7A-8FC4-8A50-38FD4A49AF6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FDC0D6-25B1-9E45-1144-A2911BE78E0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8149E19-41F6-4476-8814-F288D0173A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0814CF4-12E4-8188-2FA7-2CA8C72D42B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25B6BC2-6570-094E-B592-DFA2314873A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3755324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5F498-2854-B944-5D55-5D44FCD33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F693F73-FC31-0A62-6A31-65ECA7BAA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A383DD-844E-E7E4-C7CA-2F51461C581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activated a hidden beacon.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FF4467-58AD-3B98-EA29-6ADEC57CE03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asteroid belt, Emile activated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hidden beacon.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FDF7613-5193-22A1-936F-9070B953D5E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belt,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activated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hidden beacon.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F37812C-8EEE-3CB7-275C-F1A617AED49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Beyond the asteroid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belt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activated a hidden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beacon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541E403-D486-7265-897D-0CBD049A69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need to move quickly Emile warned the team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591FB70-9E60-F70F-016E-9A4DC732AF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y’re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going to land on the planet.</a:t>
            </a:r>
          </a:p>
        </p:txBody>
      </p:sp>
    </p:spTree>
    <p:extLst>
      <p:ext uri="{BB962C8B-B14F-4D97-AF65-F5344CB8AC3E}">
        <p14:creationId xmlns:p14="http://schemas.microsoft.com/office/powerpoint/2010/main" val="6322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3397</Words>
  <Application>Microsoft Office PowerPoint</Application>
  <PresentationFormat>Widescreen</PresentationFormat>
  <Paragraphs>535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2025-12-22T09:22:07Z</dcterms:modified>
</cp:coreProperties>
</file>