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93" r:id="rId2"/>
    <p:sldId id="2612" r:id="rId3"/>
    <p:sldId id="2615" r:id="rId4"/>
    <p:sldId id="2570" r:id="rId5"/>
    <p:sldId id="2616" r:id="rId6"/>
    <p:sldId id="2617" r:id="rId7"/>
    <p:sldId id="2618" r:id="rId8"/>
    <p:sldId id="2619" r:id="rId9"/>
    <p:sldId id="2620" r:id="rId10"/>
    <p:sldId id="2621" r:id="rId11"/>
    <p:sldId id="385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16E37D-ED24-4747-9FED-BF4F342B6F56}" v="3" dt="2025-12-11T13:27:42.3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1258-9FA1-F316-CE1A-C3DA0E89B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853CF88-BAD3-1B6D-106E-2272876B2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CCDDDE5-8A83-7AA0-920E-D222936C54DF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DD6CC0-9D29-E112-7137-4AF6069D0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186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 (School is the object.)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DFC71F6-EECD-33CA-9710-F0790FB04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95807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43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6632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r>
                        <a:rPr lang="en-GB" sz="16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8030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modal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wouldn't like to see her dressed like that.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GModalVerbs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GModalVerbs2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6515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Modal or auxiliary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“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 a modal or auxiliary verb?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is studying for his test.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GModAux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B7D6BD1-6938-B6BD-D69C-340D34EDB20C}"/>
              </a:ext>
            </a:extLst>
          </p:cNvPr>
          <p:cNvSpPr txBox="1">
            <a:spLocks/>
          </p:cNvSpPr>
          <p:nvPr/>
        </p:nvSpPr>
        <p:spPr>
          <a:xfrm>
            <a:off x="4306409" y="4289329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306408" y="5079297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5B37ED7-312C-EEE5-ABA3-91336C2BE458}"/>
              </a:ext>
            </a:extLst>
          </p:cNvPr>
          <p:cNvSpPr txBox="1">
            <a:spLocks/>
          </p:cNvSpPr>
          <p:nvPr/>
        </p:nvSpPr>
        <p:spPr>
          <a:xfrm>
            <a:off x="3674231" y="421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5003533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3" grpId="0" animBg="1"/>
      <p:bldP spid="11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8179AC-9827-D36C-2BAF-1E0E2A13E7FF}"/>
              </a:ext>
            </a:extLst>
          </p:cNvPr>
          <p:cNvSpPr txBox="1">
            <a:spLocks/>
          </p:cNvSpPr>
          <p:nvPr/>
        </p:nvSpPr>
        <p:spPr>
          <a:xfrm>
            <a:off x="6283588" y="4207387"/>
            <a:ext cx="2207227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83588" y="5070831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finite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B491B9D-6978-C8D4-90EB-9F274751E1F3}"/>
              </a:ext>
            </a:extLst>
          </p:cNvPr>
          <p:cNvSpPr txBox="1">
            <a:spLocks/>
          </p:cNvSpPr>
          <p:nvPr/>
        </p:nvSpPr>
        <p:spPr>
          <a:xfrm>
            <a:off x="4328906" y="4218979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5084622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14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66755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120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93489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8342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31943"/>
              </p:ext>
            </p:extLst>
          </p:nvPr>
        </p:nvGraphicFramePr>
        <p:xfrm>
          <a:off x="505707" y="1614311"/>
          <a:ext cx="11180586" cy="47695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Microsoft Office PowerPoint</Application>
  <PresentationFormat>Widescreen</PresentationFormat>
  <Paragraphs>187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2025-12-22T09:37:33Z</dcterms:modified>
</cp:coreProperties>
</file>