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0"/>
  </p:notesMasterIdLst>
  <p:sldIdLst>
    <p:sldId id="2593" r:id="rId2"/>
    <p:sldId id="471" r:id="rId3"/>
    <p:sldId id="2571" r:id="rId4"/>
    <p:sldId id="2572" r:id="rId5"/>
    <p:sldId id="2573" r:id="rId6"/>
    <p:sldId id="2574" r:id="rId7"/>
    <p:sldId id="2575" r:id="rId8"/>
    <p:sldId id="2576" r:id="rId9"/>
    <p:sldId id="2577" r:id="rId10"/>
    <p:sldId id="2578" r:id="rId11"/>
    <p:sldId id="2579" r:id="rId12"/>
    <p:sldId id="2580" r:id="rId13"/>
    <p:sldId id="2581" r:id="rId14"/>
    <p:sldId id="2582" r:id="rId15"/>
    <p:sldId id="2583" r:id="rId16"/>
    <p:sldId id="2584" r:id="rId17"/>
    <p:sldId id="453" r:id="rId18"/>
    <p:sldId id="434" r:id="rId19"/>
    <p:sldId id="435" r:id="rId20"/>
    <p:sldId id="436" r:id="rId21"/>
    <p:sldId id="456" r:id="rId22"/>
    <p:sldId id="487" r:id="rId23"/>
    <p:sldId id="488" r:id="rId24"/>
    <p:sldId id="527" r:id="rId25"/>
    <p:sldId id="457" r:id="rId26"/>
    <p:sldId id="467" r:id="rId27"/>
    <p:sldId id="543" r:id="rId28"/>
    <p:sldId id="544" r:id="rId29"/>
    <p:sldId id="545" r:id="rId30"/>
    <p:sldId id="546" r:id="rId31"/>
    <p:sldId id="547" r:id="rId32"/>
    <p:sldId id="548" r:id="rId33"/>
    <p:sldId id="549" r:id="rId34"/>
    <p:sldId id="2587" r:id="rId35"/>
    <p:sldId id="2586" r:id="rId36"/>
    <p:sldId id="2585" r:id="rId37"/>
    <p:sldId id="550" r:id="rId38"/>
    <p:sldId id="400" r:id="rId39"/>
    <p:sldId id="519" r:id="rId40"/>
    <p:sldId id="402" r:id="rId41"/>
    <p:sldId id="520" r:id="rId42"/>
    <p:sldId id="521" r:id="rId43"/>
    <p:sldId id="551" r:id="rId44"/>
    <p:sldId id="552" r:id="rId45"/>
    <p:sldId id="403" r:id="rId46"/>
    <p:sldId id="363" r:id="rId47"/>
    <p:sldId id="401" r:id="rId48"/>
    <p:sldId id="404" r:id="rId49"/>
    <p:sldId id="2599" r:id="rId50"/>
    <p:sldId id="2600" r:id="rId51"/>
    <p:sldId id="2598" r:id="rId52"/>
    <p:sldId id="2601" r:id="rId53"/>
    <p:sldId id="2602" r:id="rId54"/>
    <p:sldId id="2603" r:id="rId55"/>
    <p:sldId id="2604" r:id="rId56"/>
    <p:sldId id="2606" r:id="rId57"/>
    <p:sldId id="553" r:id="rId58"/>
    <p:sldId id="2607" r:id="rId59"/>
    <p:sldId id="2608" r:id="rId60"/>
    <p:sldId id="2596" r:id="rId61"/>
    <p:sldId id="2609" r:id="rId62"/>
    <p:sldId id="2595" r:id="rId63"/>
    <p:sldId id="2610" r:id="rId64"/>
    <p:sldId id="2594" r:id="rId65"/>
    <p:sldId id="2613" r:id="rId66"/>
    <p:sldId id="2597" r:id="rId67"/>
    <p:sldId id="2614" r:id="rId68"/>
    <p:sldId id="2611" r:id="rId69"/>
    <p:sldId id="2612" r:id="rId70"/>
    <p:sldId id="2615" r:id="rId71"/>
    <p:sldId id="2570" r:id="rId72"/>
    <p:sldId id="2616" r:id="rId73"/>
    <p:sldId id="2617" r:id="rId74"/>
    <p:sldId id="2618" r:id="rId75"/>
    <p:sldId id="2619" r:id="rId76"/>
    <p:sldId id="2620" r:id="rId77"/>
    <p:sldId id="2621" r:id="rId78"/>
    <p:sldId id="385" r:id="rId79"/>
  </p:sldIdLst>
  <p:sldSz cx="12192000" cy="6858000"/>
  <p:notesSz cx="6858000" cy="9144000"/>
  <p:embeddedFontLst>
    <p:embeddedFont>
      <p:font typeface="Andika" panose="02000000000000000000" pitchFamily="2" charset="0"/>
      <p:regular r:id="rId81"/>
      <p:bold r:id="rId82"/>
      <p:italic r:id="rId83"/>
      <p:boldItalic r:id="rId8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880FF1-8F8C-4290-98BE-7734B6C0D030}" v="3" dt="2025-12-11T13:27:28.7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4.fntdata"/><Relationship Id="rId89" Type="http://schemas.microsoft.com/office/2015/10/relationships/revisionInfo" Target="revisionInfo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microsoft.com/office/2018/10/relationships/authors" Target="author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3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1.fntdata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font" Target="fonts/font2.fntdata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2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2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2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2"/>
      <dgm:spPr/>
    </dgm:pt>
    <dgm:pt modelId="{5927FA73-C84D-446C-B995-FFD43B07E4F6}" type="pres">
      <dgm:prSet presAssocID="{309C185A-4C58-4891-BB8B-C92F13DB9757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3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3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3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3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3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3"/>
      <dgm:spPr/>
    </dgm:pt>
    <dgm:pt modelId="{F23ED4CF-4DA3-450D-8E65-78844780A575}" type="pres">
      <dgm:prSet presAssocID="{515D44B0-497F-4B66-B27F-E962CFEB4964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FD14A0C-DE32-4954-8D6E-79F9F9FF01D2}" type="presOf" srcId="{515D44B0-497F-4B66-B27F-E962CFEB4964}" destId="{BD30DF9F-BF4A-4F8A-9D1B-D259D9F13D00}" srcOrd="0" destOrd="0" presId="urn:microsoft.com/office/officeart/2005/8/layout/hierarchy6"/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8A54BE43-B373-44EE-A69B-09F38542DE04}" type="presOf" srcId="{FBBDCE28-5645-4FF4-8CCE-ABEF9AE03490}" destId="{C72A6311-359C-4214-ADE6-2CF88049D5BA}" srcOrd="0" destOrd="0" presId="urn:microsoft.com/office/officeart/2005/8/layout/hierarchy6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427FF352-D0B9-495F-992D-66945BFC3C84}" srcId="{EBA8B7DB-6598-4380-B1E1-363E74D81801}" destId="{515D44B0-497F-4B66-B27F-E962CFEB4964}" srcOrd="2" destOrd="0" parTransId="{FBBDCE28-5645-4FF4-8CCE-ABEF9AE03490}" sibTransId="{C5FCAC4E-9EF7-45F0-8D3C-88AA244FB5D8}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416F39F8-6A26-4678-B1DE-83CAD6D1B958}" type="presParOf" srcId="{F965F83D-9EC5-422A-AC7F-21013E865C34}" destId="{C72A6311-359C-4214-ADE6-2CF88049D5BA}" srcOrd="4" destOrd="0" presId="urn:microsoft.com/office/officeart/2005/8/layout/hierarchy6"/>
    <dgm:cxn modelId="{062BCE77-F443-43BA-A69F-12B3525F93E6}" type="presParOf" srcId="{F965F83D-9EC5-422A-AC7F-21013E865C34}" destId="{C88FF236-34EF-41CB-B68C-64AB6A8E45B4}" srcOrd="5" destOrd="0" presId="urn:microsoft.com/office/officeart/2005/8/layout/hierarchy6"/>
    <dgm:cxn modelId="{8166ADF6-C276-4CC1-AC13-4A21F0FF1D39}" type="presParOf" srcId="{C88FF236-34EF-41CB-B68C-64AB6A8E45B4}" destId="{BD30DF9F-BF4A-4F8A-9D1B-D259D9F13D00}" srcOrd="0" destOrd="0" presId="urn:microsoft.com/office/officeart/2005/8/layout/hierarchy6"/>
    <dgm:cxn modelId="{8A3D2A92-E6FA-4FE2-B1EC-D9C6031A8C8E}" type="presParOf" srcId="{C88FF236-34EF-41CB-B68C-64AB6A8E45B4}" destId="{F23ED4CF-4DA3-450D-8E65-78844780A575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7C1455D4-9F81-44B2-8812-CA9FEA51507B}">
      <dgm:prSet phldrT="[Text]" custT="1"/>
      <dgm:spPr/>
      <dgm:t>
        <a:bodyPr/>
        <a:lstStyle/>
        <a:p>
          <a:r>
            <a:rPr lang="en-GB" sz="1400" dirty="0"/>
            <a:t>Transitive Verbs</a:t>
          </a:r>
        </a:p>
      </dgm:t>
    </dgm:pt>
    <dgm:pt modelId="{048C1BBE-3D39-49FF-9945-878AA94413C0}" type="parTrans" cxnId="{1E2A4272-0CF9-43E6-8E64-B477707DE6CC}">
      <dgm:prSet/>
      <dgm:spPr/>
      <dgm:t>
        <a:bodyPr/>
        <a:lstStyle/>
        <a:p>
          <a:endParaRPr lang="en-GB"/>
        </a:p>
      </dgm:t>
    </dgm:pt>
    <dgm:pt modelId="{A85CF92D-9C03-44F5-93B2-5B0C06034255}" type="sibTrans" cxnId="{1E2A4272-0CF9-43E6-8E64-B477707DE6CC}">
      <dgm:prSet/>
      <dgm:spPr/>
      <dgm:t>
        <a:bodyPr/>
        <a:lstStyle/>
        <a:p>
          <a:endParaRPr lang="en-GB"/>
        </a:p>
      </dgm:t>
    </dgm:pt>
    <dgm:pt modelId="{0C2F4FF4-03A8-4648-A5D8-0B4C9595153B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0BAF1E58-3B95-43CD-9FE6-C0828D8695DD}" type="parTrans" cxnId="{FB0300A9-5DFC-4411-A77D-8D54D18BD046}">
      <dgm:prSet/>
      <dgm:spPr/>
    </dgm:pt>
    <dgm:pt modelId="{5F521473-CD1B-40E9-95D0-50904B7C36ED}" type="sibTrans" cxnId="{FB0300A9-5DFC-4411-A77D-8D54D18BD046}">
      <dgm:prSet/>
      <dgm:spPr/>
    </dgm:pt>
    <dgm:pt modelId="{DFF75712-1067-4481-B7D4-8AA507159631}">
      <dgm:prSet phldrT="[Text]" custT="1"/>
      <dgm:spPr/>
      <dgm:t>
        <a:bodyPr/>
        <a:lstStyle/>
        <a:p>
          <a:r>
            <a:rPr lang="en-GB" sz="1400"/>
            <a:t>Modal Verbs</a:t>
          </a:r>
          <a:endParaRPr lang="en-GB" sz="1400" dirty="0"/>
        </a:p>
      </dgm:t>
    </dgm:pt>
    <dgm:pt modelId="{D7BF36EF-3E0D-479F-88A9-52FC72E6501A}" type="parTrans" cxnId="{D80E4E7F-8B75-49D9-AFB3-03AA518607CD}">
      <dgm:prSet/>
      <dgm:spPr/>
    </dgm:pt>
    <dgm:pt modelId="{81058F9A-0270-42BD-AED2-E214C671BDA9}" type="sibTrans" cxnId="{D80E4E7F-8B75-49D9-AFB3-03AA518607CD}">
      <dgm:prSet/>
      <dgm:spPr/>
    </dgm:pt>
    <dgm:pt modelId="{BB3CEDB9-2F98-43D8-80CD-610454A862D1}">
      <dgm:prSet phldrT="[Text]" custT="1"/>
      <dgm:spPr/>
      <dgm:t>
        <a:bodyPr/>
        <a:lstStyle/>
        <a:p>
          <a:r>
            <a:rPr lang="en-GB" sz="1400" dirty="0"/>
            <a:t>Punctuation </a:t>
          </a:r>
        </a:p>
      </dgm:t>
    </dgm:pt>
    <dgm:pt modelId="{DE818DA2-F479-4C04-87C8-7B3478495F74}" type="parTrans" cxnId="{CB5D0884-600A-4046-96E9-B841B9CE1BAF}">
      <dgm:prSet/>
      <dgm:spPr/>
    </dgm:pt>
    <dgm:pt modelId="{45FFFB75-E1EC-4FCA-9C69-C3DAAAAE17A3}" type="sibTrans" cxnId="{CB5D0884-600A-4046-96E9-B841B9CE1BAF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0A73B6B4-D3AB-48CF-A52F-89C5C06FE251}" type="pres">
      <dgm:prSet presAssocID="{0BAF1E58-3B95-43CD-9FE6-C0828D8695DD}" presName="Name19" presStyleLbl="parChTrans1D2" presStyleIdx="1" presStyleCnt="4"/>
      <dgm:spPr/>
    </dgm:pt>
    <dgm:pt modelId="{940207D5-45B3-49C9-9A42-0FC14654C005}" type="pres">
      <dgm:prSet presAssocID="{0C2F4FF4-03A8-4648-A5D8-0B4C9595153B}" presName="Name21" presStyleCnt="0"/>
      <dgm:spPr/>
    </dgm:pt>
    <dgm:pt modelId="{8BF3CB53-1133-477D-A851-E19D4FB31FE7}" type="pres">
      <dgm:prSet presAssocID="{0C2F4FF4-03A8-4648-A5D8-0B4C9595153B}" presName="level2Shape" presStyleLbl="node2" presStyleIdx="1" presStyleCnt="4"/>
      <dgm:spPr/>
    </dgm:pt>
    <dgm:pt modelId="{149C2629-82A3-4E4E-A641-A5F20C9F6836}" type="pres">
      <dgm:prSet presAssocID="{0C2F4FF4-03A8-4648-A5D8-0B4C9595153B}" presName="hierChild3" presStyleCnt="0"/>
      <dgm:spPr/>
    </dgm:pt>
    <dgm:pt modelId="{E514B3D4-A94E-4F78-8F1A-7DA921205556}" type="pres">
      <dgm:prSet presAssocID="{D7BF36EF-3E0D-479F-88A9-52FC72E6501A}" presName="Name19" presStyleLbl="parChTrans1D3" presStyleIdx="0" presStyleCnt="4"/>
      <dgm:spPr/>
    </dgm:pt>
    <dgm:pt modelId="{B92F021F-4134-4AF1-9110-88A824351164}" type="pres">
      <dgm:prSet presAssocID="{DFF75712-1067-4481-B7D4-8AA507159631}" presName="Name21" presStyleCnt="0"/>
      <dgm:spPr/>
    </dgm:pt>
    <dgm:pt modelId="{0DED11DA-E874-4EBC-A1AB-42ABD6B5FC8B}" type="pres">
      <dgm:prSet presAssocID="{DFF75712-1067-4481-B7D4-8AA507159631}" presName="level2Shape" presStyleLbl="node3" presStyleIdx="0" presStyleCnt="4"/>
      <dgm:spPr/>
    </dgm:pt>
    <dgm:pt modelId="{720B0647-A6DF-48E9-91DD-4222828CADEF}" type="pres">
      <dgm:prSet presAssocID="{DFF75712-1067-4481-B7D4-8AA507159631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4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4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4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4"/>
      <dgm:spPr/>
    </dgm:pt>
    <dgm:pt modelId="{F23ED4CF-4DA3-450D-8E65-78844780A575}" type="pres">
      <dgm:prSet presAssocID="{515D44B0-497F-4B66-B27F-E962CFEB4964}" presName="hierChild3" presStyleCnt="0"/>
      <dgm:spPr/>
    </dgm:pt>
    <dgm:pt modelId="{BF47ADC2-5DEC-4330-A231-9FBC2BA1B448}" type="pres">
      <dgm:prSet presAssocID="{048C1BBE-3D39-49FF-9945-878AA94413C0}" presName="Name19" presStyleLbl="parChTrans1D3" presStyleIdx="3" presStyleCnt="4"/>
      <dgm:spPr/>
    </dgm:pt>
    <dgm:pt modelId="{BAF17EB6-46D8-4E10-AAB1-D437741246DC}" type="pres">
      <dgm:prSet presAssocID="{7C1455D4-9F81-44B2-8812-CA9FEA51507B}" presName="Name21" presStyleCnt="0"/>
      <dgm:spPr/>
    </dgm:pt>
    <dgm:pt modelId="{8DD1B207-15B4-41CB-9A0B-0D7F75015A48}" type="pres">
      <dgm:prSet presAssocID="{7C1455D4-9F81-44B2-8812-CA9FEA51507B}" presName="level2Shape" presStyleLbl="node3" presStyleIdx="3" presStyleCnt="4" custScaleX="130663"/>
      <dgm:spPr/>
    </dgm:pt>
    <dgm:pt modelId="{DF016F60-2F15-4CA1-8C2B-6B5ADA7B1AD8}" type="pres">
      <dgm:prSet presAssocID="{7C1455D4-9F81-44B2-8812-CA9FEA51507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D0B6377-E58E-4C49-9FED-602D10F81B5E}" type="pres">
      <dgm:prSet presAssocID="{DE818DA2-F479-4C04-87C8-7B3478495F74}" presName="Name19" presStyleLbl="parChTrans1D2" presStyleIdx="3" presStyleCnt="4"/>
      <dgm:spPr/>
    </dgm:pt>
    <dgm:pt modelId="{08C24C78-9F27-4581-B485-10C8E5CC619F}" type="pres">
      <dgm:prSet presAssocID="{BB3CEDB9-2F98-43D8-80CD-610454A862D1}" presName="Name21" presStyleCnt="0"/>
      <dgm:spPr/>
    </dgm:pt>
    <dgm:pt modelId="{2C07C831-A5CF-44F9-836B-37421AC6A160}" type="pres">
      <dgm:prSet presAssocID="{BB3CEDB9-2F98-43D8-80CD-610454A862D1}" presName="level2Shape" presStyleLbl="node2" presStyleIdx="3" presStyleCnt="4"/>
      <dgm:spPr/>
    </dgm:pt>
    <dgm:pt modelId="{B395F240-FAD7-4B3E-A45D-5A5DE1CDBF0F}" type="pres">
      <dgm:prSet presAssocID="{BB3CEDB9-2F98-43D8-80CD-610454A862D1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F3290A-A9B2-4B3E-BB7A-017E312D7A46}" type="presOf" srcId="{048C1BBE-3D39-49FF-9945-878AA94413C0}" destId="{BF47ADC2-5DEC-4330-A231-9FBC2BA1B448}" srcOrd="0" destOrd="0" presId="urn:microsoft.com/office/officeart/2005/8/layout/hierarchy6"/>
    <dgm:cxn modelId="{6AED1826-C989-43EB-B5A4-B3F302A80447}" type="presOf" srcId="{91FF6C16-4843-4FCD-BDA7-2EDCEEB4A38F}" destId="{33643D00-C75E-4DF5-A0F0-DFA21355EB8A}" srcOrd="0" destOrd="0" presId="urn:microsoft.com/office/officeart/2005/8/layout/hierarchy6"/>
    <dgm:cxn modelId="{360C3F29-141D-450E-A382-2FF4B5E60741}" type="presOf" srcId="{0C2F4FF4-03A8-4648-A5D8-0B4C9595153B}" destId="{8BF3CB53-1133-477D-A851-E19D4FB31FE7}" srcOrd="0" destOrd="0" presId="urn:microsoft.com/office/officeart/2005/8/layout/hierarchy6"/>
    <dgm:cxn modelId="{B8FEF35F-AE2A-4409-BBCB-7B5959496D06}" type="presOf" srcId="{871E83FC-C0A7-4366-910C-0C2F0BA31BB4}" destId="{1CD6397F-75EE-4798-9222-CCACE974B0F9}" srcOrd="0" destOrd="0" presId="urn:microsoft.com/office/officeart/2005/8/layout/hierarchy6"/>
    <dgm:cxn modelId="{ADD6DB41-CF26-45C1-AFD4-6BE65C9D5A7D}" type="presOf" srcId="{D7BF36EF-3E0D-479F-88A9-52FC72E6501A}" destId="{E514B3D4-A94E-4F78-8F1A-7DA921205556}" srcOrd="0" destOrd="0" presId="urn:microsoft.com/office/officeart/2005/8/layout/hierarchy6"/>
    <dgm:cxn modelId="{3D2B6B42-3C27-4171-A132-64CE177F88EC}" srcId="{0C2F4FF4-03A8-4648-A5D8-0B4C9595153B}" destId="{309C185A-4C58-4891-BB8B-C92F13DB9757}" srcOrd="1" destOrd="0" parTransId="{9558E8AD-0D7F-4EA4-AF85-7BBF00939B06}" sibTransId="{939EFC3A-C847-4D65-8347-FDA6F5E77A18}"/>
    <dgm:cxn modelId="{EAFA9342-EA2B-4766-8C7A-84002FFDE380}" type="presOf" srcId="{BFDFC3B0-E6E0-4ABD-B046-5D5D74C9AE11}" destId="{E5E261E0-CCBC-4B5A-A904-F243E2AA53B0}" srcOrd="0" destOrd="0" presId="urn:microsoft.com/office/officeart/2005/8/layout/hierarchy6"/>
    <dgm:cxn modelId="{F42AE54E-90CE-4EA0-B5FD-919A306C27BC}" type="presOf" srcId="{515D44B0-497F-4B66-B27F-E962CFEB4964}" destId="{BD30DF9F-BF4A-4F8A-9D1B-D259D9F13D00}" srcOrd="0" destOrd="0" presId="urn:microsoft.com/office/officeart/2005/8/layout/hierarchy6"/>
    <dgm:cxn modelId="{1E2A4272-0CF9-43E6-8E64-B477707DE6CC}" srcId="{0C2F4FF4-03A8-4648-A5D8-0B4C9595153B}" destId="{7C1455D4-9F81-44B2-8812-CA9FEA51507B}" srcOrd="3" destOrd="0" parTransId="{048C1BBE-3D39-49FF-9945-878AA94413C0}" sibTransId="{A85CF92D-9C03-44F5-93B2-5B0C06034255}"/>
    <dgm:cxn modelId="{427FF352-D0B9-495F-992D-66945BFC3C84}" srcId="{0C2F4FF4-03A8-4648-A5D8-0B4C9595153B}" destId="{515D44B0-497F-4B66-B27F-E962CFEB4964}" srcOrd="2" destOrd="0" parTransId="{FBBDCE28-5645-4FF4-8CCE-ABEF9AE03490}" sibTransId="{C5FCAC4E-9EF7-45F0-8D3C-88AA244FB5D8}"/>
    <dgm:cxn modelId="{7815277A-E801-42D4-81C2-FA05155FD495}" type="presOf" srcId="{BB3CEDB9-2F98-43D8-80CD-610454A862D1}" destId="{2C07C831-A5CF-44F9-836B-37421AC6A160}" srcOrd="0" destOrd="0" presId="urn:microsoft.com/office/officeart/2005/8/layout/hierarchy6"/>
    <dgm:cxn modelId="{D80E4E7F-8B75-49D9-AFB3-03AA518607CD}" srcId="{0C2F4FF4-03A8-4648-A5D8-0B4C9595153B}" destId="{DFF75712-1067-4481-B7D4-8AA507159631}" srcOrd="0" destOrd="0" parTransId="{D7BF36EF-3E0D-479F-88A9-52FC72E6501A}" sibTransId="{81058F9A-0270-42BD-AED2-E214C671BDA9}"/>
    <dgm:cxn modelId="{CB5D0884-600A-4046-96E9-B841B9CE1BAF}" srcId="{11C582FB-D301-4A67-835D-4CB7CEB50770}" destId="{BB3CEDB9-2F98-43D8-80CD-610454A862D1}" srcOrd="3" destOrd="0" parTransId="{DE818DA2-F479-4C04-87C8-7B3478495F74}" sibTransId="{45FFFB75-E1EC-4FCA-9C69-C3DAAAAE17A3}"/>
    <dgm:cxn modelId="{2A2C2984-8D22-4CF6-B7B5-3BEE588348CD}" type="presOf" srcId="{9558E8AD-0D7F-4EA4-AF85-7BBF00939B06}" destId="{56C099F9-D30D-48BA-BDF6-F88F0CED2B94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23396F92-6BBF-464D-AA69-A7BACBDF0364}" type="presOf" srcId="{11C582FB-D301-4A67-835D-4CB7CEB50770}" destId="{6244B4F7-B327-4EE2-8EC6-761014D046DA}" srcOrd="0" destOrd="0" presId="urn:microsoft.com/office/officeart/2005/8/layout/hierarchy6"/>
    <dgm:cxn modelId="{32C88EA2-EF56-438F-8317-8E6E62B51A96}" type="presOf" srcId="{0BAF1E58-3B95-43CD-9FE6-C0828D8695DD}" destId="{0A73B6B4-D3AB-48CF-A52F-89C5C06FE251}" srcOrd="0" destOrd="0" presId="urn:microsoft.com/office/officeart/2005/8/layout/hierarchy6"/>
    <dgm:cxn modelId="{2BB47FA3-1E59-4AF2-9B50-3F2D2FBCE9E6}" type="presOf" srcId="{FBBDCE28-5645-4FF4-8CCE-ABEF9AE03490}" destId="{C72A6311-359C-4214-ADE6-2CF88049D5BA}" srcOrd="0" destOrd="0" presId="urn:microsoft.com/office/officeart/2005/8/layout/hierarchy6"/>
    <dgm:cxn modelId="{FB0300A9-5DFC-4411-A77D-8D54D18BD046}" srcId="{11C582FB-D301-4A67-835D-4CB7CEB50770}" destId="{0C2F4FF4-03A8-4648-A5D8-0B4C9595153B}" srcOrd="1" destOrd="0" parTransId="{0BAF1E58-3B95-43CD-9FE6-C0828D8695DD}" sibTransId="{5F521473-CD1B-40E9-95D0-50904B7C36ED}"/>
    <dgm:cxn modelId="{62013EAF-B205-49FD-A16D-33CBC1B9A1BF}" type="presOf" srcId="{309C185A-4C58-4891-BB8B-C92F13DB9757}" destId="{61602D46-238F-462B-AFB7-53963BF0687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A71E1BB-DA03-4270-9520-7003821E714C}" type="presOf" srcId="{7C1455D4-9F81-44B2-8812-CA9FEA51507B}" destId="{8DD1B207-15B4-41CB-9A0B-0D7F75015A48}" srcOrd="0" destOrd="0" presId="urn:microsoft.com/office/officeart/2005/8/layout/hierarchy6"/>
    <dgm:cxn modelId="{EB4A5EBC-109D-44C7-8CD5-C590E4EF34B8}" type="presOf" srcId="{CA4CC870-5F8C-4950-9C3F-CDDD8D47B8FE}" destId="{ADDD5734-79CB-4183-8EC2-3B41317D015B}" srcOrd="0" destOrd="0" presId="urn:microsoft.com/office/officeart/2005/8/layout/hierarchy6"/>
    <dgm:cxn modelId="{C50785CA-D3F8-439C-8FB7-1B28744FE81E}" type="presOf" srcId="{DFF75712-1067-4481-B7D4-8AA507159631}" destId="{0DED11DA-E874-4EBC-A1AB-42ABD6B5FC8B}" srcOrd="0" destOrd="0" presId="urn:microsoft.com/office/officeart/2005/8/layout/hierarchy6"/>
    <dgm:cxn modelId="{F37762D0-FB1F-4C40-9B24-C93F30B7E0B2}" type="presOf" srcId="{DE818DA2-F479-4C04-87C8-7B3478495F74}" destId="{ED0B6377-E58E-4C49-9FED-602D10F81B5E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5A68339-1873-4E34-B17F-D69BF20FDBF5}" type="presParOf" srcId="{3F07D7E2-E965-43CE-A330-13369F1805EA}" destId="{E466D950-1166-446A-8834-0989703BB104}" srcOrd="0" destOrd="0" presId="urn:microsoft.com/office/officeart/2005/8/layout/hierarchy6"/>
    <dgm:cxn modelId="{4A07025B-4DA8-45C3-A278-F05283079E43}" type="presParOf" srcId="{E466D950-1166-446A-8834-0989703BB104}" destId="{9946BB4B-0D0D-4192-B468-E6FAAB5AE8F3}" srcOrd="0" destOrd="0" presId="urn:microsoft.com/office/officeart/2005/8/layout/hierarchy6"/>
    <dgm:cxn modelId="{6828A4D3-707E-4F54-9743-6274464C37E3}" type="presParOf" srcId="{9946BB4B-0D0D-4192-B468-E6FAAB5AE8F3}" destId="{3ED1BE28-E331-40BF-92DD-74F99908B77D}" srcOrd="0" destOrd="0" presId="urn:microsoft.com/office/officeart/2005/8/layout/hierarchy6"/>
    <dgm:cxn modelId="{6F09D1BB-BFA2-4BA2-A4E3-E00F6D7B8178}" type="presParOf" srcId="{3ED1BE28-E331-40BF-92DD-74F99908B77D}" destId="{6244B4F7-B327-4EE2-8EC6-761014D046DA}" srcOrd="0" destOrd="0" presId="urn:microsoft.com/office/officeart/2005/8/layout/hierarchy6"/>
    <dgm:cxn modelId="{5C409AD2-7D94-448D-80C4-08CDB7A104FA}" type="presParOf" srcId="{3ED1BE28-E331-40BF-92DD-74F99908B77D}" destId="{0810A678-E60C-4760-BC00-63A28DF49489}" srcOrd="1" destOrd="0" presId="urn:microsoft.com/office/officeart/2005/8/layout/hierarchy6"/>
    <dgm:cxn modelId="{A1751DE7-6452-4E8A-A7ED-7299AD3A9CC3}" type="presParOf" srcId="{0810A678-E60C-4760-BC00-63A28DF49489}" destId="{33643D00-C75E-4DF5-A0F0-DFA21355EB8A}" srcOrd="0" destOrd="0" presId="urn:microsoft.com/office/officeart/2005/8/layout/hierarchy6"/>
    <dgm:cxn modelId="{1DCB2E27-E825-433C-A222-8E846AF93E04}" type="presParOf" srcId="{0810A678-E60C-4760-BC00-63A28DF49489}" destId="{6E24BE85-D38B-4C1A-A7DF-16389060B567}" srcOrd="1" destOrd="0" presId="urn:microsoft.com/office/officeart/2005/8/layout/hierarchy6"/>
    <dgm:cxn modelId="{3D1DB88A-450A-444C-8CA1-C04B6E11C3AD}" type="presParOf" srcId="{6E24BE85-D38B-4C1A-A7DF-16389060B567}" destId="{ADDD5734-79CB-4183-8EC2-3B41317D015B}" srcOrd="0" destOrd="0" presId="urn:microsoft.com/office/officeart/2005/8/layout/hierarchy6"/>
    <dgm:cxn modelId="{03224AE1-D90A-436F-BF3C-D6606265BD1A}" type="presParOf" srcId="{6E24BE85-D38B-4C1A-A7DF-16389060B567}" destId="{A88F0D0A-72A4-4B5D-B0A7-0F9BD5683579}" srcOrd="1" destOrd="0" presId="urn:microsoft.com/office/officeart/2005/8/layout/hierarchy6"/>
    <dgm:cxn modelId="{48F645DD-7441-4448-A850-8141CDF36CEB}" type="presParOf" srcId="{0810A678-E60C-4760-BC00-63A28DF49489}" destId="{0A73B6B4-D3AB-48CF-A52F-89C5C06FE251}" srcOrd="2" destOrd="0" presId="urn:microsoft.com/office/officeart/2005/8/layout/hierarchy6"/>
    <dgm:cxn modelId="{468E1DA2-FE83-4876-809F-5C013078D1D3}" type="presParOf" srcId="{0810A678-E60C-4760-BC00-63A28DF49489}" destId="{940207D5-45B3-49C9-9A42-0FC14654C005}" srcOrd="3" destOrd="0" presId="urn:microsoft.com/office/officeart/2005/8/layout/hierarchy6"/>
    <dgm:cxn modelId="{569C816D-6D9E-4CD0-95CA-A83B4F8CF97E}" type="presParOf" srcId="{940207D5-45B3-49C9-9A42-0FC14654C005}" destId="{8BF3CB53-1133-477D-A851-E19D4FB31FE7}" srcOrd="0" destOrd="0" presId="urn:microsoft.com/office/officeart/2005/8/layout/hierarchy6"/>
    <dgm:cxn modelId="{A7F7645A-FF88-4976-94A7-8164DE970322}" type="presParOf" srcId="{940207D5-45B3-49C9-9A42-0FC14654C005}" destId="{149C2629-82A3-4E4E-A641-A5F20C9F6836}" srcOrd="1" destOrd="0" presId="urn:microsoft.com/office/officeart/2005/8/layout/hierarchy6"/>
    <dgm:cxn modelId="{DEE6EFA1-9216-483F-AEB1-8B5762B27EEE}" type="presParOf" srcId="{149C2629-82A3-4E4E-A641-A5F20C9F6836}" destId="{E514B3D4-A94E-4F78-8F1A-7DA921205556}" srcOrd="0" destOrd="0" presId="urn:microsoft.com/office/officeart/2005/8/layout/hierarchy6"/>
    <dgm:cxn modelId="{C0E13EA3-E075-4DEE-8C17-A376FA16517A}" type="presParOf" srcId="{149C2629-82A3-4E4E-A641-A5F20C9F6836}" destId="{B92F021F-4134-4AF1-9110-88A824351164}" srcOrd="1" destOrd="0" presId="urn:microsoft.com/office/officeart/2005/8/layout/hierarchy6"/>
    <dgm:cxn modelId="{B5FCA253-7C5C-4700-BD8A-CCE7F53E74ED}" type="presParOf" srcId="{B92F021F-4134-4AF1-9110-88A824351164}" destId="{0DED11DA-E874-4EBC-A1AB-42ABD6B5FC8B}" srcOrd="0" destOrd="0" presId="urn:microsoft.com/office/officeart/2005/8/layout/hierarchy6"/>
    <dgm:cxn modelId="{BDED3107-F676-4409-9172-75D0C5E080DD}" type="presParOf" srcId="{B92F021F-4134-4AF1-9110-88A824351164}" destId="{720B0647-A6DF-48E9-91DD-4222828CADEF}" srcOrd="1" destOrd="0" presId="urn:microsoft.com/office/officeart/2005/8/layout/hierarchy6"/>
    <dgm:cxn modelId="{1F2EF407-1CBD-45F9-B7F1-C512792A1B3A}" type="presParOf" srcId="{149C2629-82A3-4E4E-A641-A5F20C9F6836}" destId="{56C099F9-D30D-48BA-BDF6-F88F0CED2B94}" srcOrd="2" destOrd="0" presId="urn:microsoft.com/office/officeart/2005/8/layout/hierarchy6"/>
    <dgm:cxn modelId="{E5AD0630-A849-4781-9D9C-D8EB9B43797B}" type="presParOf" srcId="{149C2629-82A3-4E4E-A641-A5F20C9F6836}" destId="{7B73F7B5-1D72-40DB-B389-3FE57A1F477B}" srcOrd="3" destOrd="0" presId="urn:microsoft.com/office/officeart/2005/8/layout/hierarchy6"/>
    <dgm:cxn modelId="{91734EF7-9F49-460A-9DAF-9F818A06262C}" type="presParOf" srcId="{7B73F7B5-1D72-40DB-B389-3FE57A1F477B}" destId="{61602D46-238F-462B-AFB7-53963BF06871}" srcOrd="0" destOrd="0" presId="urn:microsoft.com/office/officeart/2005/8/layout/hierarchy6"/>
    <dgm:cxn modelId="{65C78D8D-7605-466F-BA18-C6A2794AE384}" type="presParOf" srcId="{7B73F7B5-1D72-40DB-B389-3FE57A1F477B}" destId="{5927FA73-C84D-446C-B995-FFD43B07E4F6}" srcOrd="1" destOrd="0" presId="urn:microsoft.com/office/officeart/2005/8/layout/hierarchy6"/>
    <dgm:cxn modelId="{9EF35285-72AB-4C23-9BCE-FC7F6C918605}" type="presParOf" srcId="{149C2629-82A3-4E4E-A641-A5F20C9F6836}" destId="{C72A6311-359C-4214-ADE6-2CF88049D5BA}" srcOrd="4" destOrd="0" presId="urn:microsoft.com/office/officeart/2005/8/layout/hierarchy6"/>
    <dgm:cxn modelId="{1D4B96F8-BA63-4D5F-97F0-A847FEF5E12F}" type="presParOf" srcId="{149C2629-82A3-4E4E-A641-A5F20C9F6836}" destId="{C88FF236-34EF-41CB-B68C-64AB6A8E45B4}" srcOrd="5" destOrd="0" presId="urn:microsoft.com/office/officeart/2005/8/layout/hierarchy6"/>
    <dgm:cxn modelId="{D64CFFF3-955D-4479-B067-5468AA4F8F22}" type="presParOf" srcId="{C88FF236-34EF-41CB-B68C-64AB6A8E45B4}" destId="{BD30DF9F-BF4A-4F8A-9D1B-D259D9F13D00}" srcOrd="0" destOrd="0" presId="urn:microsoft.com/office/officeart/2005/8/layout/hierarchy6"/>
    <dgm:cxn modelId="{226FECA2-6C15-4C61-89B4-CCE829B89397}" type="presParOf" srcId="{C88FF236-34EF-41CB-B68C-64AB6A8E45B4}" destId="{F23ED4CF-4DA3-450D-8E65-78844780A575}" srcOrd="1" destOrd="0" presId="urn:microsoft.com/office/officeart/2005/8/layout/hierarchy6"/>
    <dgm:cxn modelId="{D8D14B1A-6779-46ED-8611-5BD95E51F837}" type="presParOf" srcId="{149C2629-82A3-4E4E-A641-A5F20C9F6836}" destId="{BF47ADC2-5DEC-4330-A231-9FBC2BA1B448}" srcOrd="6" destOrd="0" presId="urn:microsoft.com/office/officeart/2005/8/layout/hierarchy6"/>
    <dgm:cxn modelId="{53E01F2D-48DA-40A4-BDD2-5C412032A281}" type="presParOf" srcId="{149C2629-82A3-4E4E-A641-A5F20C9F6836}" destId="{BAF17EB6-46D8-4E10-AAB1-D437741246DC}" srcOrd="7" destOrd="0" presId="urn:microsoft.com/office/officeart/2005/8/layout/hierarchy6"/>
    <dgm:cxn modelId="{FF0B84FC-48FA-4AE9-8F89-2B450834FE1B}" type="presParOf" srcId="{BAF17EB6-46D8-4E10-AAB1-D437741246DC}" destId="{8DD1B207-15B4-41CB-9A0B-0D7F75015A48}" srcOrd="0" destOrd="0" presId="urn:microsoft.com/office/officeart/2005/8/layout/hierarchy6"/>
    <dgm:cxn modelId="{E593B92B-2C0D-41EE-850F-4C76428A3628}" type="presParOf" srcId="{BAF17EB6-46D8-4E10-AAB1-D437741246DC}" destId="{DF016F60-2F15-4CA1-8C2B-6B5ADA7B1AD8}" srcOrd="1" destOrd="0" presId="urn:microsoft.com/office/officeart/2005/8/layout/hierarchy6"/>
    <dgm:cxn modelId="{847262D7-F9FB-482E-9DDF-62854046D733}" type="presParOf" srcId="{0810A678-E60C-4760-BC00-63A28DF49489}" destId="{E5E261E0-CCBC-4B5A-A904-F243E2AA53B0}" srcOrd="4" destOrd="0" presId="urn:microsoft.com/office/officeart/2005/8/layout/hierarchy6"/>
    <dgm:cxn modelId="{501AE9ED-B4F2-40DA-8A93-28CEED91EF80}" type="presParOf" srcId="{0810A678-E60C-4760-BC00-63A28DF49489}" destId="{A28DAF53-A1BC-4030-9E28-A821B535C590}" srcOrd="5" destOrd="0" presId="urn:microsoft.com/office/officeart/2005/8/layout/hierarchy6"/>
    <dgm:cxn modelId="{39B65470-8937-462F-BFCF-7138A0A0CB08}" type="presParOf" srcId="{A28DAF53-A1BC-4030-9E28-A821B535C590}" destId="{1CD6397F-75EE-4798-9222-CCACE974B0F9}" srcOrd="0" destOrd="0" presId="urn:microsoft.com/office/officeart/2005/8/layout/hierarchy6"/>
    <dgm:cxn modelId="{192960E2-3C11-4D76-AB0B-3838F5B11F42}" type="presParOf" srcId="{A28DAF53-A1BC-4030-9E28-A821B535C590}" destId="{9D39E6FF-CEE1-408B-A2A2-2DF86198EC1D}" srcOrd="1" destOrd="0" presId="urn:microsoft.com/office/officeart/2005/8/layout/hierarchy6"/>
    <dgm:cxn modelId="{16D214FD-2665-43BF-9D8E-73A807DD9962}" type="presParOf" srcId="{0810A678-E60C-4760-BC00-63A28DF49489}" destId="{ED0B6377-E58E-4C49-9FED-602D10F81B5E}" srcOrd="6" destOrd="0" presId="urn:microsoft.com/office/officeart/2005/8/layout/hierarchy6"/>
    <dgm:cxn modelId="{8C9077D6-4FE2-4B31-8DDE-71EC43BF3F45}" type="presParOf" srcId="{0810A678-E60C-4760-BC00-63A28DF49489}" destId="{08C24C78-9F27-4581-B485-10C8E5CC619F}" srcOrd="7" destOrd="0" presId="urn:microsoft.com/office/officeart/2005/8/layout/hierarchy6"/>
    <dgm:cxn modelId="{A3373CE2-4A56-4EA5-BE56-6C8EDBC4E7A3}" type="presParOf" srcId="{08C24C78-9F27-4581-B485-10C8E5CC619F}" destId="{2C07C831-A5CF-44F9-836B-37421AC6A160}" srcOrd="0" destOrd="0" presId="urn:microsoft.com/office/officeart/2005/8/layout/hierarchy6"/>
    <dgm:cxn modelId="{E1BDE934-9095-42DB-8DC5-BA39037DF5FF}" type="presParOf" srcId="{08C24C78-9F27-4581-B485-10C8E5CC619F}" destId="{B395F240-FAD7-4B3E-A45D-5A5DE1CDBF0F}" srcOrd="1" destOrd="0" presId="urn:microsoft.com/office/officeart/2005/8/layout/hierarchy6"/>
    <dgm:cxn modelId="{F1D1A58E-0618-4C7B-9C29-2CBA52D533D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946223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2690116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981972" y="0"/>
              </a:moveTo>
              <a:lnTo>
                <a:pt x="981972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1934753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1964251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72088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389869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3928195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708144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1963944" y="0"/>
              </a:moveTo>
              <a:lnTo>
                <a:pt x="1963944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952781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982279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946223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3672088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1963944" y="201430"/>
              </a:lnTo>
              <a:lnTo>
                <a:pt x="1963944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880669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910167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07377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27026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2500070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3082901" y="0"/>
              </a:moveTo>
              <a:lnTo>
                <a:pt x="3082901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744707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774205" y="1187064"/>
        <a:ext cx="1451730" cy="948154"/>
      </dsp:txXfrm>
    </dsp:sp>
    <dsp:sp modelId="{0A73B6B4-D3AB-48CF-A52F-89C5C06FE251}">
      <dsp:nvSpPr>
        <dsp:cNvPr id="0" name=""/>
        <dsp:cNvSpPr/>
      </dsp:nvSpPr>
      <dsp:spPr>
        <a:xfrm>
          <a:off x="4464015" y="754706"/>
          <a:ext cx="1118957" cy="402860"/>
        </a:xfrm>
        <a:custGeom>
          <a:avLst/>
          <a:gdLst/>
          <a:ahLst/>
          <a:cxnLst/>
          <a:rect l="0" t="0" r="0" b="0"/>
          <a:pathLst>
            <a:path>
              <a:moveTo>
                <a:pt x="1118957" y="0"/>
              </a:moveTo>
              <a:lnTo>
                <a:pt x="1118957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F3CB53-1133-477D-A851-E19D4FB31FE7}">
      <dsp:nvSpPr>
        <dsp:cNvPr id="0" name=""/>
        <dsp:cNvSpPr/>
      </dsp:nvSpPr>
      <dsp:spPr>
        <a:xfrm>
          <a:off x="3708652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8150" y="1187064"/>
        <a:ext cx="1451730" cy="948154"/>
      </dsp:txXfrm>
    </dsp:sp>
    <dsp:sp modelId="{E514B3D4-A94E-4F78-8F1A-7DA921205556}">
      <dsp:nvSpPr>
        <dsp:cNvPr id="0" name=""/>
        <dsp:cNvSpPr/>
      </dsp:nvSpPr>
      <dsp:spPr>
        <a:xfrm>
          <a:off x="1286481" y="2164717"/>
          <a:ext cx="31775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177533" y="0"/>
              </a:moveTo>
              <a:lnTo>
                <a:pt x="31775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ED11DA-E874-4EBC-A1AB-42ABD6B5FC8B}">
      <dsp:nvSpPr>
        <dsp:cNvPr id="0" name=""/>
        <dsp:cNvSpPr/>
      </dsp:nvSpPr>
      <dsp:spPr>
        <a:xfrm>
          <a:off x="531118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Modal Verbs</a:t>
          </a:r>
          <a:endParaRPr lang="en-GB" sz="1400" kern="1200" dirty="0"/>
        </a:p>
      </dsp:txBody>
      <dsp:txXfrm>
        <a:off x="560616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250426" y="2164717"/>
          <a:ext cx="12135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213589" y="0"/>
              </a:moveTo>
              <a:lnTo>
                <a:pt x="12135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495062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524560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4464015" y="2164717"/>
          <a:ext cx="750355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50355" y="201430"/>
              </a:lnTo>
              <a:lnTo>
                <a:pt x="750355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45900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488505" y="2597075"/>
        <a:ext cx="1451730" cy="948154"/>
      </dsp:txXfrm>
    </dsp:sp>
    <dsp:sp modelId="{BF47ADC2-5DEC-4330-A231-9FBC2BA1B448}">
      <dsp:nvSpPr>
        <dsp:cNvPr id="0" name=""/>
        <dsp:cNvSpPr/>
      </dsp:nvSpPr>
      <dsp:spPr>
        <a:xfrm>
          <a:off x="4464015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2945916" y="201430"/>
              </a:lnTo>
              <a:lnTo>
                <a:pt x="2945916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D1B207-15B4-41CB-9A0B-0D7F75015A48}">
      <dsp:nvSpPr>
        <dsp:cNvPr id="0" name=""/>
        <dsp:cNvSpPr/>
      </dsp:nvSpPr>
      <dsp:spPr>
        <a:xfrm>
          <a:off x="6422951" y="2567577"/>
          <a:ext cx="1973960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Transitive Verbs</a:t>
          </a:r>
        </a:p>
      </dsp:txBody>
      <dsp:txXfrm>
        <a:off x="6452449" y="2597075"/>
        <a:ext cx="1914964" cy="948154"/>
      </dsp:txXfrm>
    </dsp:sp>
    <dsp:sp modelId="{E5E261E0-CCBC-4B5A-A904-F243E2AA53B0}">
      <dsp:nvSpPr>
        <dsp:cNvPr id="0" name=""/>
        <dsp:cNvSpPr/>
      </dsp:nvSpPr>
      <dsp:spPr>
        <a:xfrm>
          <a:off x="5582972" y="754706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672596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702094" y="1187064"/>
        <a:ext cx="1725700" cy="948154"/>
      </dsp:txXfrm>
    </dsp:sp>
    <dsp:sp modelId="{ED0B6377-E58E-4C49-9FED-602D10F81B5E}">
      <dsp:nvSpPr>
        <dsp:cNvPr id="0" name=""/>
        <dsp:cNvSpPr/>
      </dsp:nvSpPr>
      <dsp:spPr>
        <a:xfrm>
          <a:off x="5582972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07C831-A5CF-44F9-836B-37421AC6A160}">
      <dsp:nvSpPr>
        <dsp:cNvPr id="0" name=""/>
        <dsp:cNvSpPr/>
      </dsp:nvSpPr>
      <dsp:spPr>
        <a:xfrm>
          <a:off x="791051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7940009" y="1187064"/>
        <a:ext cx="1451730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295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224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5523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A2FB7-87A3-3790-86F1-091AC185D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BF1A969-882B-CB0A-5CB4-3AF674569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812DE4-99F1-42D8-5BCF-9B9DB92824A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B761D-782B-6B2A-7BA5-20F71CD579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72CBCF-63A3-98F0-E260-77BAC399B9E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7CC6A5-F3D0-78E4-D2B1-135FBD23D6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DD1E76-63E6-91D3-61A6-949E094F70F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612061-FA66-0F52-71BE-75B3EBDA82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98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97FEF-4299-FACB-F9CD-CB049FE9C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DD34-F0AE-F9E5-ACFE-4D3841023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D0C184-E586-9B6D-5418-B26D787F7A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99C045-FE0D-6A35-EDDB-5169E62D2B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98263C-0FBC-B45F-F30E-E550B9BD18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036196-EE30-5A10-E4AF-F19E4FCA48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A4240E2-1272-04A5-FFB0-C1E23184DB4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9D7413-3A8B-1E83-99C3-47BEDC2220D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9072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5B907-6758-7B6D-3508-16E7F0D9F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17DD79-B5A6-EDB7-B0B4-FC00AF331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20B2EB-F1AB-8608-0A33-7880FD0EA7C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4936F0-B4E1-25B2-596C-411FC9057D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0D85AB-16D4-7812-292F-A7E5129374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1ED034-7819-5F4B-B6C9-B79383E016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B01441-5461-9035-8BE2-4379AB7B88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0BBA17-C4E7-BD40-9A0D-2B4E076724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45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9DF91-C365-6495-BFD8-0CE3BBB89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1643C2-A233-DFFF-21CF-EC242C314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C131A1-06FF-709F-6631-1B824B96132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2B30-96BE-6087-01C1-3A4AE14481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944E21-B60F-DC36-0BE3-EE76D96C21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87A7B7-324D-1798-DDA9-28656D064F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6DB318-6BF8-0836-8DC2-9C54864137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anywhere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09E1-8AD8-CD80-69D0-F59092DD4C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0463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818925" y="4795837"/>
            <a:ext cx="95920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889967" y="425953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4866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07227E41-1393-F633-23B1-0289144F6174}"/>
              </a:ext>
            </a:extLst>
          </p:cNvPr>
          <p:cNvSpPr/>
          <p:nvPr/>
        </p:nvSpPr>
        <p:spPr>
          <a:xfrm rot="16200000">
            <a:off x="10640483" y="423334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37222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222953" y="4228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6333" y="416779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001589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190104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181927" y="418684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740616" y="484760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7103172" y="415319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7109347" y="4161370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9575028" y="487379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F92E8FA-010C-25D3-B111-420E46A0C2B7}"/>
              </a:ext>
            </a:extLst>
          </p:cNvPr>
          <p:cNvSpPr/>
          <p:nvPr/>
        </p:nvSpPr>
        <p:spPr>
          <a:xfrm rot="16200000">
            <a:off x="10652677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10658852" y="418683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46585" y="426681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469850" y="493151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278289" y="41695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139594" y="4180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164057" y="426681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279564" y="495341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6965403" y="43182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6957226" y="427864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6392751" y="498149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A407501-BEC7-509A-8F23-5A72762B6682}"/>
              </a:ext>
            </a:extLst>
          </p:cNvPr>
          <p:cNvSpPr/>
          <p:nvPr/>
        </p:nvSpPr>
        <p:spPr>
          <a:xfrm rot="16200000">
            <a:off x="10621351" y="428708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CD13069-8DC4-D198-C169-FFAFB2040E83}"/>
              </a:ext>
            </a:extLst>
          </p:cNvPr>
          <p:cNvSpPr/>
          <p:nvPr/>
        </p:nvSpPr>
        <p:spPr>
          <a:xfrm rot="16200000">
            <a:off x="10613174" y="431061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02277B-053E-1345-F334-19A5EDC94DF7}"/>
              </a:ext>
            </a:extLst>
          </p:cNvPr>
          <p:cNvSpPr txBox="1">
            <a:spLocks/>
          </p:cNvSpPr>
          <p:nvPr/>
        </p:nvSpPr>
        <p:spPr>
          <a:xfrm>
            <a:off x="9239250" y="5013469"/>
            <a:ext cx="2425507" cy="61912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34119" y="514604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49671" y="437830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046958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938439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8343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474708" y="4917462"/>
            <a:ext cx="2916942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172883" y="42699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they?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492486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14824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5CB6348-E8B1-656D-6D91-E97A37A3764C}"/>
              </a:ext>
            </a:extLst>
          </p:cNvPr>
          <p:cNvSpPr/>
          <p:nvPr/>
        </p:nvSpPr>
        <p:spPr>
          <a:xfrm rot="16200000">
            <a:off x="8388046" y="421659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CF5D1A-0723-8877-99BD-468DF5FF8D00}"/>
              </a:ext>
            </a:extLst>
          </p:cNvPr>
          <p:cNvSpPr txBox="1">
            <a:spLocks/>
          </p:cNvSpPr>
          <p:nvPr/>
        </p:nvSpPr>
        <p:spPr>
          <a:xfrm>
            <a:off x="8077199" y="493350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737C2D9-A8F8-D211-8F6E-242653F6CC43}"/>
              </a:ext>
            </a:extLst>
          </p:cNvPr>
          <p:cNvSpPr/>
          <p:nvPr/>
        </p:nvSpPr>
        <p:spPr>
          <a:xfrm rot="16200000">
            <a:off x="8363405" y="4195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2" grpId="0" animBg="1"/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“enemy”?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606419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931708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673350" y="5033723"/>
            <a:ext cx="825250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39626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9550" y="2446231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582635" y="350576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2674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217990" y="421315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152189" y="246189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5827556" y="160350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181389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019443" y="154435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598389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700770" y="41780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5400000">
            <a:off x="9710953" y="262020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9616406" y="165286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7078209" y="41557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926965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436185" y="41975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7905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570401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EBEE-E390-E9A9-4554-D7A22268B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D94525-9DE0-22C7-02B5-59E809698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02E1A5F-FAE8-D4EF-1E3B-8ECC74857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FD4847-F644-D9B8-FB71-5F72E8441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1A8E5B5-2375-5BC5-701F-7F9C0405E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9742058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939C12-887E-943D-71E8-11F544AF9F2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296722-B602-871A-6095-092EF2AC699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1955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ABB62-7745-CF48-B1A4-40CEE168E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71E3E18-38D3-749C-21ED-AC63CDD1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F55A66-A72D-3C98-A5FA-C4BD35178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11210-F5B3-8665-31E0-097AEEF52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EF8DB8E-659C-ED18-849C-64A9A26CA8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160347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C47703E-E07A-AF39-C1A8-75595695680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A22AD0-865E-C96B-552B-63A996E6B02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04709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AC091-2842-4288-E6D8-2A8CEBEC6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2E0DEFD-3074-45F3-D451-285A06069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A4A55FB-DB72-F509-5FCE-447818ABA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1568B1-53B2-A8B9-4F4B-3427E5D1A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B548AD6-CE62-D506-27E8-0E5CFE1652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0838057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0C9B205-5CE7-14C5-3934-B3171576257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533189" y="1528559"/>
            <a:ext cx="9125622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main verb to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more information.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533189" y="3749565"/>
            <a:ext cx="9125622" cy="220847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sentence: “She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running.’,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auxiliary verb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 the main verb “running”.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817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9E3DA-A7A5-CC17-F341-A19C9B0E9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1A8E0816-B6B5-58FF-329E-C92432643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619B42E-EA2B-8A29-C441-90771ABE38BB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Three Big Helpers​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DDBCF6-9FDC-8E1D-4C06-05958EF3A0E2}"/>
              </a:ext>
            </a:extLst>
          </p:cNvPr>
          <p:cNvSpPr txBox="1">
            <a:spLocks/>
          </p:cNvSpPr>
          <p:nvPr/>
        </p:nvSpPr>
        <p:spPr>
          <a:xfrm>
            <a:off x="2665613" y="1404943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'Be' verbs such as am, is, are, was, and were.​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DD92DF-B951-89A1-CC01-47B600FA231A}"/>
              </a:ext>
            </a:extLst>
          </p:cNvPr>
          <p:cNvSpPr txBox="1">
            <a:spLocks/>
          </p:cNvSpPr>
          <p:nvPr/>
        </p:nvSpPr>
        <p:spPr>
          <a:xfrm>
            <a:off x="2665614" y="4927760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'Do' verbs like do, does, and did.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C581F7-2466-A3E9-4577-40E0A57C5420}"/>
              </a:ext>
            </a:extLst>
          </p:cNvPr>
          <p:cNvSpPr txBox="1">
            <a:spLocks/>
          </p:cNvSpPr>
          <p:nvPr/>
        </p:nvSpPr>
        <p:spPr>
          <a:xfrm>
            <a:off x="2665613" y="3166351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Have Helpers​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'Have' verbs like has, have, and had.​</a:t>
            </a:r>
          </a:p>
        </p:txBody>
      </p:sp>
    </p:spTree>
    <p:extLst>
      <p:ext uri="{BB962C8B-B14F-4D97-AF65-F5344CB8AC3E}">
        <p14:creationId xmlns:p14="http://schemas.microsoft.com/office/powerpoint/2010/main" val="242492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40451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1)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Be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1943100" y="2486620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is running in the park.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'To Be'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9 years old.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“be”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1943100" y="3527311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were playing football yesterday.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51AB80-9B7F-E2B2-321C-EC8986D02E26}"/>
              </a:ext>
            </a:extLst>
          </p:cNvPr>
          <p:cNvSpPr txBox="1">
            <a:spLocks/>
          </p:cNvSpPr>
          <p:nvPr/>
        </p:nvSpPr>
        <p:spPr>
          <a:xfrm>
            <a:off x="1943100" y="4538270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was baking in the oven.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C2230D-6ED9-24E0-AD2A-461944158976}"/>
              </a:ext>
            </a:extLst>
          </p:cNvPr>
          <p:cNvSpPr txBox="1">
            <a:spLocks/>
          </p:cNvSpPr>
          <p:nvPr/>
        </p:nvSpPr>
        <p:spPr>
          <a:xfrm>
            <a:off x="1943100" y="2500234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running in the park.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6B83EF-49A9-6DDF-3256-77FC067C238A}"/>
              </a:ext>
            </a:extLst>
          </p:cNvPr>
          <p:cNvSpPr txBox="1">
            <a:spLocks/>
          </p:cNvSpPr>
          <p:nvPr/>
        </p:nvSpPr>
        <p:spPr>
          <a:xfrm>
            <a:off x="1943100" y="3540925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playing football yesterday.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424512-6039-67BF-734B-7BE117743D30}"/>
              </a:ext>
            </a:extLst>
          </p:cNvPr>
          <p:cNvSpPr txBox="1">
            <a:spLocks/>
          </p:cNvSpPr>
          <p:nvPr/>
        </p:nvSpPr>
        <p:spPr>
          <a:xfrm>
            <a:off x="1943100" y="4551884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baking in the oven.</a:t>
            </a:r>
          </a:p>
        </p:txBody>
      </p:sp>
    </p:spTree>
    <p:extLst>
      <p:ext uri="{BB962C8B-B14F-4D97-AF65-F5344CB8AC3E}">
        <p14:creationId xmlns:p14="http://schemas.microsoft.com/office/powerpoint/2010/main" val="299151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58662-F530-B49C-3AA7-36B14479E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ADE0383F-A718-4E34-00CD-336A37CCC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B9F18-1EAC-4C27-83C7-5A63D1939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2)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Have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64D4CE-2C01-9C82-E613-CEEE5151A0E9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finished my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CF4ACA-BDEC-25C3-9DA4-341DBA479DDE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have'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idea.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1419D43-9EE9-4602-FA89-A41E28815F22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“have”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E9A247-CFE4-4083-3C7A-2B5B197A2534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eaten all the cake.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718A25-54E1-1790-C313-6A588AC668D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had gone to bed early.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F8F13A-7C4A-529D-C053-D48E6BB5136D}"/>
              </a:ext>
            </a:extLst>
          </p:cNvPr>
          <p:cNvSpPr txBox="1">
            <a:spLocks/>
          </p:cNvSpPr>
          <p:nvPr/>
        </p:nvSpPr>
        <p:spPr>
          <a:xfrm>
            <a:off x="2562225" y="2445838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finished my homework.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823410F-B08C-5372-4929-6889AAD44DAF}"/>
              </a:ext>
            </a:extLst>
          </p:cNvPr>
          <p:cNvSpPr txBox="1">
            <a:spLocks/>
          </p:cNvSpPr>
          <p:nvPr/>
        </p:nvSpPr>
        <p:spPr>
          <a:xfrm>
            <a:off x="2562225" y="3486529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eaten all the cake.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62BA82A-467D-CF85-06CF-B3CF56D1B812}"/>
              </a:ext>
            </a:extLst>
          </p:cNvPr>
          <p:cNvSpPr txBox="1">
            <a:spLocks/>
          </p:cNvSpPr>
          <p:nvPr/>
        </p:nvSpPr>
        <p:spPr>
          <a:xfrm>
            <a:off x="2562225" y="4497488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gone to bed early.</a:t>
            </a:r>
          </a:p>
        </p:txBody>
      </p:sp>
    </p:spTree>
    <p:extLst>
      <p:ext uri="{BB962C8B-B14F-4D97-AF65-F5344CB8AC3E}">
        <p14:creationId xmlns:p14="http://schemas.microsoft.com/office/powerpoint/2010/main" val="253891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7" grpId="0" animBg="1"/>
      <p:bldP spid="8" grpId="0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C72FC-DA2A-B8BD-6B8C-E5C0430B0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2400C4A-9CC2-3DEB-5B26-6817BF775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02DF-5BFE-BEC3-4814-BD1A01F31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3)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Do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2F4A89-3D1A-49AB-8F26-1ABC6D19B608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do like chocolate cake.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8E734-FB4E-197B-C76B-09514EBD2454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Do'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everything.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A12EC20-0130-99B4-395E-59C7F892E659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“do”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2D846EC-B824-09C7-D6FF-54A383579CA3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does enjoy reading every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79C37C-3AAA-D2C6-F4F6-0F91022D4AF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did finish our homework on time.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B097D8-3D31-1CFD-6F08-C41E80FF5F3C}"/>
              </a:ext>
            </a:extLst>
          </p:cNvPr>
          <p:cNvSpPr txBox="1">
            <a:spLocks/>
          </p:cNvSpPr>
          <p:nvPr/>
        </p:nvSpPr>
        <p:spPr>
          <a:xfrm>
            <a:off x="2562225" y="239234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chocolate cake.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E14184-22AF-CEE8-402C-A16C478104DD}"/>
              </a:ext>
            </a:extLst>
          </p:cNvPr>
          <p:cNvSpPr txBox="1">
            <a:spLocks/>
          </p:cNvSpPr>
          <p:nvPr/>
        </p:nvSpPr>
        <p:spPr>
          <a:xfrm>
            <a:off x="2562225" y="343303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enjoy reading every night.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771818-2BF1-7AC6-84BB-63C1C1DD4641}"/>
              </a:ext>
            </a:extLst>
          </p:cNvPr>
          <p:cNvSpPr txBox="1">
            <a:spLocks/>
          </p:cNvSpPr>
          <p:nvPr/>
        </p:nvSpPr>
        <p:spPr>
          <a:xfrm>
            <a:off x="2562225" y="444399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 our homework on time.</a:t>
            </a:r>
          </a:p>
        </p:txBody>
      </p:sp>
    </p:spTree>
    <p:extLst>
      <p:ext uri="{BB962C8B-B14F-4D97-AF65-F5344CB8AC3E}">
        <p14:creationId xmlns:p14="http://schemas.microsoft.com/office/powerpoint/2010/main" val="320715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2465" y="1529720"/>
            <a:ext cx="11498231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indicates likelihood, ability, permission or obligation.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322464" y="3749566"/>
            <a:ext cx="11498231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303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how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 likelihood, ability, permission or obligation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2" y="3235266"/>
            <a:ext cx="11338560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51108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216461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31222" y="444043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</p:spTree>
    <p:extLst>
      <p:ext uri="{BB962C8B-B14F-4D97-AF65-F5344CB8AC3E}">
        <p14:creationId xmlns:p14="http://schemas.microsoft.com/office/powerpoint/2010/main" val="66137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B455FB6F-B33E-9C70-FA9C-E1863869A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how the </a:t>
            </a:r>
            <a:r>
              <a:rPr lang="en-GB" sz="4000" u="sng" dirty="0">
                <a:solidFill>
                  <a:srgbClr val="FFFF00"/>
                </a:solidFill>
              </a:rPr>
              <a:t>modal verbs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 likelihood, ability, permission or obligation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2" y="3235266"/>
            <a:ext cx="11338560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must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51108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may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216461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31222" y="444043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shall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</p:spTree>
    <p:extLst>
      <p:ext uri="{BB962C8B-B14F-4D97-AF65-F5344CB8AC3E}">
        <p14:creationId xmlns:p14="http://schemas.microsoft.com/office/powerpoint/2010/main" val="407852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in the sentences below?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2329146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 should be seen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not heard.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striker could not miss the goal, even if he tried.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7996055" y="2327565"/>
            <a:ext cx="3873728" cy="41385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A4E5292-5351-643C-7426-DF24613A3EA7}"/>
              </a:ext>
            </a:extLst>
          </p:cNvPr>
          <p:cNvSpPr txBox="1">
            <a:spLocks/>
          </p:cNvSpPr>
          <p:nvPr/>
        </p:nvSpPr>
        <p:spPr>
          <a:xfrm>
            <a:off x="531223" y="2353125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seen and not heard.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D5DE0D-C7FC-0071-E42C-8E25F2BF8EC0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striker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not miss the goal, even if he tried.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4" grpId="0" animBg="1"/>
      <p:bldP spid="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modal verbs</a:t>
            </a: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in the sentences below?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2329147"/>
            <a:ext cx="11338560" cy="118558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can make nice bracelets.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11338560" cy="118558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might be a mathematician, when he’s older.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3" y="2327566"/>
            <a:ext cx="11338560" cy="118716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write amazing stories.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11338560" cy="118558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increase the likelihood by changing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</a:rPr>
              <a:t>in the sentence below?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7996055" y="2327565"/>
            <a:ext cx="3873728" cy="41385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696291-06A6-C3C4-175E-D9066DD80630}"/>
              </a:ext>
            </a:extLst>
          </p:cNvPr>
          <p:cNvSpPr txBox="1">
            <a:spLocks/>
          </p:cNvSpPr>
          <p:nvPr/>
        </p:nvSpPr>
        <p:spPr>
          <a:xfrm>
            <a:off x="657106" y="2327565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5D1142-EC18-F847-725E-9BDEC9648DC2}"/>
              </a:ext>
            </a:extLst>
          </p:cNvPr>
          <p:cNvSpPr txBox="1">
            <a:spLocks/>
          </p:cNvSpPr>
          <p:nvPr/>
        </p:nvSpPr>
        <p:spPr>
          <a:xfrm>
            <a:off x="657105" y="5050606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4AF2DC6-82D0-C596-EDD5-9F4347B33D91}"/>
              </a:ext>
            </a:extLst>
          </p:cNvPr>
          <p:cNvCxnSpPr/>
          <p:nvPr/>
        </p:nvCxnSpPr>
        <p:spPr>
          <a:xfrm>
            <a:off x="4165471" y="3819035"/>
            <a:ext cx="0" cy="115560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380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8B474-4BAD-FE6A-40E7-361C4639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5DA15EF-EE3D-19C4-2524-16E83FE47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F8DD7DE-50D9-2C33-1AA6-8E32B1C74100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80EF5D7-210F-9CA9-78FF-D595BEF26705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206330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depending on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or tense.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0369C-9D8C-8883-B9D1-DE4041316D03}"/>
              </a:ext>
            </a:extLst>
          </p:cNvPr>
          <p:cNvSpPr txBox="1">
            <a:spLocks/>
          </p:cNvSpPr>
          <p:nvPr/>
        </p:nvSpPr>
        <p:spPr>
          <a:xfrm>
            <a:off x="322464" y="3627042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are usually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main verb in a sentence.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41ABC1-2824-6342-628A-F3258AE91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ECB0763-BC21-8B83-013F-2DABD4796211}"/>
              </a:ext>
            </a:extLst>
          </p:cNvPr>
          <p:cNvSpPr txBox="1">
            <a:spLocks/>
          </p:cNvSpPr>
          <p:nvPr/>
        </p:nvSpPr>
        <p:spPr>
          <a:xfrm>
            <a:off x="322464" y="521966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All sentences must have 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9311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79923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B136F-2EAA-BA3B-327E-E0DDF325F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D372E36-0DC9-2D01-FB99-25F1A59E40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1662730-BE75-923A-CB5A-4F8AC3AF53AF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or tense.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BAE983D-AF04-A00A-78F8-5673C6C7C697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play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plays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play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C35D40-B16A-0B07-4B23-C66800D51763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0DDB17-4377-3A6D-1531-E81D75B0B43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4BEA0C-A434-4B94-2289-B6EB28A44DA4}"/>
              </a:ext>
            </a:extLst>
          </p:cNvPr>
          <p:cNvSpPr txBox="1">
            <a:spLocks/>
          </p:cNvSpPr>
          <p:nvPr/>
        </p:nvSpPr>
        <p:spPr>
          <a:xfrm>
            <a:off x="298047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62CEA7-F16A-8508-30F7-4B909F2C5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26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27122-F107-9E50-461C-B9211F8E9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0C300EC-E88E-C57F-AA89-D29B349BD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D1EDA63-7FDA-E163-990D-D070E81B7761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subject or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3731CA-F62C-8C5E-30E0-59659A5B592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walks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walked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walk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ADC9EC-8B95-1DA6-039D-FF0F0ECA958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29858C-118D-C55D-485A-4689DD3272B2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867A6E-8054-1EE7-5F64-B44519602ECB}"/>
              </a:ext>
            </a:extLst>
          </p:cNvPr>
          <p:cNvSpPr txBox="1">
            <a:spLocks/>
          </p:cNvSpPr>
          <p:nvPr/>
        </p:nvSpPr>
        <p:spPr>
          <a:xfrm>
            <a:off x="322464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67297-404B-3E00-6887-F3E46998F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046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2D9DB-267F-BF48-15A6-A1BAA0CA7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0D7A6D4B-AEE3-21C6-683C-1303FC749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686D1-3AFB-A107-8E55-D7C34E447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79FBAB-1901-D1E8-CBFD-37FCA23C3F4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smiled at her.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09DF30-2D67-E0EE-4434-9528AF379509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smile at her.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4B19FD-3E04-E888-EB1F-698BB483496C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eats lunch.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ADCBF4-5206-673F-D268-C1F815A9DB15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smile at her.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E9ACC3-BBF7-603A-68BE-63D675E973F9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E8D033-65E2-DF3D-72A7-A1EBAEE990C3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39A59-F26B-B1F6-C570-F4D7FB5DF1DA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lunch.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43FFB3-7424-5945-1957-D8B1CC559B32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591C0E-91CB-9196-001B-4D2217CE0F4C}"/>
              </a:ext>
            </a:extLst>
          </p:cNvPr>
          <p:cNvSpPr txBox="1">
            <a:spLocks/>
          </p:cNvSpPr>
          <p:nvPr/>
        </p:nvSpPr>
        <p:spPr>
          <a:xfrm>
            <a:off x="426719" y="555655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“Eating” is a verb, but it doesn’t change.</a:t>
            </a:r>
          </a:p>
        </p:txBody>
      </p:sp>
    </p:spTree>
    <p:extLst>
      <p:ext uri="{BB962C8B-B14F-4D97-AF65-F5344CB8AC3E}">
        <p14:creationId xmlns:p14="http://schemas.microsoft.com/office/powerpoint/2010/main" val="222309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07A14-C4D1-8F72-8666-BA6D2D64B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735E69D-28B4-28F9-36EC-52C4B11A8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3751D-4D97-6FBA-1974-198700A56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91960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8AB0C1-7C0D-F72A-8EA2-CE89140D5122}"/>
              </a:ext>
            </a:extLst>
          </p:cNvPr>
          <p:cNvSpPr txBox="1">
            <a:spLocks/>
          </p:cNvSpPr>
          <p:nvPr/>
        </p:nvSpPr>
        <p:spPr>
          <a:xfrm>
            <a:off x="1050189" y="287807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solved the problem.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E111C1E-DD05-30D4-87C9-1D4DD6FBA8CA}"/>
              </a:ext>
            </a:extLst>
          </p:cNvPr>
          <p:cNvSpPr txBox="1">
            <a:spLocks/>
          </p:cNvSpPr>
          <p:nvPr/>
        </p:nvSpPr>
        <p:spPr>
          <a:xfrm>
            <a:off x="1050189" y="196370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activates the device.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419478-A5DA-2FC8-A5FD-C5437DEE60DB}"/>
              </a:ext>
            </a:extLst>
          </p:cNvPr>
          <p:cNvSpPr txBox="1">
            <a:spLocks/>
          </p:cNvSpPr>
          <p:nvPr/>
        </p:nvSpPr>
        <p:spPr>
          <a:xfrm>
            <a:off x="1050189" y="3792449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be back to cause more problems.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A3A3D2-3268-8C2D-1397-B3C696C9DBC4}"/>
              </a:ext>
            </a:extLst>
          </p:cNvPr>
          <p:cNvSpPr txBox="1">
            <a:spLocks/>
          </p:cNvSpPr>
          <p:nvPr/>
        </p:nvSpPr>
        <p:spPr>
          <a:xfrm>
            <a:off x="426720" y="495684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“to cause” is a verb, but it doesn’t change.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46CC55-8E06-4B08-B24E-3B6677451A41}"/>
              </a:ext>
            </a:extLst>
          </p:cNvPr>
          <p:cNvSpPr txBox="1">
            <a:spLocks/>
          </p:cNvSpPr>
          <p:nvPr/>
        </p:nvSpPr>
        <p:spPr>
          <a:xfrm>
            <a:off x="1055832" y="2872432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problem.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B19082-C664-65CC-937D-034AC470B651}"/>
              </a:ext>
            </a:extLst>
          </p:cNvPr>
          <p:cNvSpPr txBox="1">
            <a:spLocks/>
          </p:cNvSpPr>
          <p:nvPr/>
        </p:nvSpPr>
        <p:spPr>
          <a:xfrm>
            <a:off x="1055832" y="1958061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activates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device.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4DA5FA5-FFD2-5112-4DF5-41C9F90835EE}"/>
              </a:ext>
            </a:extLst>
          </p:cNvPr>
          <p:cNvSpPr txBox="1">
            <a:spLocks/>
          </p:cNvSpPr>
          <p:nvPr/>
        </p:nvSpPr>
        <p:spPr>
          <a:xfrm>
            <a:off x="1055832" y="3786803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to cause more problems.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08B27-4A2D-6084-C375-503EA954C37A}"/>
              </a:ext>
            </a:extLst>
          </p:cNvPr>
          <p:cNvSpPr txBox="1">
            <a:spLocks/>
          </p:cNvSpPr>
          <p:nvPr/>
        </p:nvSpPr>
        <p:spPr>
          <a:xfrm>
            <a:off x="1055832" y="378115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cause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problems.</a:t>
            </a:r>
          </a:p>
        </p:txBody>
      </p:sp>
    </p:spTree>
    <p:extLst>
      <p:ext uri="{BB962C8B-B14F-4D97-AF65-F5344CB8AC3E}">
        <p14:creationId xmlns:p14="http://schemas.microsoft.com/office/powerpoint/2010/main" val="322463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7" grpId="0" animBg="1"/>
      <p:bldP spid="8" grpId="0" animBg="1"/>
      <p:bldP spid="13" grpId="0" animBg="1"/>
      <p:bldP spid="15" grpId="0" animBg="1"/>
      <p:bldP spid="1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8FDE-BD39-BABD-5FEF-3C03FCD7E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E1753EA-49FB-8964-AD8C-95B304A2C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9E4A6D-895D-FDF0-0096-734524E65D23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14A5F5-CF19-798B-2EBE-B13D6727186B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11368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require an object.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39CCFC-CD9B-D42F-835B-A1B3B283CA65}"/>
              </a:ext>
            </a:extLst>
          </p:cNvPr>
          <p:cNvSpPr txBox="1">
            <a:spLocks/>
          </p:cNvSpPr>
          <p:nvPr/>
        </p:nvSpPr>
        <p:spPr>
          <a:xfrm>
            <a:off x="346884" y="272991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 (hence the “trans”).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8EAACB-0B76-B489-4BA9-B3AED88FC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1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28907-3825-B2BB-3C45-E5CD2C6C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D4705BC-0D4B-FD10-EFBE-66A835C4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934C9C-C31E-FB6A-4049-3D8F8BCD17C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022CAD-479D-FCA7-5B1F-CE77A95D75E3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kick.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throws.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swim.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A0400A-90E8-ED5A-EFA6-5A05C86CA64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these sentences?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0ECC1D-1F91-B942-26A6-0F38EA2ADFAC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9EE430-3B82-667F-3449-E8C11668746F}"/>
              </a:ext>
            </a:extLst>
          </p:cNvPr>
          <p:cNvSpPr txBox="1">
            <a:spLocks/>
          </p:cNvSpPr>
          <p:nvPr/>
        </p:nvSpPr>
        <p:spPr>
          <a:xfrm>
            <a:off x="6502400" y="2952045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Information is missing!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EBAC37-73D3-7035-33A3-75C000F154D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(what?)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(where?)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9D9266-1F35-FB11-55A0-5A1869B489AD}"/>
              </a:ext>
            </a:extLst>
          </p:cNvPr>
          <p:cNvSpPr txBox="1">
            <a:spLocks/>
          </p:cNvSpPr>
          <p:nvPr/>
        </p:nvSpPr>
        <p:spPr>
          <a:xfrm>
            <a:off x="2894156" y="4640555"/>
            <a:ext cx="8926542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verbs are transitive verbs because they </a:t>
            </a:r>
            <a:r>
              <a:rPr lang="en-GB" sz="3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need an object</a:t>
            </a:r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6C5BEE6-F37D-5608-82E5-5B691E131AA8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a dart.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in a pool.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6068EF-E31F-E925-51BE-9F614ED08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4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EB641-C0AA-EE7D-F862-63F7B756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B4C36D4D-E8FA-699C-E6E4-32C4CC51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9B1C-2105-A123-D0A2-F35C3B03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verb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8449E-0458-D160-B9C9-7129BD86EDE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vanished without a trace.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E55ED94-F739-7C4C-E78F-81CCD39FA6E2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arrived just before sunset.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7AC9A1-E8CF-B611-2A7F-6D2D5F33DBC6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built a miniature rocket.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414115-59CE-7FC4-EAB1-0B83B4DE56EF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wrote a message.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86E251-47B6-FD5D-6860-0C391FE9B479}"/>
              </a:ext>
            </a:extLst>
          </p:cNvPr>
          <p:cNvSpPr txBox="1">
            <a:spLocks/>
          </p:cNvSpPr>
          <p:nvPr/>
        </p:nvSpPr>
        <p:spPr>
          <a:xfrm>
            <a:off x="2066511" y="2454784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053C3-B581-34B1-B573-61E16BAC1987}"/>
              </a:ext>
            </a:extLst>
          </p:cNvPr>
          <p:cNvSpPr txBox="1">
            <a:spLocks/>
          </p:cNvSpPr>
          <p:nvPr/>
        </p:nvSpPr>
        <p:spPr>
          <a:xfrm>
            <a:off x="2066511" y="428352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F6F2756-985D-1DD6-FA63-CFAFCBEBACBF}"/>
              </a:ext>
            </a:extLst>
          </p:cNvPr>
          <p:cNvSpPr txBox="1">
            <a:spLocks/>
          </p:cNvSpPr>
          <p:nvPr/>
        </p:nvSpPr>
        <p:spPr>
          <a:xfrm>
            <a:off x="2066511" y="154041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miniature rocket.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A67C-0CEF-A23D-FAE6-6E5FEFAA5D34}"/>
              </a:ext>
            </a:extLst>
          </p:cNvPr>
          <p:cNvSpPr txBox="1">
            <a:spLocks/>
          </p:cNvSpPr>
          <p:nvPr/>
        </p:nvSpPr>
        <p:spPr>
          <a:xfrm>
            <a:off x="2066511" y="336915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message.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83622F0-6AF9-5D0C-79E9-7BBC9F985831}"/>
              </a:ext>
            </a:extLst>
          </p:cNvPr>
          <p:cNvSpPr txBox="1">
            <a:spLocks/>
          </p:cNvSpPr>
          <p:nvPr/>
        </p:nvSpPr>
        <p:spPr>
          <a:xfrm>
            <a:off x="531223" y="61766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E24364D-D729-301B-4D84-D409D8711CC2}"/>
              </a:ext>
            </a:extLst>
          </p:cNvPr>
          <p:cNvSpPr txBox="1">
            <a:spLocks/>
          </p:cNvSpPr>
          <p:nvPr/>
        </p:nvSpPr>
        <p:spPr>
          <a:xfrm>
            <a:off x="2055222" y="2465138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A7620A-BBD3-8283-7116-66DC4876D438}"/>
              </a:ext>
            </a:extLst>
          </p:cNvPr>
          <p:cNvSpPr txBox="1">
            <a:spLocks/>
          </p:cNvSpPr>
          <p:nvPr/>
        </p:nvSpPr>
        <p:spPr>
          <a:xfrm>
            <a:off x="2055222" y="429387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0AB1BA-0593-34DE-17F9-19330A291591}"/>
              </a:ext>
            </a:extLst>
          </p:cNvPr>
          <p:cNvSpPr txBox="1">
            <a:spLocks/>
          </p:cNvSpPr>
          <p:nvPr/>
        </p:nvSpPr>
        <p:spPr>
          <a:xfrm>
            <a:off x="531223" y="584731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Which verbs are </a:t>
            </a:r>
            <a:r>
              <a:rPr lang="en-GB" sz="4000" u="sng" dirty="0">
                <a:solidFill>
                  <a:srgbClr val="FFC000"/>
                </a:solidFill>
              </a:rPr>
              <a:t>transitive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ABC7C4-F64E-D7A3-E9E7-EA0206169E6E}"/>
              </a:ext>
            </a:extLst>
          </p:cNvPr>
          <p:cNvSpPr txBox="1">
            <a:spLocks/>
          </p:cNvSpPr>
          <p:nvPr/>
        </p:nvSpPr>
        <p:spPr>
          <a:xfrm>
            <a:off x="2055222" y="155076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miniature rocket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2D44CE-EFD6-FE5F-DDD4-BF129BEE2283}"/>
              </a:ext>
            </a:extLst>
          </p:cNvPr>
          <p:cNvSpPr txBox="1">
            <a:spLocks/>
          </p:cNvSpPr>
          <p:nvPr/>
        </p:nvSpPr>
        <p:spPr>
          <a:xfrm>
            <a:off x="2055222" y="337950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message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694070F-63E7-BF45-A128-04711D6CA65A}"/>
              </a:ext>
            </a:extLst>
          </p:cNvPr>
          <p:cNvSpPr txBox="1">
            <a:spLocks/>
          </p:cNvSpPr>
          <p:nvPr/>
        </p:nvSpPr>
        <p:spPr>
          <a:xfrm>
            <a:off x="152400" y="212771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B4875F8-2610-073C-FDC7-6D9893D6AFC8}"/>
              </a:ext>
            </a:extLst>
          </p:cNvPr>
          <p:cNvSpPr/>
          <p:nvPr/>
        </p:nvSpPr>
        <p:spPr>
          <a:xfrm rot="21044644">
            <a:off x="1892658" y="2146770"/>
            <a:ext cx="2260529" cy="19695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88667B-F0B0-66F2-D786-517798859883}"/>
              </a:ext>
            </a:extLst>
          </p:cNvPr>
          <p:cNvSpPr txBox="1">
            <a:spLocks/>
          </p:cNvSpPr>
          <p:nvPr/>
        </p:nvSpPr>
        <p:spPr>
          <a:xfrm>
            <a:off x="152400" y="4122087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CD07DCF-BF55-0454-7488-1075F211AB8C}"/>
              </a:ext>
            </a:extLst>
          </p:cNvPr>
          <p:cNvSpPr/>
          <p:nvPr/>
        </p:nvSpPr>
        <p:spPr>
          <a:xfrm rot="21044644">
            <a:off x="1886825" y="4065734"/>
            <a:ext cx="3197885" cy="200307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25C5298-A40F-2D12-FC91-160738F2A0FB}"/>
              </a:ext>
            </a:extLst>
          </p:cNvPr>
          <p:cNvSpPr txBox="1">
            <a:spLocks/>
          </p:cNvSpPr>
          <p:nvPr/>
        </p:nvSpPr>
        <p:spPr>
          <a:xfrm>
            <a:off x="302542" y="5407700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u="sng" dirty="0">
                <a:solidFill>
                  <a:srgbClr val="FFC000"/>
                </a:solidFill>
              </a:rPr>
              <a:t>Transitive verbs </a:t>
            </a:r>
            <a:r>
              <a:rPr lang="en-GB" sz="4000" dirty="0">
                <a:solidFill>
                  <a:schemeClr val="bg1"/>
                </a:solidFill>
              </a:rPr>
              <a:t>need an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7788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8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74942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99904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2864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1957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73971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4557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9376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9042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353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03391-53B8-1B9D-592B-8D121D4E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DA97D71-B34C-394D-61C5-FC4F9E24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ABAA3C7-5C4B-4931-2502-93431F36F0D3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41DB-FA27-379F-2925-7C62C135D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4807C7-D34C-5DCF-AC89-AC69F8DAA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859D1B-E153-5A99-5DF4-4288CE6CE639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boy </a:t>
                      </a:r>
                      <a:r>
                        <a:rPr lang="en-GB" sz="1800" b="1" u="sng" dirty="0"/>
                        <a:t>threw</a:t>
                      </a:r>
                      <a:r>
                        <a:rPr lang="en-GB" sz="1800" dirty="0"/>
                        <a:t> the ball.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3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306408" y="5079297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9411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finite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66755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120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9348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8342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63194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01258-9FA1-F316-CE1A-C3DA0E89B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853CF88-BAD3-1B6D-106E-2272876B2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CCDDDE5-8A83-7AA0-920E-D222936C54DF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DD6CC0-9D29-E112-7137-4AF6069D0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74186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 (School is the object.)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DFC71F6-EECD-33CA-9710-F0790FB04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95807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43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6632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r>
                        <a:rPr lang="en-GB" sz="16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8030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modal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modal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wouldn't like to see her dressed like that.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Gmodal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GModalVerbs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GModalVerbs2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Modal or auxiliary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“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 a modal or auxiliary verb?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is studying for his test.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GModAux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559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41710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7039</Words>
  <Application>Microsoft Office PowerPoint</Application>
  <PresentationFormat>Widescreen</PresentationFormat>
  <Paragraphs>1214</Paragraphs>
  <Slides>78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2025-12-22T10:20:52Z</dcterms:modified>
</cp:coreProperties>
</file>