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471" r:id="rId3"/>
    <p:sldId id="2571" r:id="rId4"/>
    <p:sldId id="2572" r:id="rId5"/>
    <p:sldId id="2573" r:id="rId6"/>
    <p:sldId id="2574" r:id="rId7"/>
    <p:sldId id="2575" r:id="rId8"/>
    <p:sldId id="2576" r:id="rId9"/>
    <p:sldId id="2577" r:id="rId10"/>
    <p:sldId id="2578" r:id="rId11"/>
    <p:sldId id="2579" r:id="rId12"/>
    <p:sldId id="2580" r:id="rId13"/>
    <p:sldId id="2581" r:id="rId14"/>
    <p:sldId id="2582" r:id="rId15"/>
    <p:sldId id="2583" r:id="rId16"/>
    <p:sldId id="2584" r:id="rId17"/>
    <p:sldId id="453" r:id="rId18"/>
    <p:sldId id="434" r:id="rId19"/>
    <p:sldId id="435" r:id="rId20"/>
    <p:sldId id="436" r:id="rId21"/>
    <p:sldId id="456" r:id="rId22"/>
    <p:sldId id="487" r:id="rId23"/>
    <p:sldId id="488" r:id="rId24"/>
    <p:sldId id="527" r:id="rId25"/>
    <p:sldId id="457" r:id="rId26"/>
    <p:sldId id="46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9D35F4-3EB1-4E94-9668-685D54C82058}" v="2" dt="2025-12-10T10:29:03.1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E2-CFEC-545B-181C-5ED6B8FF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45426C-E4E5-3E58-E0DC-F3CF7452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8A6959-DD98-4ED0-14FD-345AF9EBA7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8712-9FBF-DFE9-97D4-5DA4D389919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1B4F5C-DC48-653B-3195-6445686195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E88649-DA01-1C17-0237-D28EA75246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1EE56D2-ED99-C0C0-3D59-2EB14F8AC9E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063558-C87A-D6CC-1C4B-5DBDBBF71CD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295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0886D-9B97-3E95-D1D1-7EFD771B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5CD068-1468-0DAD-C6A3-B63A9524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7D2E84-27C7-7D45-6E11-1D535B2782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3AE82-BF02-B962-C1F2-1B33F69260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5E1D73-FACE-88F1-0D54-FBDD20FC97F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D0BB0E-9D49-F366-5F52-C2D811A54C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071D71-31D5-6215-3CE2-0872AB23AE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928046-5C97-8C87-2DC8-543428543B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2241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2DDBD-E48B-4B1A-9072-DF3953B00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9D29F9-836C-194D-9CE3-38E254C59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23CCE7-5762-C983-606A-14F6E2E3DEA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E0A1A4-A9C8-5046-C08F-F5CADADB93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25F5B-F9B1-7F89-1A68-9837616D0F4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4EAE99-7803-3866-9627-4F81C760CA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6C95-CF08-11D0-0862-EEA2003106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F0C8E5-7F91-6DA0-EFFA-5901AF4A4B9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5523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A2FB7-87A3-3790-86F1-091AC185D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BF1A969-882B-CB0A-5CB4-3AF674569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812DE4-99F1-42D8-5BCF-9B9DB92824A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B761D-782B-6B2A-7BA5-20F71CD5798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72CBCF-63A3-98F0-E260-77BAC399B9E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7CC6A5-F3D0-78E4-D2B1-135FBD23D6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DD1E76-63E6-91D3-61A6-949E094F70F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612061-FA66-0F52-71BE-75B3EBDA82F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98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97FEF-4299-FACB-F9CD-CB049FE9C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DD34-F0AE-F9E5-ACFE-4D3841023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D0C184-E586-9B6D-5418-B26D787F7A2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99C045-FE0D-6A35-EDDB-5169E62D2B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98263C-0FBC-B45F-F30E-E550B9BD18B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036196-EE30-5A10-E4AF-F19E4FCA48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A4240E2-1272-04A5-FFB0-C1E23184DB4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9D7413-3A8B-1E83-99C3-47BEDC2220D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9072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5B907-6758-7B6D-3508-16E7F0D9F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17DD79-B5A6-EDB7-B0B4-FC00AF331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20B2EB-F1AB-8608-0A33-7880FD0EA7C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4936F0-B4E1-25B2-596C-411FC9057D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80D85AB-16D4-7812-292F-A7E5129374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1ED034-7819-5F4B-B6C9-B79383E016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B01441-5461-9035-8BE2-4379AB7B884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anywhere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0BBA17-C4E7-BD40-9A0D-2B4E076724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245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9DF91-C365-6495-BFD8-0CE3BBB89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1643C2-A233-DFFF-21CF-EC242C314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C131A1-06FF-709F-6631-1B824B96132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442B30-96BE-6087-01C1-3A4AE14481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944E21-B60F-DC36-0BE3-EE76D96C217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87A7B7-324D-1798-DDA9-28656D064FA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96DB318-6BF8-0836-8DC2-9C54864137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Have you seen the Scrambler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anywhere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0309E1-8AD8-CD80-69D0-F59092DD4C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0463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818925" y="4795837"/>
            <a:ext cx="95920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889967" y="425953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34866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632256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07227E41-1393-F633-23B1-0289144F6174}"/>
              </a:ext>
            </a:extLst>
          </p:cNvPr>
          <p:cNvSpPr/>
          <p:nvPr/>
        </p:nvSpPr>
        <p:spPr>
          <a:xfrm rot="16200000">
            <a:off x="10640483" y="423334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37222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222953" y="4228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156333" y="416779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001589" y="487038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3190104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181927" y="418684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6740616" y="484760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7103172" y="415319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7109347" y="4161370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73A952D-8CC6-A9EF-C495-5FA085EE773B}"/>
              </a:ext>
            </a:extLst>
          </p:cNvPr>
          <p:cNvSpPr txBox="1">
            <a:spLocks/>
          </p:cNvSpPr>
          <p:nvPr/>
        </p:nvSpPr>
        <p:spPr>
          <a:xfrm>
            <a:off x="9575028" y="487379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F92E8FA-010C-25D3-B111-420E46A0C2B7}"/>
              </a:ext>
            </a:extLst>
          </p:cNvPr>
          <p:cNvSpPr/>
          <p:nvPr/>
        </p:nvSpPr>
        <p:spPr>
          <a:xfrm rot="16200000">
            <a:off x="10652677" y="41786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A2C0D0F-4803-FE16-B4F2-3C2837FA7591}"/>
              </a:ext>
            </a:extLst>
          </p:cNvPr>
          <p:cNvSpPr/>
          <p:nvPr/>
        </p:nvSpPr>
        <p:spPr>
          <a:xfrm rot="16200000">
            <a:off x="10658852" y="4186839"/>
            <a:ext cx="11728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46585" y="426681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469850" y="4931518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278289" y="416958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3139594" y="4180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3164057" y="426681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3279564" y="495341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6965403" y="43182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6957226" y="427864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6392751" y="498149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A407501-BEC7-509A-8F23-5A72762B6682}"/>
              </a:ext>
            </a:extLst>
          </p:cNvPr>
          <p:cNvSpPr/>
          <p:nvPr/>
        </p:nvSpPr>
        <p:spPr>
          <a:xfrm rot="16200000">
            <a:off x="10621351" y="428708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CD13069-8DC4-D198-C169-FFAFB2040E83}"/>
              </a:ext>
            </a:extLst>
          </p:cNvPr>
          <p:cNvSpPr/>
          <p:nvPr/>
        </p:nvSpPr>
        <p:spPr>
          <a:xfrm rot="16200000">
            <a:off x="10613174" y="431061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02277B-053E-1345-F334-19A5EDC94DF7}"/>
              </a:ext>
            </a:extLst>
          </p:cNvPr>
          <p:cNvSpPr txBox="1">
            <a:spLocks/>
          </p:cNvSpPr>
          <p:nvPr/>
        </p:nvSpPr>
        <p:spPr>
          <a:xfrm>
            <a:off x="9239250" y="5013469"/>
            <a:ext cx="2425507" cy="61912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34119" y="514604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849671" y="437830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046958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938439" y="429871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8343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474708" y="4917462"/>
            <a:ext cx="2916942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172883" y="42699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determiners are they?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4924864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148242" y="42165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5CB6348-E8B1-656D-6D91-E97A37A3764C}"/>
              </a:ext>
            </a:extLst>
          </p:cNvPr>
          <p:cNvSpPr/>
          <p:nvPr/>
        </p:nvSpPr>
        <p:spPr>
          <a:xfrm rot="16200000">
            <a:off x="8388046" y="421659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CF5D1A-0723-8877-99BD-468DF5FF8D00}"/>
              </a:ext>
            </a:extLst>
          </p:cNvPr>
          <p:cNvSpPr txBox="1">
            <a:spLocks/>
          </p:cNvSpPr>
          <p:nvPr/>
        </p:nvSpPr>
        <p:spPr>
          <a:xfrm>
            <a:off x="8077199" y="493350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737C2D9-A8F8-D211-8F6E-242653F6CC43}"/>
              </a:ext>
            </a:extLst>
          </p:cNvPr>
          <p:cNvSpPr/>
          <p:nvPr/>
        </p:nvSpPr>
        <p:spPr>
          <a:xfrm rot="16200000">
            <a:off x="8363405" y="419568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2" grpId="0" animBg="1"/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“enemy”?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606419" y="5033723"/>
            <a:ext cx="297089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931708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673350" y="5033723"/>
            <a:ext cx="825250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7786285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139626" y="425894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midnight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9550" y="2446231"/>
            <a:ext cx="278569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582635" y="350576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Scrambler launched a signal to the enemy fleet.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92674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417285" y="4664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636354" y="415580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217990" y="421315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121191" y="461406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152189" y="246189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5827556" y="160350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181389" y="255639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019443" y="154435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598389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700770" y="417808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5400000">
            <a:off x="9710953" y="262020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9616406" y="165286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939C076-81CF-0C8C-C119-EC39EA8D3161}"/>
              </a:ext>
            </a:extLst>
          </p:cNvPr>
          <p:cNvSpPr/>
          <p:nvPr/>
        </p:nvSpPr>
        <p:spPr>
          <a:xfrm rot="16200000">
            <a:off x="7078209" y="41557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E1D0E-6667-7041-683B-9D1CC9CDFA9C}"/>
              </a:ext>
            </a:extLst>
          </p:cNvPr>
          <p:cNvSpPr txBox="1">
            <a:spLocks/>
          </p:cNvSpPr>
          <p:nvPr/>
        </p:nvSpPr>
        <p:spPr>
          <a:xfrm>
            <a:off x="6926965" y="4678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7912752" y="260214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7695546" y="16223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0C68E1-1385-01B6-4A85-FE8967AD8F70}"/>
              </a:ext>
            </a:extLst>
          </p:cNvPr>
          <p:cNvSpPr/>
          <p:nvPr/>
        </p:nvSpPr>
        <p:spPr>
          <a:xfrm rot="16200000">
            <a:off x="8436185" y="419755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5808A0-F43C-1358-18AC-DA26658546E7}"/>
              </a:ext>
            </a:extLst>
          </p:cNvPr>
          <p:cNvSpPr txBox="1">
            <a:spLocks/>
          </p:cNvSpPr>
          <p:nvPr/>
        </p:nvSpPr>
        <p:spPr>
          <a:xfrm>
            <a:off x="8540574" y="469777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9" name="Rectangle: Rounded Corners 18">
            <a:hlinkClick r:id="rId3"/>
            <a:extLst>
              <a:ext uri="{FF2B5EF4-FFF2-40B4-BE49-F238E27FC236}">
                <a16:creationId xmlns:a16="http://schemas.microsoft.com/office/drawing/2014/main" id="{882E4978-0276-33FE-1E77-C88EDC25E355}"/>
              </a:ext>
            </a:extLst>
          </p:cNvPr>
          <p:cNvSpPr/>
          <p:nvPr/>
        </p:nvSpPr>
        <p:spPr>
          <a:xfrm>
            <a:off x="9699431" y="5791949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27933-CE9F-496E-CCBE-2D44ABB9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13F366-D1FE-869A-6E57-1E40DF3E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1EE94-AAE6-2336-F093-41CBBA401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FEAD99-10CE-BB62-A158-C552DFBB0A7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1E6F0-8022-A8CE-5273-A8F7054F3D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622D7E-EB8B-2C3D-713F-DCA2210E29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D766BC-AA3A-7536-6862-AA040C8A2DA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A095FA-5CF0-FC8B-9A2B-9672209512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279052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5AF2F-C02D-2286-0652-DC811AAF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A4288-FCF8-C4DD-7BED-6052B23D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BFA86F-DA61-87AC-369C-85BDF0C7EF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0552BB-1469-0E7B-858E-037A5442B00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E688DA-75DF-BB30-8724-3CA2360BA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283466-2614-5EC6-6E00-1574B03862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30BAB0-D6FF-1964-AD30-F4D148000A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1ECF4E-3579-3838-E450-8175F5F011F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404518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D2AB6-E995-CD9D-BFB1-AE7924B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6AA538-8241-C1C8-94CD-41B77D0A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078EE0-BBC0-A7B4-5364-CB9A5BA8A86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9E2DF5-BF85-C2B7-4BB1-70AB3FDB6D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BDAF71-BDC0-2365-B54A-5A8481ED5C2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7342DF-6175-F485-C016-B40AC67B4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AC8F78-5BFA-12EE-DE89-4D1782E0CA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CBFF1-1B36-A43A-ED8E-8DC4FB0340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79923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F5284-6759-AE26-70D7-F1A73FFD5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D36547-C3A7-3E53-7AFB-25D4001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0E5A07-F702-78D6-0C06-923E0AD3F64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A98EDF-740F-B072-EC54-CF24185E7C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52701B-35C1-3986-C2AA-A536B59ADC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CE256-20C4-C21B-6C39-9533C4AE9D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B586EE-D90D-424B-51B8-FDDB762C519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238290-607A-8D84-E383-91F8923FF1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2864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C63D7-18EE-ACBC-1C0A-FD5E115AD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948A65-90EF-52CC-61E0-8AF856DC9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F3C34-0879-C697-EE57-C87282D874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BDFF42-62F5-2B86-E99D-3681614E43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6A5A7B-883E-39F8-7571-9DC8347B0A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B595F-B6B5-02C1-BE56-E2DD53DC25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CFB21D-5B00-C952-77B8-366F5CC9EA7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F9233-4088-9DF2-970A-54C1E3319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19411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33BB3-8958-5177-2EF8-164FA2105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CDD401-3BE2-18AC-048D-A183F9AE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AD15B-FC62-C60B-A92D-6F383F21DD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4E0003-9C66-5F8F-8B90-AF648F1F68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DC5A45-7131-87D3-207D-634F62EBFAC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A22BC-CCAC-18B9-53DA-5E7A0BD2CB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4D1B98-A4CE-2100-3FAC-B73B4BF221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2B318A-6E82-D2A5-77AD-A2F99C7CE3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6559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E2C8-44EC-9F08-8916-7E245BAB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CEDA0E-5C1A-9842-C5E4-1D57B979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EDF84-EC63-B58F-C521-478F57FDE4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activated a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D89C37-27C9-A400-E7DA-7CDECC6B5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shadows, Scrambler activated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deadly device.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48A0A0-02F2-9AE3-2032-6EACB06ED0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shadows, 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deadly device.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7210A-BC23-F1CF-8D7D-A48A332D7F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abstract nouns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deadly </a:t>
            </a:r>
            <a:r>
              <a:rPr lang="en-GB" sz="2000" b="1" i="1" u="sng" dirty="0">
                <a:solidFill>
                  <a:srgbClr val="00B050"/>
                </a:solidFill>
                <a:latin typeface="Andika" panose="02000000000000000000" pitchFamily="2" charset="0"/>
                <a:ea typeface="Andika"/>
                <a:cs typeface="Andika"/>
              </a:rPr>
              <a:t>device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143FDD-7B3C-A4F1-3A42-8A29A790D4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Have you seen the Scrambler anywhere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34FE6-147E-912A-2E1C-59F9D716A1D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do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n’t like the sound of that strange signal.</a:t>
            </a:r>
          </a:p>
        </p:txBody>
      </p:sp>
    </p:spTree>
    <p:extLst>
      <p:ext uri="{BB962C8B-B14F-4D97-AF65-F5344CB8AC3E}">
        <p14:creationId xmlns:p14="http://schemas.microsoft.com/office/powerpoint/2010/main" val="341710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3401</Words>
  <Application>Microsoft Office PowerPoint</Application>
  <PresentationFormat>Widescreen</PresentationFormat>
  <Paragraphs>526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2025-12-22T09:21:21Z</dcterms:modified>
</cp:coreProperties>
</file>