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2"/>
  </p:notesMasterIdLst>
  <p:sldIdLst>
    <p:sldId id="390" r:id="rId2"/>
    <p:sldId id="274" r:id="rId3"/>
    <p:sldId id="413" r:id="rId4"/>
    <p:sldId id="414" r:id="rId5"/>
    <p:sldId id="415" r:id="rId6"/>
    <p:sldId id="417" r:id="rId7"/>
    <p:sldId id="418" r:id="rId8"/>
    <p:sldId id="419" r:id="rId9"/>
    <p:sldId id="425" r:id="rId10"/>
    <p:sldId id="421" r:id="rId11"/>
    <p:sldId id="426" r:id="rId12"/>
    <p:sldId id="427" r:id="rId13"/>
    <p:sldId id="428" r:id="rId14"/>
    <p:sldId id="433" r:id="rId15"/>
    <p:sldId id="430" r:id="rId16"/>
    <p:sldId id="434" r:id="rId17"/>
    <p:sldId id="435" r:id="rId18"/>
    <p:sldId id="404" r:id="rId19"/>
    <p:sldId id="411" r:id="rId20"/>
    <p:sldId id="277" r:id="rId21"/>
  </p:sldIdLst>
  <p:sldSz cx="12192000" cy="6858000"/>
  <p:notesSz cx="6858000" cy="9144000"/>
  <p:embeddedFontLst>
    <p:embeddedFont>
      <p:font typeface="Andika" panose="02000000000000000000" pitchFamily="2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4-22T10:32:43.943" v="618" actId="47"/>
      <pc:docMkLst>
        <pc:docMk/>
      </pc:docMkLst>
      <pc:sldChg chg="modSp mod">
        <pc:chgData name="Glen Jones" userId="e846aaca-4b24-4b13-b0d0-f2308e16b284" providerId="ADAL" clId="{ED47ACC3-9597-4D89-A1DC-43CF280EF274}" dt="2026-04-08T13:32:16.652" v="51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08T13:32:16.652" v="51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08T13:34:49.203" v="547" actId="6549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08T13:34:49.203" v="547" actId="6549"/>
          <ac:spMkLst>
            <pc:docMk/>
            <pc:sldMk cId="0" sldId="277"/>
            <ac:spMk id="3" creationId="{14A98FF5-4F3C-D9B6-7AF1-1894F0939983}"/>
          </ac:spMkLst>
        </pc:spChg>
      </pc:sldChg>
      <pc:sldChg chg="modSp del">
        <pc:chgData name="Glen Jones" userId="e846aaca-4b24-4b13-b0d0-f2308e16b284" providerId="ADAL" clId="{ED47ACC3-9597-4D89-A1DC-43CF280EF274}" dt="2026-04-22T10:32:43.943" v="618" actId="47"/>
        <pc:sldMkLst>
          <pc:docMk/>
          <pc:sldMk cId="2837964923" sldId="363"/>
        </pc:sldMkLst>
        <pc:graphicFrameChg chg="mod">
          <ac:chgData name="Glen Jones" userId="e846aaca-4b24-4b13-b0d0-f2308e16b284" providerId="ADAL" clId="{ED47ACC3-9597-4D89-A1DC-43CF280EF274}" dt="2026-04-10T11:32:22.693" v="605"/>
          <ac:graphicFrameMkLst>
            <pc:docMk/>
            <pc:sldMk cId="2837964923" sldId="363"/>
            <ac:graphicFrameMk id="7" creationId="{F27B061C-BBB5-7253-90D7-E79123DB55D3}"/>
          </ac:graphicFrameMkLst>
        </pc:graphicFrameChg>
      </pc:sldChg>
      <pc:sldChg chg="del">
        <pc:chgData name="Glen Jones" userId="e846aaca-4b24-4b13-b0d0-f2308e16b284" providerId="ADAL" clId="{ED47ACC3-9597-4D89-A1DC-43CF280EF274}" dt="2026-04-22T10:32:34.569" v="617" actId="47"/>
        <pc:sldMkLst>
          <pc:docMk/>
          <pc:sldMk cId="473964269" sldId="375"/>
        </pc:sldMkLst>
      </pc:sldChg>
      <pc:sldChg chg="modSp mod modAnim">
        <pc:chgData name="Glen Jones" userId="e846aaca-4b24-4b13-b0d0-f2308e16b284" providerId="ADAL" clId="{ED47ACC3-9597-4D89-A1DC-43CF280EF274}" dt="2026-04-08T13:36:14.945" v="562" actId="20577"/>
        <pc:sldMkLst>
          <pc:docMk/>
          <pc:sldMk cId="2824952072" sldId="404"/>
        </pc:sldMkLst>
        <pc:spChg chg="mod">
          <ac:chgData name="Glen Jones" userId="e846aaca-4b24-4b13-b0d0-f2308e16b284" providerId="ADAL" clId="{ED47ACC3-9597-4D89-A1DC-43CF280EF274}" dt="2026-04-08T13:36:05.962" v="558" actId="115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08T13:36:14.945" v="562" actId="20577"/>
          <ac:spMkLst>
            <pc:docMk/>
            <pc:sldMk cId="2824952072" sldId="404"/>
            <ac:spMk id="6" creationId="{F35B7593-3F64-EDC9-5053-E9BEEA00006B}"/>
          </ac:spMkLst>
        </pc:spChg>
        <pc:spChg chg="mod">
          <ac:chgData name="Glen Jones" userId="e846aaca-4b24-4b13-b0d0-f2308e16b284" providerId="ADAL" clId="{ED47ACC3-9597-4D89-A1DC-43CF280EF274}" dt="2026-04-08T13:36:11.055" v="560" actId="20577"/>
          <ac:spMkLst>
            <pc:docMk/>
            <pc:sldMk cId="2824952072" sldId="404"/>
            <ac:spMk id="7" creationId="{701AC5E5-F858-1376-1967-8E87160B40CF}"/>
          </ac:spMkLst>
        </pc:spChg>
      </pc:sldChg>
      <pc:sldChg chg="modSp mod modAnim">
        <pc:chgData name="Glen Jones" userId="e846aaca-4b24-4b13-b0d0-f2308e16b284" providerId="ADAL" clId="{ED47ACC3-9597-4D89-A1DC-43CF280EF274}" dt="2026-04-08T13:37:24.370" v="585" actId="20577"/>
        <pc:sldMkLst>
          <pc:docMk/>
          <pc:sldMk cId="2159073991" sldId="411"/>
        </pc:sldMkLst>
        <pc:spChg chg="mod">
          <ac:chgData name="Glen Jones" userId="e846aaca-4b24-4b13-b0d0-f2308e16b284" providerId="ADAL" clId="{ED47ACC3-9597-4D89-A1DC-43CF280EF274}" dt="2026-04-08T13:37:18.444" v="582" actId="207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08T13:37:24.370" v="585" actId="20577"/>
          <ac:spMkLst>
            <pc:docMk/>
            <pc:sldMk cId="2159073991" sldId="411"/>
            <ac:spMk id="6" creationId="{243F266D-38C6-C5AF-BCA6-37244D9141A2}"/>
          </ac:spMkLst>
        </pc:spChg>
        <pc:spChg chg="mod">
          <ac:chgData name="Glen Jones" userId="e846aaca-4b24-4b13-b0d0-f2308e16b284" providerId="ADAL" clId="{ED47ACC3-9597-4D89-A1DC-43CF280EF274}" dt="2026-04-08T13:36:50.727" v="568" actId="1076"/>
          <ac:spMkLst>
            <pc:docMk/>
            <pc:sldMk cId="2159073991" sldId="411"/>
            <ac:spMk id="7" creationId="{4B61AE4A-0112-9150-6799-0DE8C8578EF6}"/>
          </ac:spMkLst>
        </pc:spChg>
      </pc:sldChg>
      <pc:sldChg chg="modSp add mod">
        <pc:chgData name="Glen Jones" userId="e846aaca-4b24-4b13-b0d0-f2308e16b284" providerId="ADAL" clId="{ED47ACC3-9597-4D89-A1DC-43CF280EF274}" dt="2026-04-15T09:40:11.709" v="616" actId="20577"/>
        <pc:sldMkLst>
          <pc:docMk/>
          <pc:sldMk cId="2448958061" sldId="421"/>
        </pc:sldMkLst>
        <pc:spChg chg="mod">
          <ac:chgData name="Glen Jones" userId="e846aaca-4b24-4b13-b0d0-f2308e16b284" providerId="ADAL" clId="{ED47ACC3-9597-4D89-A1DC-43CF280EF274}" dt="2026-04-15T09:40:09.727" v="613" actId="20577"/>
          <ac:spMkLst>
            <pc:docMk/>
            <pc:sldMk cId="2448958061" sldId="421"/>
            <ac:spMk id="13" creationId="{AEE82CF6-C374-C7F6-AD32-305B8DF13906}"/>
          </ac:spMkLst>
        </pc:spChg>
        <pc:spChg chg="mod">
          <ac:chgData name="Glen Jones" userId="e846aaca-4b24-4b13-b0d0-f2308e16b284" providerId="ADAL" clId="{ED47ACC3-9597-4D89-A1DC-43CF280EF274}" dt="2026-04-15T09:40:11.709" v="616" actId="20577"/>
          <ac:spMkLst>
            <pc:docMk/>
            <pc:sldMk cId="2448958061" sldId="421"/>
            <ac:spMk id="16" creationId="{91A43901-60DA-A8E9-0072-6619EFDD32A8}"/>
          </ac:spMkLst>
        </pc:spChg>
        <pc:spChg chg="mod">
          <ac:chgData name="Glen Jones" userId="e846aaca-4b24-4b13-b0d0-f2308e16b284" providerId="ADAL" clId="{ED47ACC3-9597-4D89-A1DC-43CF280EF274}" dt="2026-04-15T09:40:07.559" v="611" actId="20577"/>
          <ac:spMkLst>
            <pc:docMk/>
            <pc:sldMk cId="2448958061" sldId="421"/>
            <ac:spMk id="17" creationId="{B50E72F9-6B81-4EEE-9C6D-1C5A9750FBD3}"/>
          </ac:spMkLst>
        </pc:spChg>
      </pc:sldChg>
      <pc:sldChg chg="add">
        <pc:chgData name="Glen Jones" userId="e846aaca-4b24-4b13-b0d0-f2308e16b284" providerId="ADAL" clId="{ED47ACC3-9597-4D89-A1DC-43CF280EF274}" dt="2026-04-08T13:10:50.433" v="0"/>
        <pc:sldMkLst>
          <pc:docMk/>
          <pc:sldMk cId="2307603562" sldId="426"/>
        </pc:sldMkLst>
      </pc:sldChg>
      <pc:sldChg chg="add">
        <pc:chgData name="Glen Jones" userId="e846aaca-4b24-4b13-b0d0-f2308e16b284" providerId="ADAL" clId="{ED47ACC3-9597-4D89-A1DC-43CF280EF274}" dt="2026-04-08T13:10:50.433" v="0"/>
        <pc:sldMkLst>
          <pc:docMk/>
          <pc:sldMk cId="2761761787" sldId="427"/>
        </pc:sldMkLst>
      </pc:sldChg>
      <pc:sldChg chg="addSp delSp modSp add mod addAnim delAnim modAnim">
        <pc:chgData name="Glen Jones" userId="e846aaca-4b24-4b13-b0d0-f2308e16b284" providerId="ADAL" clId="{ED47ACC3-9597-4D89-A1DC-43CF280EF274}" dt="2026-04-08T13:18:10.246" v="198" actId="20577"/>
        <pc:sldMkLst>
          <pc:docMk/>
          <pc:sldMk cId="3736203588" sldId="428"/>
        </pc:sldMkLst>
        <pc:spChg chg="add mod">
          <ac:chgData name="Glen Jones" userId="e846aaca-4b24-4b13-b0d0-f2308e16b284" providerId="ADAL" clId="{ED47ACC3-9597-4D89-A1DC-43CF280EF274}" dt="2026-04-08T13:13:37.149" v="91" actId="1076"/>
          <ac:spMkLst>
            <pc:docMk/>
            <pc:sldMk cId="3736203588" sldId="428"/>
            <ac:spMk id="2" creationId="{B0EEE239-705D-B837-E2F5-D0F053B8F0D8}"/>
          </ac:spMkLst>
        </pc:spChg>
        <pc:spChg chg="mod">
          <ac:chgData name="Glen Jones" userId="e846aaca-4b24-4b13-b0d0-f2308e16b284" providerId="ADAL" clId="{ED47ACC3-9597-4D89-A1DC-43CF280EF274}" dt="2026-04-08T13:18:10.246" v="198" actId="20577"/>
          <ac:spMkLst>
            <pc:docMk/>
            <pc:sldMk cId="3736203588" sldId="428"/>
            <ac:spMk id="3" creationId="{2CD5F3B4-90E8-032E-A572-DF8533835979}"/>
          </ac:spMkLst>
        </pc:spChg>
        <pc:spChg chg="add mod">
          <ac:chgData name="Glen Jones" userId="e846aaca-4b24-4b13-b0d0-f2308e16b284" providerId="ADAL" clId="{ED47ACC3-9597-4D89-A1DC-43CF280EF274}" dt="2026-04-08T13:14:25.199" v="110" actId="1076"/>
          <ac:spMkLst>
            <pc:docMk/>
            <pc:sldMk cId="3736203588" sldId="428"/>
            <ac:spMk id="8" creationId="{40DF806C-B2D6-B248-CFF7-F1BB4B8DFA6A}"/>
          </ac:spMkLst>
        </pc:spChg>
        <pc:spChg chg="add mod">
          <ac:chgData name="Glen Jones" userId="e846aaca-4b24-4b13-b0d0-f2308e16b284" providerId="ADAL" clId="{ED47ACC3-9597-4D89-A1DC-43CF280EF274}" dt="2026-04-08T13:13:45.273" v="93" actId="1076"/>
          <ac:spMkLst>
            <pc:docMk/>
            <pc:sldMk cId="3736203588" sldId="428"/>
            <ac:spMk id="9" creationId="{8C2FCAF3-A4B4-D321-6B20-AA2898639A7B}"/>
          </ac:spMkLst>
        </pc:spChg>
        <pc:spChg chg="add mod">
          <ac:chgData name="Glen Jones" userId="e846aaca-4b24-4b13-b0d0-f2308e16b284" providerId="ADAL" clId="{ED47ACC3-9597-4D89-A1DC-43CF280EF274}" dt="2026-04-08T13:13:58.900" v="101" actId="1076"/>
          <ac:spMkLst>
            <pc:docMk/>
            <pc:sldMk cId="3736203588" sldId="428"/>
            <ac:spMk id="10" creationId="{804BE220-AB97-9D2F-B1F5-6CA5D0E990A3}"/>
          </ac:spMkLst>
        </pc:spChg>
        <pc:spChg chg="add mod">
          <ac:chgData name="Glen Jones" userId="e846aaca-4b24-4b13-b0d0-f2308e16b284" providerId="ADAL" clId="{ED47ACC3-9597-4D89-A1DC-43CF280EF274}" dt="2026-04-08T13:14:30.534" v="113" actId="14100"/>
          <ac:spMkLst>
            <pc:docMk/>
            <pc:sldMk cId="3736203588" sldId="428"/>
            <ac:spMk id="11" creationId="{42F807CD-359E-1EC4-CC49-C4E3011DFC34}"/>
          </ac:spMkLst>
        </pc:spChg>
        <pc:spChg chg="add mod">
          <ac:chgData name="Glen Jones" userId="e846aaca-4b24-4b13-b0d0-f2308e16b284" providerId="ADAL" clId="{ED47ACC3-9597-4D89-A1DC-43CF280EF274}" dt="2026-04-08T13:14:41.973" v="118" actId="14100"/>
          <ac:spMkLst>
            <pc:docMk/>
            <pc:sldMk cId="3736203588" sldId="428"/>
            <ac:spMk id="12" creationId="{5923B779-0B5E-F736-A66B-51599E9EB80C}"/>
          </ac:spMkLst>
        </pc:spChg>
        <pc:spChg chg="add mod">
          <ac:chgData name="Glen Jones" userId="e846aaca-4b24-4b13-b0d0-f2308e16b284" providerId="ADAL" clId="{ED47ACC3-9597-4D89-A1DC-43CF280EF274}" dt="2026-04-08T13:14:38.395" v="117" actId="1076"/>
          <ac:spMkLst>
            <pc:docMk/>
            <pc:sldMk cId="3736203588" sldId="428"/>
            <ac:spMk id="13" creationId="{DD7ACF66-7D4D-D6BC-1831-5468226FF23F}"/>
          </ac:spMkLst>
        </pc:spChg>
        <pc:spChg chg="add mod">
          <ac:chgData name="Glen Jones" userId="e846aaca-4b24-4b13-b0d0-f2308e16b284" providerId="ADAL" clId="{ED47ACC3-9597-4D89-A1DC-43CF280EF274}" dt="2026-04-08T13:14:48.529" v="119" actId="1076"/>
          <ac:spMkLst>
            <pc:docMk/>
            <pc:sldMk cId="3736203588" sldId="428"/>
            <ac:spMk id="14" creationId="{E75BE9D6-B77F-AC51-F6D3-95A4D4BABB52}"/>
          </ac:spMkLst>
        </pc:spChg>
        <pc:spChg chg="add mod">
          <ac:chgData name="Glen Jones" userId="e846aaca-4b24-4b13-b0d0-f2308e16b284" providerId="ADAL" clId="{ED47ACC3-9597-4D89-A1DC-43CF280EF274}" dt="2026-04-08T13:14:50.467" v="120" actId="6549"/>
          <ac:spMkLst>
            <pc:docMk/>
            <pc:sldMk cId="3736203588" sldId="428"/>
            <ac:spMk id="15" creationId="{071EEE9D-DD67-4A0E-543A-BC70D8A1F7A8}"/>
          </ac:spMkLst>
        </pc:spChg>
        <pc:spChg chg="add mod">
          <ac:chgData name="Glen Jones" userId="e846aaca-4b24-4b13-b0d0-f2308e16b284" providerId="ADAL" clId="{ED47ACC3-9597-4D89-A1DC-43CF280EF274}" dt="2026-04-08T13:14:48.529" v="119" actId="1076"/>
          <ac:spMkLst>
            <pc:docMk/>
            <pc:sldMk cId="3736203588" sldId="428"/>
            <ac:spMk id="16" creationId="{B9D2DF6B-1039-020C-080E-2FB884C6173D}"/>
          </ac:spMkLst>
        </pc:spChg>
        <pc:spChg chg="add mod">
          <ac:chgData name="Glen Jones" userId="e846aaca-4b24-4b13-b0d0-f2308e16b284" providerId="ADAL" clId="{ED47ACC3-9597-4D89-A1DC-43CF280EF274}" dt="2026-04-08T13:15:06.907" v="141" actId="114"/>
          <ac:spMkLst>
            <pc:docMk/>
            <pc:sldMk cId="3736203588" sldId="428"/>
            <ac:spMk id="17" creationId="{4657AF6F-C63C-8C28-D76D-D0C13F272A84}"/>
          </ac:spMkLst>
        </pc:spChg>
        <pc:spChg chg="add mod">
          <ac:chgData name="Glen Jones" userId="e846aaca-4b24-4b13-b0d0-f2308e16b284" providerId="ADAL" clId="{ED47ACC3-9597-4D89-A1DC-43CF280EF274}" dt="2026-04-08T13:15:28.365" v="183" actId="27636"/>
          <ac:spMkLst>
            <pc:docMk/>
            <pc:sldMk cId="3736203588" sldId="428"/>
            <ac:spMk id="20" creationId="{1719C33F-EC34-839A-E626-BDBF94D6B853}"/>
          </ac:spMkLst>
        </pc:spChg>
      </pc:sldChg>
      <pc:sldChg chg="delSp modSp add mod addAnim delAnim modAnim">
        <pc:chgData name="Glen Jones" userId="e846aaca-4b24-4b13-b0d0-f2308e16b284" providerId="ADAL" clId="{ED47ACC3-9597-4D89-A1DC-43CF280EF274}" dt="2026-04-09T11:14:22.706" v="604"/>
        <pc:sldMkLst>
          <pc:docMk/>
          <pc:sldMk cId="1788681016" sldId="430"/>
        </pc:sldMkLst>
        <pc:spChg chg="mod">
          <ac:chgData name="Glen Jones" userId="e846aaca-4b24-4b13-b0d0-f2308e16b284" providerId="ADAL" clId="{ED47ACC3-9597-4D89-A1DC-43CF280EF274}" dt="2026-04-08T13:20:33.032" v="364" actId="1076"/>
          <ac:spMkLst>
            <pc:docMk/>
            <pc:sldMk cId="1788681016" sldId="430"/>
            <ac:spMk id="7" creationId="{27ECBE7E-C9BE-0584-B785-013C73048751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9" creationId="{47B59301-939A-9F31-7AAD-2DBF0AB897A9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0" creationId="{9D4EFD52-D1E9-FA13-2665-3A909AD450F1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1" creationId="{B151D285-74B6-8F80-0E9F-E27D35CF6B57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2" creationId="{3C78C39E-9E91-DE40-5339-95EC387170F2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3" creationId="{A4A2241F-B98F-5A69-1968-B428C146CF30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4" creationId="{CF79D3B9-0A7D-87F0-6AA9-15189B12324E}"/>
          </ac:spMkLst>
        </pc:spChg>
        <pc:spChg chg="mod">
          <ac:chgData name="Glen Jones" userId="e846aaca-4b24-4b13-b0d0-f2308e16b284" providerId="ADAL" clId="{ED47ACC3-9597-4D89-A1DC-43CF280EF274}" dt="2026-04-08T13:20:22.770" v="360" actId="1076"/>
          <ac:spMkLst>
            <pc:docMk/>
            <pc:sldMk cId="1788681016" sldId="430"/>
            <ac:spMk id="15" creationId="{0861ED5C-FB14-2B27-C383-F0E61C023F72}"/>
          </ac:spMkLst>
        </pc:spChg>
        <pc:spChg chg="mod">
          <ac:chgData name="Glen Jones" userId="e846aaca-4b24-4b13-b0d0-f2308e16b284" providerId="ADAL" clId="{ED47ACC3-9597-4D89-A1DC-43CF280EF274}" dt="2026-04-08T13:20:42.773" v="368" actId="14100"/>
          <ac:spMkLst>
            <pc:docMk/>
            <pc:sldMk cId="1788681016" sldId="430"/>
            <ac:spMk id="16" creationId="{A2C81608-897E-9AA8-3C4C-34D79EB09D7E}"/>
          </ac:spMkLst>
        </pc:spChg>
        <pc:picChg chg="mod">
          <ac:chgData name="Glen Jones" userId="e846aaca-4b24-4b13-b0d0-f2308e16b284" providerId="ADAL" clId="{ED47ACC3-9597-4D89-A1DC-43CF280EF274}" dt="2026-04-08T13:20:28.826" v="362" actId="1076"/>
          <ac:picMkLst>
            <pc:docMk/>
            <pc:sldMk cId="1788681016" sldId="430"/>
            <ac:picMk id="23" creationId="{B1F770EC-1144-5FD2-FCAB-8AC68F388C33}"/>
          </ac:picMkLst>
        </pc:picChg>
      </pc:sldChg>
      <pc:sldChg chg="addSp delSp modSp add mod">
        <pc:chgData name="Glen Jones" userId="e846aaca-4b24-4b13-b0d0-f2308e16b284" providerId="ADAL" clId="{ED47ACC3-9597-4D89-A1DC-43CF280EF274}" dt="2026-04-08T13:18:53.857" v="257" actId="27636"/>
        <pc:sldMkLst>
          <pc:docMk/>
          <pc:sldMk cId="1796192098" sldId="433"/>
        </pc:sldMkLst>
        <pc:spChg chg="mod">
          <ac:chgData name="Glen Jones" userId="e846aaca-4b24-4b13-b0d0-f2308e16b284" providerId="ADAL" clId="{ED47ACC3-9597-4D89-A1DC-43CF280EF274}" dt="2026-04-08T13:18:26.703" v="220" actId="20577"/>
          <ac:spMkLst>
            <pc:docMk/>
            <pc:sldMk cId="1796192098" sldId="433"/>
            <ac:spMk id="2" creationId="{D4AB1046-486C-69A3-3BAC-B642561A0A9D}"/>
          </ac:spMkLst>
        </pc:spChg>
        <pc:spChg chg="mod">
          <ac:chgData name="Glen Jones" userId="e846aaca-4b24-4b13-b0d0-f2308e16b284" providerId="ADAL" clId="{ED47ACC3-9597-4D89-A1DC-43CF280EF274}" dt="2026-04-08T13:18:20.333" v="208" actId="20577"/>
          <ac:spMkLst>
            <pc:docMk/>
            <pc:sldMk cId="1796192098" sldId="433"/>
            <ac:spMk id="3" creationId="{AC968517-0261-6A7E-0278-BC38C0B897FB}"/>
          </ac:spMkLst>
        </pc:spChg>
        <pc:spChg chg="mod">
          <ac:chgData name="Glen Jones" userId="e846aaca-4b24-4b13-b0d0-f2308e16b284" providerId="ADAL" clId="{ED47ACC3-9597-4D89-A1DC-43CF280EF274}" dt="2026-04-08T13:18:36.690" v="225" actId="20577"/>
          <ac:spMkLst>
            <pc:docMk/>
            <pc:sldMk cId="1796192098" sldId="433"/>
            <ac:spMk id="8" creationId="{3593F4A3-669B-5F24-565B-1D6AF36A2750}"/>
          </ac:spMkLst>
        </pc:spChg>
        <pc:spChg chg="mod">
          <ac:chgData name="Glen Jones" userId="e846aaca-4b24-4b13-b0d0-f2308e16b284" providerId="ADAL" clId="{ED47ACC3-9597-4D89-A1DC-43CF280EF274}" dt="2026-04-08T13:18:40.143" v="231" actId="20577"/>
          <ac:spMkLst>
            <pc:docMk/>
            <pc:sldMk cId="1796192098" sldId="433"/>
            <ac:spMk id="9" creationId="{3FD841EF-656E-71CE-F877-1B67A653ED25}"/>
          </ac:spMkLst>
        </pc:spChg>
        <pc:spChg chg="mod">
          <ac:chgData name="Glen Jones" userId="e846aaca-4b24-4b13-b0d0-f2308e16b284" providerId="ADAL" clId="{ED47ACC3-9597-4D89-A1DC-43CF280EF274}" dt="2026-04-08T13:18:30.380" v="221" actId="14100"/>
          <ac:spMkLst>
            <pc:docMk/>
            <pc:sldMk cId="1796192098" sldId="433"/>
            <ac:spMk id="11" creationId="{6F149929-9891-E154-0BDF-8D741E031AF2}"/>
          </ac:spMkLst>
        </pc:spChg>
        <pc:spChg chg="mod">
          <ac:chgData name="Glen Jones" userId="e846aaca-4b24-4b13-b0d0-f2308e16b284" providerId="ADAL" clId="{ED47ACC3-9597-4D89-A1DC-43CF280EF274}" dt="2026-04-08T13:18:32.643" v="222" actId="14100"/>
          <ac:spMkLst>
            <pc:docMk/>
            <pc:sldMk cId="1796192098" sldId="433"/>
            <ac:spMk id="13" creationId="{02F80CA8-9D1B-F09A-31FD-347086A2C83F}"/>
          </ac:spMkLst>
        </pc:spChg>
        <pc:spChg chg="mod">
          <ac:chgData name="Glen Jones" userId="e846aaca-4b24-4b13-b0d0-f2308e16b284" providerId="ADAL" clId="{ED47ACC3-9597-4D89-A1DC-43CF280EF274}" dt="2026-04-08T13:18:43.502" v="237" actId="20577"/>
          <ac:spMkLst>
            <pc:docMk/>
            <pc:sldMk cId="1796192098" sldId="433"/>
            <ac:spMk id="17" creationId="{DA3F7B59-4E85-1EA9-6E91-BDFE6FE89433}"/>
          </ac:spMkLst>
        </pc:spChg>
        <pc:spChg chg="mod">
          <ac:chgData name="Glen Jones" userId="e846aaca-4b24-4b13-b0d0-f2308e16b284" providerId="ADAL" clId="{ED47ACC3-9597-4D89-A1DC-43CF280EF274}" dt="2026-04-08T13:18:53.857" v="257" actId="27636"/>
          <ac:spMkLst>
            <pc:docMk/>
            <pc:sldMk cId="1796192098" sldId="433"/>
            <ac:spMk id="20" creationId="{3CE441DC-556F-9364-F0CC-6E8EBB3B8FE5}"/>
          </ac:spMkLst>
        </pc:spChg>
        <pc:picChg chg="add mod ord">
          <ac:chgData name="Glen Jones" userId="e846aaca-4b24-4b13-b0d0-f2308e16b284" providerId="ADAL" clId="{ED47ACC3-9597-4D89-A1DC-43CF280EF274}" dt="2026-04-08T13:17:43.746" v="194" actId="167"/>
          <ac:picMkLst>
            <pc:docMk/>
            <pc:sldMk cId="1796192098" sldId="433"/>
            <ac:picMk id="4" creationId="{1D4DE9D8-62E6-4E1F-2F03-FE46C33F9AC5}"/>
          </ac:picMkLst>
        </pc:picChg>
        <pc:picChg chg="add mod ord">
          <ac:chgData name="Glen Jones" userId="e846aaca-4b24-4b13-b0d0-f2308e16b284" providerId="ADAL" clId="{ED47ACC3-9597-4D89-A1DC-43CF280EF274}" dt="2026-04-08T13:17:50.083" v="196" actId="170"/>
          <ac:picMkLst>
            <pc:docMk/>
            <pc:sldMk cId="1796192098" sldId="433"/>
            <ac:picMk id="6" creationId="{B7FF39EA-D5C4-6AF6-4903-581CA15275BE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4-09T11:14:10.430" v="601"/>
        <pc:sldMkLst>
          <pc:docMk/>
          <pc:sldMk cId="185724038" sldId="434"/>
        </pc:sldMkLst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6" creationId="{058B21EC-0E1F-AD60-564E-7A51B07929C7}"/>
          </ac:spMkLst>
        </pc:spChg>
        <pc:spChg chg="mod">
          <ac:chgData name="Glen Jones" userId="e846aaca-4b24-4b13-b0d0-f2308e16b284" providerId="ADAL" clId="{ED47ACC3-9597-4D89-A1DC-43CF280EF274}" dt="2026-04-08T13:22:07.703" v="391" actId="20577"/>
          <ac:spMkLst>
            <pc:docMk/>
            <pc:sldMk cId="185724038" sldId="434"/>
            <ac:spMk id="7" creationId="{120DB442-7539-49A5-2DC9-2D350967EE53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8" creationId="{E5A6351A-50CC-AC03-7E55-BDC523B314E4}"/>
          </ac:spMkLst>
        </pc:spChg>
        <pc:spChg chg="mod">
          <ac:chgData name="Glen Jones" userId="e846aaca-4b24-4b13-b0d0-f2308e16b284" providerId="ADAL" clId="{ED47ACC3-9597-4D89-A1DC-43CF280EF274}" dt="2026-04-08T13:21:28.665" v="384" actId="20577"/>
          <ac:spMkLst>
            <pc:docMk/>
            <pc:sldMk cId="185724038" sldId="434"/>
            <ac:spMk id="16" creationId="{6ABBACFD-630A-9B57-0FD4-466B253FF535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17" creationId="{48F8AEAD-DE88-6A2C-0895-F76CB63869CB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18" creationId="{212F27D6-5BE8-6171-61E3-644A84739EBD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19" creationId="{B926838A-EE5E-0772-F675-B48DA1997D5A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20" creationId="{6C276797-BD46-400B-18FA-C96AA1566E33}"/>
          </ac:spMkLst>
        </pc:spChg>
        <pc:spChg chg="add mod">
          <ac:chgData name="Glen Jones" userId="e846aaca-4b24-4b13-b0d0-f2308e16b284" providerId="ADAL" clId="{ED47ACC3-9597-4D89-A1DC-43CF280EF274}" dt="2026-04-08T13:22:01.886" v="387" actId="1076"/>
          <ac:spMkLst>
            <pc:docMk/>
            <pc:sldMk cId="185724038" sldId="434"/>
            <ac:spMk id="21" creationId="{F958A02F-2E2D-BEA1-BD8C-86D820C21110}"/>
          </ac:spMkLst>
        </pc:spChg>
        <pc:picChg chg="add mod ord">
          <ac:chgData name="Glen Jones" userId="e846aaca-4b24-4b13-b0d0-f2308e16b284" providerId="ADAL" clId="{ED47ACC3-9597-4D89-A1DC-43CF280EF274}" dt="2026-04-08T13:21:12.325" v="373" actId="167"/>
          <ac:picMkLst>
            <pc:docMk/>
            <pc:sldMk cId="185724038" sldId="434"/>
            <ac:picMk id="2" creationId="{4EEAAE41-3A28-A126-07D4-223AB4067C1B}"/>
          </ac:picMkLst>
        </pc:picChg>
        <pc:picChg chg="add mod">
          <ac:chgData name="Glen Jones" userId="e846aaca-4b24-4b13-b0d0-f2308e16b284" providerId="ADAL" clId="{ED47ACC3-9597-4D89-A1DC-43CF280EF274}" dt="2026-04-08T13:21:08.243" v="372"/>
          <ac:picMkLst>
            <pc:docMk/>
            <pc:sldMk cId="185724038" sldId="434"/>
            <ac:picMk id="4" creationId="{447540AF-F1C7-9822-D242-4660C466D319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4-09T11:13:49.528" v="598"/>
        <pc:sldMkLst>
          <pc:docMk/>
          <pc:sldMk cId="3655258363" sldId="435"/>
        </pc:sldMkLst>
        <pc:spChg chg="mod">
          <ac:chgData name="Glen Jones" userId="e846aaca-4b24-4b13-b0d0-f2308e16b284" providerId="ADAL" clId="{ED47ACC3-9597-4D89-A1DC-43CF280EF274}" dt="2026-04-08T13:25:04.453" v="443" actId="20577"/>
          <ac:spMkLst>
            <pc:docMk/>
            <pc:sldMk cId="3655258363" sldId="435"/>
            <ac:spMk id="6" creationId="{808F824B-314F-C772-FB83-95A8ECFE3767}"/>
          </ac:spMkLst>
        </pc:spChg>
        <pc:spChg chg="mod">
          <ac:chgData name="Glen Jones" userId="e846aaca-4b24-4b13-b0d0-f2308e16b284" providerId="ADAL" clId="{ED47ACC3-9597-4D89-A1DC-43CF280EF274}" dt="2026-04-08T13:25:58.021" v="500" actId="1076"/>
          <ac:spMkLst>
            <pc:docMk/>
            <pc:sldMk cId="3655258363" sldId="435"/>
            <ac:spMk id="7" creationId="{93797181-4726-E0FC-1A03-9CF6DFBF5F7A}"/>
          </ac:spMkLst>
        </pc:spChg>
        <pc:spChg chg="mod">
          <ac:chgData name="Glen Jones" userId="e846aaca-4b24-4b13-b0d0-f2308e16b284" providerId="ADAL" clId="{ED47ACC3-9597-4D89-A1DC-43CF280EF274}" dt="2026-04-08T13:25:07.995" v="446" actId="20577"/>
          <ac:spMkLst>
            <pc:docMk/>
            <pc:sldMk cId="3655258363" sldId="435"/>
            <ac:spMk id="8" creationId="{FFB7114A-2A4C-8969-B5E1-65EA809FEEBE}"/>
          </ac:spMkLst>
        </pc:spChg>
        <pc:spChg chg="add mod">
          <ac:chgData name="Glen Jones" userId="e846aaca-4b24-4b13-b0d0-f2308e16b284" providerId="ADAL" clId="{ED47ACC3-9597-4D89-A1DC-43CF280EF274}" dt="2026-04-08T13:25:01.499" v="439" actId="1076"/>
          <ac:spMkLst>
            <pc:docMk/>
            <pc:sldMk cId="3655258363" sldId="435"/>
            <ac:spMk id="10" creationId="{5AC9D2D5-98D9-ABC6-21F4-865AB3EAD40E}"/>
          </ac:spMkLst>
        </pc:spChg>
        <pc:spChg chg="add mod">
          <ac:chgData name="Glen Jones" userId="e846aaca-4b24-4b13-b0d0-f2308e16b284" providerId="ADAL" clId="{ED47ACC3-9597-4D89-A1DC-43CF280EF274}" dt="2026-04-08T13:25:01.499" v="439" actId="1076"/>
          <ac:spMkLst>
            <pc:docMk/>
            <pc:sldMk cId="3655258363" sldId="435"/>
            <ac:spMk id="11" creationId="{C1A107A3-9669-9315-1F94-8F994A832B72}"/>
          </ac:spMkLst>
        </pc:spChg>
        <pc:spChg chg="add mod">
          <ac:chgData name="Glen Jones" userId="e846aaca-4b24-4b13-b0d0-f2308e16b284" providerId="ADAL" clId="{ED47ACC3-9597-4D89-A1DC-43CF280EF274}" dt="2026-04-08T13:25:31.182" v="470" actId="20577"/>
          <ac:spMkLst>
            <pc:docMk/>
            <pc:sldMk cId="3655258363" sldId="435"/>
            <ac:spMk id="12" creationId="{30EE4A06-FD0D-3F08-ECC2-645838E88859}"/>
          </ac:spMkLst>
        </pc:spChg>
        <pc:spChg chg="add mod">
          <ac:chgData name="Glen Jones" userId="e846aaca-4b24-4b13-b0d0-f2308e16b284" providerId="ADAL" clId="{ED47ACC3-9597-4D89-A1DC-43CF280EF274}" dt="2026-04-08T13:25:37.953" v="476" actId="20577"/>
          <ac:spMkLst>
            <pc:docMk/>
            <pc:sldMk cId="3655258363" sldId="435"/>
            <ac:spMk id="13" creationId="{C23D3FED-1A08-0F14-AC90-97657A1B02A4}"/>
          </ac:spMkLst>
        </pc:spChg>
        <pc:spChg chg="add mod">
          <ac:chgData name="Glen Jones" userId="e846aaca-4b24-4b13-b0d0-f2308e16b284" providerId="ADAL" clId="{ED47ACC3-9597-4D89-A1DC-43CF280EF274}" dt="2026-04-08T13:25:25.032" v="451" actId="1076"/>
          <ac:spMkLst>
            <pc:docMk/>
            <pc:sldMk cId="3655258363" sldId="435"/>
            <ac:spMk id="14" creationId="{6D7BDE40-904D-2F33-2203-423F86F34247}"/>
          </ac:spMkLst>
        </pc:spChg>
        <pc:spChg chg="add mod">
          <ac:chgData name="Glen Jones" userId="e846aaca-4b24-4b13-b0d0-f2308e16b284" providerId="ADAL" clId="{ED47ACC3-9597-4D89-A1DC-43CF280EF274}" dt="2026-04-08T13:25:28.184" v="465" actId="27636"/>
          <ac:spMkLst>
            <pc:docMk/>
            <pc:sldMk cId="3655258363" sldId="435"/>
            <ac:spMk id="15" creationId="{3BE2F93D-70F7-C2CC-ADD3-5F828C3E3248}"/>
          </ac:spMkLst>
        </pc:spChg>
        <pc:spChg chg="mod">
          <ac:chgData name="Glen Jones" userId="e846aaca-4b24-4b13-b0d0-f2308e16b284" providerId="ADAL" clId="{ED47ACC3-9597-4D89-A1DC-43CF280EF274}" dt="2026-04-08T13:23:38.468" v="414" actId="20577"/>
          <ac:spMkLst>
            <pc:docMk/>
            <pc:sldMk cId="3655258363" sldId="435"/>
            <ac:spMk id="16" creationId="{253EB715-B7BB-D937-C255-1E6E23DA7F39}"/>
          </ac:spMkLst>
        </pc:spChg>
        <pc:spChg chg="mod">
          <ac:chgData name="Glen Jones" userId="e846aaca-4b24-4b13-b0d0-f2308e16b284" providerId="ADAL" clId="{ED47ACC3-9597-4D89-A1DC-43CF280EF274}" dt="2026-04-08T13:25:01.499" v="439" actId="1076"/>
          <ac:spMkLst>
            <pc:docMk/>
            <pc:sldMk cId="3655258363" sldId="435"/>
            <ac:spMk id="17" creationId="{934B59BC-0865-A0C0-80C3-EFCDBBAD6ACB}"/>
          </ac:spMkLst>
        </pc:spChg>
        <pc:spChg chg="mod">
          <ac:chgData name="Glen Jones" userId="e846aaca-4b24-4b13-b0d0-f2308e16b284" providerId="ADAL" clId="{ED47ACC3-9597-4D89-A1DC-43CF280EF274}" dt="2026-04-08T13:25:01.499" v="439" actId="1076"/>
          <ac:spMkLst>
            <pc:docMk/>
            <pc:sldMk cId="3655258363" sldId="435"/>
            <ac:spMk id="18" creationId="{489FE216-3F07-EC09-29AB-110A8591AD91}"/>
          </ac:spMkLst>
        </pc:spChg>
        <pc:spChg chg="mod">
          <ac:chgData name="Glen Jones" userId="e846aaca-4b24-4b13-b0d0-f2308e16b284" providerId="ADAL" clId="{ED47ACC3-9597-4D89-A1DC-43CF280EF274}" dt="2026-04-08T13:25:01.499" v="439" actId="1076"/>
          <ac:spMkLst>
            <pc:docMk/>
            <pc:sldMk cId="3655258363" sldId="435"/>
            <ac:spMk id="20" creationId="{44C626AD-3630-0334-ADB5-3F3240F7AA05}"/>
          </ac:spMkLst>
        </pc:spChg>
        <pc:spChg chg="add mod">
          <ac:chgData name="Glen Jones" userId="e846aaca-4b24-4b13-b0d0-f2308e16b284" providerId="ADAL" clId="{ED47ACC3-9597-4D89-A1DC-43CF280EF274}" dt="2026-04-08T13:25:25.032" v="451" actId="1076"/>
          <ac:spMkLst>
            <pc:docMk/>
            <pc:sldMk cId="3655258363" sldId="435"/>
            <ac:spMk id="22" creationId="{07FE8CD5-615D-88BC-7DA8-E5554687D728}"/>
          </ac:spMkLst>
        </pc:spChg>
        <pc:picChg chg="add mod ord">
          <ac:chgData name="Glen Jones" userId="e846aaca-4b24-4b13-b0d0-f2308e16b284" providerId="ADAL" clId="{ED47ACC3-9597-4D89-A1DC-43CF280EF274}" dt="2026-04-08T13:23:27.133" v="400" actId="167"/>
          <ac:picMkLst>
            <pc:docMk/>
            <pc:sldMk cId="3655258363" sldId="435"/>
            <ac:picMk id="5" creationId="{7E2F1E75-FAD2-2254-9425-7F1116B19A9D}"/>
          </ac:picMkLst>
        </pc:picChg>
        <pc:picChg chg="add mod">
          <ac:chgData name="Glen Jones" userId="e846aaca-4b24-4b13-b0d0-f2308e16b284" providerId="ADAL" clId="{ED47ACC3-9597-4D89-A1DC-43CF280EF274}" dt="2026-04-08T13:23:23.556" v="399"/>
          <ac:picMkLst>
            <pc:docMk/>
            <pc:sldMk cId="3655258363" sldId="435"/>
            <ac:picMk id="9" creationId="{6BF7C458-1549-B195-1E13-07CE37CC4639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B67055-1841-1D22-AFD8-CC2CBCF2B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B4F1A7B-034D-9592-A347-2C207C8640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7A3C07-8A78-043C-91A5-FFC2799C6D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D0902C-DD81-3D04-120A-1C01D1FED4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91681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C2A30B-902A-0284-8CC6-E0A22F68A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E32716-3FBB-A389-F5BC-9880D4E459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8A7492-C739-04EE-2D83-D08D0B386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A28DE-2224-8AB0-F7EE-593EA36E4CB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596696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2AAEA8-132A-539D-AB20-A1B48C8499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2E3F886-5EE0-7C33-423D-30B9F398B1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766BA23-1029-4E03-30A2-5C5751628D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7DE713-5E66-AF51-89E8-D9A73A769E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5804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8CA838-2E70-F6ED-ED8E-A9E9BA60B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FB0AF3C-A420-A4CC-9DF9-94FE94E64D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19F842D-C480-1925-4BCF-B0B0F0E61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F3F798-FF58-9055-FAB2-FCC810EFADD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2153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8E193B-0FB5-A039-46A7-FFB968849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094076-F28A-1F30-7E23-E73C3F848B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009D52-0FD4-17E2-0A96-B13F343836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88E34-958D-094D-F38C-20E9375E10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44018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microsoft.com/office/2007/relationships/hdphoto" Target="../media/hdphoto1.wdp"/><Relationship Id="rId4" Type="http://schemas.openxmlformats.org/officeDocument/2006/relationships/image" Target="../media/image15.png"/><Relationship Id="rId9" Type="http://schemas.microsoft.com/office/2007/relationships/hdphoto" Target="../media/hdphoto3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re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play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89580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2307603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3E2D0-D75B-B39F-1268-AE57C8EC8C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DB187F16-640F-7BD9-D70D-BBD679B52B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5F3B4-90E8-032E-A572-DF8533835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Some bases can be used on their own. These are </a:t>
            </a:r>
            <a:r>
              <a:rPr lang="en-GB" sz="4400" u="sng" dirty="0">
                <a:solidFill>
                  <a:schemeClr val="bg1">
                    <a:lumMod val="95000"/>
                  </a:schemeClr>
                </a:solidFill>
              </a:rPr>
              <a:t>free bases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3A4FBC2-4E6A-67EE-139D-8B7FEC4E6F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0EEE239-705D-B837-E2F5-D0F053B8F0D8}"/>
              </a:ext>
            </a:extLst>
          </p:cNvPr>
          <p:cNvSpPr txBox="1">
            <a:spLocks/>
          </p:cNvSpPr>
          <p:nvPr/>
        </p:nvSpPr>
        <p:spPr>
          <a:xfrm>
            <a:off x="4509193" y="2100399"/>
            <a:ext cx="3263835" cy="52646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0DF806C-B2D6-B248-CFF7-F1BB4B8DFA6A}"/>
              </a:ext>
            </a:extLst>
          </p:cNvPr>
          <p:cNvSpPr txBox="1">
            <a:spLocks/>
          </p:cNvSpPr>
          <p:nvPr/>
        </p:nvSpPr>
        <p:spPr>
          <a:xfrm>
            <a:off x="3088096" y="3196407"/>
            <a:ext cx="1633050" cy="526460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C2FCAF3-A4B4-D321-6B20-AA2898639A7B}"/>
              </a:ext>
            </a:extLst>
          </p:cNvPr>
          <p:cNvSpPr txBox="1">
            <a:spLocks/>
          </p:cNvSpPr>
          <p:nvPr/>
        </p:nvSpPr>
        <p:spPr>
          <a:xfrm>
            <a:off x="5011569" y="3196407"/>
            <a:ext cx="2168862" cy="5264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04BE220-AB97-9D2F-B1F5-6CA5D0E990A3}"/>
              </a:ext>
            </a:extLst>
          </p:cNvPr>
          <p:cNvSpPr txBox="1">
            <a:spLocks/>
          </p:cNvSpPr>
          <p:nvPr/>
        </p:nvSpPr>
        <p:spPr>
          <a:xfrm>
            <a:off x="7382285" y="3223795"/>
            <a:ext cx="1633050" cy="5264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42F807CD-359E-1EC4-CC49-C4E3011DFC34}"/>
              </a:ext>
            </a:extLst>
          </p:cNvPr>
          <p:cNvSpPr/>
          <p:nvPr/>
        </p:nvSpPr>
        <p:spPr>
          <a:xfrm rot="3078172">
            <a:off x="4457829" y="2287038"/>
            <a:ext cx="491145" cy="102001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5923B779-0B5E-F736-A66B-51599E9EB80C}"/>
              </a:ext>
            </a:extLst>
          </p:cNvPr>
          <p:cNvSpPr/>
          <p:nvPr/>
        </p:nvSpPr>
        <p:spPr>
          <a:xfrm>
            <a:off x="5790543" y="2626860"/>
            <a:ext cx="622141" cy="569548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DD7ACF66-7D4D-D6BC-1831-5468226FF23F}"/>
              </a:ext>
            </a:extLst>
          </p:cNvPr>
          <p:cNvSpPr/>
          <p:nvPr/>
        </p:nvSpPr>
        <p:spPr>
          <a:xfrm rot="18932144">
            <a:off x="7191837" y="2376484"/>
            <a:ext cx="558035" cy="8411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75BE9D6-B77F-AC51-F6D3-95A4D4BABB52}"/>
              </a:ext>
            </a:extLst>
          </p:cNvPr>
          <p:cNvSpPr txBox="1">
            <a:spLocks/>
          </p:cNvSpPr>
          <p:nvPr/>
        </p:nvSpPr>
        <p:spPr>
          <a:xfrm>
            <a:off x="3088096" y="3877111"/>
            <a:ext cx="1633050" cy="526460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071EEE9D-DD67-4A0E-543A-BC70D8A1F7A8}"/>
              </a:ext>
            </a:extLst>
          </p:cNvPr>
          <p:cNvSpPr txBox="1">
            <a:spLocks/>
          </p:cNvSpPr>
          <p:nvPr/>
        </p:nvSpPr>
        <p:spPr>
          <a:xfrm>
            <a:off x="5011569" y="3877111"/>
            <a:ext cx="2168862" cy="5264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9D2DF6B-1039-020C-080E-2FB884C6173D}"/>
              </a:ext>
            </a:extLst>
          </p:cNvPr>
          <p:cNvSpPr txBox="1">
            <a:spLocks/>
          </p:cNvSpPr>
          <p:nvPr/>
        </p:nvSpPr>
        <p:spPr>
          <a:xfrm>
            <a:off x="7382285" y="3904499"/>
            <a:ext cx="1633050" cy="5264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657AF6F-C63C-8C28-D76D-D0C13F272A84}"/>
              </a:ext>
            </a:extLst>
          </p:cNvPr>
          <p:cNvSpPr txBox="1">
            <a:spLocks/>
          </p:cNvSpPr>
          <p:nvPr/>
        </p:nvSpPr>
        <p:spPr>
          <a:xfrm>
            <a:off x="2933090" y="4672597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base.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719C33F-EC34-839A-E626-BDBF94D6B853}"/>
              </a:ext>
            </a:extLst>
          </p:cNvPr>
          <p:cNvSpPr txBox="1">
            <a:spLocks/>
          </p:cNvSpPr>
          <p:nvPr/>
        </p:nvSpPr>
        <p:spPr>
          <a:xfrm>
            <a:off x="2933089" y="5562045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and so it is a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base.</a:t>
            </a:r>
          </a:p>
        </p:txBody>
      </p:sp>
    </p:spTree>
    <p:extLst>
      <p:ext uri="{BB962C8B-B14F-4D97-AF65-F5344CB8AC3E}">
        <p14:creationId xmlns:p14="http://schemas.microsoft.com/office/powerpoint/2010/main" val="3736203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24464-8064-C50F-51D7-E457DE7968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1D4DE9D8-62E6-4E1F-2F03-FE46C33F9A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68517-0261-6A7E-0278-BC38C0B89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Some bases can </a:t>
            </a:r>
            <a:r>
              <a:rPr lang="en-GB" sz="4400" u="sng" dirty="0">
                <a:solidFill>
                  <a:schemeClr val="bg1">
                    <a:lumMod val="95000"/>
                  </a:schemeClr>
                </a:solidFill>
              </a:rPr>
              <a:t>NOT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 be used on their own. These are </a:t>
            </a:r>
            <a:r>
              <a:rPr lang="en-GB" sz="4400" u="sng" dirty="0">
                <a:solidFill>
                  <a:schemeClr val="bg1">
                    <a:lumMod val="95000"/>
                  </a:schemeClr>
                </a:solidFill>
              </a:rPr>
              <a:t>bound bases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4AB1046-486C-69A3-3BAC-B642561A0A9D}"/>
              </a:ext>
            </a:extLst>
          </p:cNvPr>
          <p:cNvSpPr txBox="1">
            <a:spLocks/>
          </p:cNvSpPr>
          <p:nvPr/>
        </p:nvSpPr>
        <p:spPr>
          <a:xfrm>
            <a:off x="4509193" y="2100399"/>
            <a:ext cx="3263835" cy="52646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constructing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B7FF39EA-D5C4-6AF6-4903-581CA15275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593F4A3-669B-5F24-565B-1D6AF36A2750}"/>
              </a:ext>
            </a:extLst>
          </p:cNvPr>
          <p:cNvSpPr txBox="1">
            <a:spLocks/>
          </p:cNvSpPr>
          <p:nvPr/>
        </p:nvSpPr>
        <p:spPr>
          <a:xfrm>
            <a:off x="3088096" y="3196407"/>
            <a:ext cx="1633050" cy="526460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FD841EF-656E-71CE-F877-1B67A653ED25}"/>
              </a:ext>
            </a:extLst>
          </p:cNvPr>
          <p:cNvSpPr txBox="1">
            <a:spLocks/>
          </p:cNvSpPr>
          <p:nvPr/>
        </p:nvSpPr>
        <p:spPr>
          <a:xfrm>
            <a:off x="5011569" y="3196407"/>
            <a:ext cx="2168862" cy="5264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struct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DA765FF-AA92-F377-EADA-3F72E5353A7E}"/>
              </a:ext>
            </a:extLst>
          </p:cNvPr>
          <p:cNvSpPr txBox="1">
            <a:spLocks/>
          </p:cNvSpPr>
          <p:nvPr/>
        </p:nvSpPr>
        <p:spPr>
          <a:xfrm>
            <a:off x="7382285" y="3223795"/>
            <a:ext cx="1633050" cy="5264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Down 10">
            <a:extLst>
              <a:ext uri="{FF2B5EF4-FFF2-40B4-BE49-F238E27FC236}">
                <a16:creationId xmlns:a16="http://schemas.microsoft.com/office/drawing/2014/main" id="{6F149929-9891-E154-0BDF-8D741E031AF2}"/>
              </a:ext>
            </a:extLst>
          </p:cNvPr>
          <p:cNvSpPr/>
          <p:nvPr/>
        </p:nvSpPr>
        <p:spPr>
          <a:xfrm rot="3078172">
            <a:off x="4385803" y="2437019"/>
            <a:ext cx="491145" cy="83544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F1F29BDC-0B94-64CE-9290-CA6A1D220784}"/>
              </a:ext>
            </a:extLst>
          </p:cNvPr>
          <p:cNvSpPr/>
          <p:nvPr/>
        </p:nvSpPr>
        <p:spPr>
          <a:xfrm>
            <a:off x="5790543" y="2626860"/>
            <a:ext cx="622141" cy="569548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Down 12">
            <a:extLst>
              <a:ext uri="{FF2B5EF4-FFF2-40B4-BE49-F238E27FC236}">
                <a16:creationId xmlns:a16="http://schemas.microsoft.com/office/drawing/2014/main" id="{02F80CA8-9D1B-F09A-31FD-347086A2C83F}"/>
              </a:ext>
            </a:extLst>
          </p:cNvPr>
          <p:cNvSpPr/>
          <p:nvPr/>
        </p:nvSpPr>
        <p:spPr>
          <a:xfrm rot="18932144">
            <a:off x="7273856" y="2577144"/>
            <a:ext cx="558035" cy="60693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A1677E5-328C-9EA8-37BE-4DB7FD5CC536}"/>
              </a:ext>
            </a:extLst>
          </p:cNvPr>
          <p:cNvSpPr txBox="1">
            <a:spLocks/>
          </p:cNvSpPr>
          <p:nvPr/>
        </p:nvSpPr>
        <p:spPr>
          <a:xfrm>
            <a:off x="3088096" y="3877111"/>
            <a:ext cx="1633050" cy="526460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B487E040-E5C4-2E43-B89C-33BE8F01DA61}"/>
              </a:ext>
            </a:extLst>
          </p:cNvPr>
          <p:cNvSpPr txBox="1">
            <a:spLocks/>
          </p:cNvSpPr>
          <p:nvPr/>
        </p:nvSpPr>
        <p:spPr>
          <a:xfrm>
            <a:off x="5011569" y="3877111"/>
            <a:ext cx="2168862" cy="526460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07CB561-A447-ED77-EDA1-BD2F8904D286}"/>
              </a:ext>
            </a:extLst>
          </p:cNvPr>
          <p:cNvSpPr txBox="1">
            <a:spLocks/>
          </p:cNvSpPr>
          <p:nvPr/>
        </p:nvSpPr>
        <p:spPr>
          <a:xfrm>
            <a:off x="7382285" y="3904499"/>
            <a:ext cx="1633050" cy="526460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A3F7B59-4E85-1EA9-6E91-BDFE6FE89433}"/>
              </a:ext>
            </a:extLst>
          </p:cNvPr>
          <p:cNvSpPr txBox="1">
            <a:spLocks/>
          </p:cNvSpPr>
          <p:nvPr/>
        </p:nvSpPr>
        <p:spPr>
          <a:xfrm>
            <a:off x="2933090" y="4672597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the base.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CE441DC-556F-9364-F0CC-6E8EBB3B8FE5}"/>
              </a:ext>
            </a:extLst>
          </p:cNvPr>
          <p:cNvSpPr txBox="1">
            <a:spLocks/>
          </p:cNvSpPr>
          <p:nvPr/>
        </p:nvSpPr>
        <p:spPr>
          <a:xfrm>
            <a:off x="2933089" y="5562045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Struct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NOT a word and so it is a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base.</a:t>
            </a:r>
          </a:p>
        </p:txBody>
      </p:sp>
    </p:spTree>
    <p:extLst>
      <p:ext uri="{BB962C8B-B14F-4D97-AF65-F5344CB8AC3E}">
        <p14:creationId xmlns:p14="http://schemas.microsoft.com/office/powerpoint/2010/main" val="179619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6DB540-66EA-DDF4-4FAF-8E582DD7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EDA9D80-B423-1B3A-48D0-4BAF1A4FFC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38706B-BDAE-8243-D32B-A1F23F5C31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7B59301-939A-9F31-7AAD-2DBF0AB897A9}"/>
              </a:ext>
            </a:extLst>
          </p:cNvPr>
          <p:cNvSpPr txBox="1">
            <a:spLocks/>
          </p:cNvSpPr>
          <p:nvPr/>
        </p:nvSpPr>
        <p:spPr>
          <a:xfrm>
            <a:off x="5790894" y="22461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EFD52-D1E9-FA13-2665-3A909AD450F1}"/>
              </a:ext>
            </a:extLst>
          </p:cNvPr>
          <p:cNvSpPr txBox="1">
            <a:spLocks/>
          </p:cNvSpPr>
          <p:nvPr/>
        </p:nvSpPr>
        <p:spPr>
          <a:xfrm>
            <a:off x="8348011" y="22461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151D285-74B6-8F80-0E9F-E27D35CF6B57}"/>
              </a:ext>
            </a:extLst>
          </p:cNvPr>
          <p:cNvSpPr/>
          <p:nvPr/>
        </p:nvSpPr>
        <p:spPr>
          <a:xfrm>
            <a:off x="7853870" y="238661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3C78C39E-9E91-DE40-5339-95EC387170F2}"/>
              </a:ext>
            </a:extLst>
          </p:cNvPr>
          <p:cNvSpPr/>
          <p:nvPr/>
        </p:nvSpPr>
        <p:spPr>
          <a:xfrm>
            <a:off x="4321331" y="2347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4A2241F-B98F-5A69-1968-B428C146CF30}"/>
              </a:ext>
            </a:extLst>
          </p:cNvPr>
          <p:cNvSpPr txBox="1">
            <a:spLocks/>
          </p:cNvSpPr>
          <p:nvPr/>
        </p:nvSpPr>
        <p:spPr>
          <a:xfrm>
            <a:off x="5790894" y="32147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F79D3B9-0A7D-87F0-6AA9-15189B12324E}"/>
              </a:ext>
            </a:extLst>
          </p:cNvPr>
          <p:cNvSpPr txBox="1">
            <a:spLocks/>
          </p:cNvSpPr>
          <p:nvPr/>
        </p:nvSpPr>
        <p:spPr>
          <a:xfrm>
            <a:off x="1858444" y="21811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861ED5C-FB14-2B27-C383-F0E61C023F72}"/>
              </a:ext>
            </a:extLst>
          </p:cNvPr>
          <p:cNvSpPr txBox="1">
            <a:spLocks/>
          </p:cNvSpPr>
          <p:nvPr/>
        </p:nvSpPr>
        <p:spPr>
          <a:xfrm>
            <a:off x="8348012" y="321477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2C81608-897E-9AA8-3C4C-34D79EB09D7E}"/>
              </a:ext>
            </a:extLst>
          </p:cNvPr>
          <p:cNvSpPr txBox="1">
            <a:spLocks/>
          </p:cNvSpPr>
          <p:nvPr/>
        </p:nvSpPr>
        <p:spPr>
          <a:xfrm>
            <a:off x="1210962" y="723677"/>
            <a:ext cx="9823622" cy="117864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base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action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7ECBE7E-C9BE-0584-B785-013C73048751}"/>
              </a:ext>
            </a:extLst>
          </p:cNvPr>
          <p:cNvSpPr txBox="1">
            <a:spLocks/>
          </p:cNvSpPr>
          <p:nvPr/>
        </p:nvSpPr>
        <p:spPr>
          <a:xfrm>
            <a:off x="2966811" y="4233016"/>
            <a:ext cx="672207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so it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1F770EC-1144-5FD2-FCAB-8AC68F388C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7221" y="3043545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6810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3B6E12-D75B-8B64-02ED-9B626ABF60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EEAAE41-3A28-A126-07D4-223AB4067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73E2DC-95EE-D6DD-3762-D15E260D45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ABBACFD-630A-9B57-0FD4-466B253FF535}"/>
              </a:ext>
            </a:extLst>
          </p:cNvPr>
          <p:cNvSpPr txBox="1">
            <a:spLocks/>
          </p:cNvSpPr>
          <p:nvPr/>
        </p:nvSpPr>
        <p:spPr>
          <a:xfrm>
            <a:off x="1210962" y="723677"/>
            <a:ext cx="9823622" cy="117864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base 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jumping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20DB442-7539-49A5-2DC9-2D350967EE53}"/>
              </a:ext>
            </a:extLst>
          </p:cNvPr>
          <p:cNvSpPr txBox="1">
            <a:spLocks/>
          </p:cNvSpPr>
          <p:nvPr/>
        </p:nvSpPr>
        <p:spPr>
          <a:xfrm>
            <a:off x="2966811" y="4233016"/>
            <a:ext cx="672207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so it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base.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47540AF-F1C7-9822-D242-4660C466D31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58B21EC-0E1F-AD60-564E-7A51B07929C7}"/>
              </a:ext>
            </a:extLst>
          </p:cNvPr>
          <p:cNvSpPr txBox="1">
            <a:spLocks/>
          </p:cNvSpPr>
          <p:nvPr/>
        </p:nvSpPr>
        <p:spPr>
          <a:xfrm>
            <a:off x="5801261" y="22717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5A6351A-50CC-AC03-7E55-BDC523B314E4}"/>
              </a:ext>
            </a:extLst>
          </p:cNvPr>
          <p:cNvSpPr txBox="1">
            <a:spLocks/>
          </p:cNvSpPr>
          <p:nvPr/>
        </p:nvSpPr>
        <p:spPr>
          <a:xfrm>
            <a:off x="8358378" y="22717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8F8AEAD-DE88-6A2C-0895-F76CB63869CB}"/>
              </a:ext>
            </a:extLst>
          </p:cNvPr>
          <p:cNvSpPr/>
          <p:nvPr/>
        </p:nvSpPr>
        <p:spPr>
          <a:xfrm>
            <a:off x="7864237" y="241222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212F27D6-5BE8-6171-61E3-644A84739EBD}"/>
              </a:ext>
            </a:extLst>
          </p:cNvPr>
          <p:cNvSpPr/>
          <p:nvPr/>
        </p:nvSpPr>
        <p:spPr>
          <a:xfrm>
            <a:off x="4331698" y="237298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B926838A-EE5E-0772-F675-B48DA1997D5A}"/>
              </a:ext>
            </a:extLst>
          </p:cNvPr>
          <p:cNvSpPr txBox="1">
            <a:spLocks/>
          </p:cNvSpPr>
          <p:nvPr/>
        </p:nvSpPr>
        <p:spPr>
          <a:xfrm>
            <a:off x="5801261" y="324038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C276797-BD46-400B-18FA-C96AA1566E33}"/>
              </a:ext>
            </a:extLst>
          </p:cNvPr>
          <p:cNvSpPr txBox="1">
            <a:spLocks/>
          </p:cNvSpPr>
          <p:nvPr/>
        </p:nvSpPr>
        <p:spPr>
          <a:xfrm>
            <a:off x="1868811" y="2206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958A02F-2E2D-BEA1-BD8C-86D820C21110}"/>
              </a:ext>
            </a:extLst>
          </p:cNvPr>
          <p:cNvSpPr txBox="1">
            <a:spLocks/>
          </p:cNvSpPr>
          <p:nvPr/>
        </p:nvSpPr>
        <p:spPr>
          <a:xfrm>
            <a:off x="8358379" y="32403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185724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17" grpId="0" animBg="1"/>
      <p:bldP spid="19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FB1499-DFBE-BFEC-2016-45A8779D83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E2F1E75-FAD2-2254-9425-7F1116B19A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E540E-5042-1914-87E3-499E76A62F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53EB715-B7BB-D937-C255-1E6E23DA7F39}"/>
              </a:ext>
            </a:extLst>
          </p:cNvPr>
          <p:cNvSpPr txBox="1">
            <a:spLocks/>
          </p:cNvSpPr>
          <p:nvPr/>
        </p:nvSpPr>
        <p:spPr>
          <a:xfrm>
            <a:off x="1210962" y="723677"/>
            <a:ext cx="9823622" cy="117864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base in rejection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3797181-4726-E0FC-1A03-9CF6DFBF5F7A}"/>
              </a:ext>
            </a:extLst>
          </p:cNvPr>
          <p:cNvSpPr txBox="1">
            <a:spLocks/>
          </p:cNvSpPr>
          <p:nvPr/>
        </p:nvSpPr>
        <p:spPr>
          <a:xfrm>
            <a:off x="2321604" y="4382032"/>
            <a:ext cx="754878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NOT a word so it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08F824B-314F-C772-FB83-95A8ECFE3767}"/>
              </a:ext>
            </a:extLst>
          </p:cNvPr>
          <p:cNvSpPr txBox="1">
            <a:spLocks/>
          </p:cNvSpPr>
          <p:nvPr/>
        </p:nvSpPr>
        <p:spPr>
          <a:xfrm>
            <a:off x="7067755" y="22067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ject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FB7114A-2A4C-8969-B5E1-65EA809FEEBE}"/>
              </a:ext>
            </a:extLst>
          </p:cNvPr>
          <p:cNvSpPr txBox="1">
            <a:spLocks/>
          </p:cNvSpPr>
          <p:nvPr/>
        </p:nvSpPr>
        <p:spPr>
          <a:xfrm>
            <a:off x="9636349" y="22067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934B59BC-0865-A0C0-80C3-EFCDBBAD6ACB}"/>
              </a:ext>
            </a:extLst>
          </p:cNvPr>
          <p:cNvSpPr/>
          <p:nvPr/>
        </p:nvSpPr>
        <p:spPr>
          <a:xfrm>
            <a:off x="9115892" y="232693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489FE216-3F07-EC09-29AB-110A8591AD91}"/>
              </a:ext>
            </a:extLst>
          </p:cNvPr>
          <p:cNvSpPr/>
          <p:nvPr/>
        </p:nvSpPr>
        <p:spPr>
          <a:xfrm>
            <a:off x="3041427" y="232736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4C626AD-3630-0334-ADB5-3F3240F7AA05}"/>
              </a:ext>
            </a:extLst>
          </p:cNvPr>
          <p:cNvSpPr txBox="1">
            <a:spLocks/>
          </p:cNvSpPr>
          <p:nvPr/>
        </p:nvSpPr>
        <p:spPr>
          <a:xfrm>
            <a:off x="621897" y="21652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rejection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pic>
        <p:nvPicPr>
          <p:cNvPr id="9" name="Picture 8" descr="A picture containing wheel&#10;&#10;Description automatically generated">
            <a:extLst>
              <a:ext uri="{FF2B5EF4-FFF2-40B4-BE49-F238E27FC236}">
                <a16:creationId xmlns:a16="http://schemas.microsoft.com/office/drawing/2014/main" id="{6BF7C458-1549-B195-1E13-07CE37CC46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5AC9D2D5-98D9-ABC6-21F4-865AB3EAD40E}"/>
              </a:ext>
            </a:extLst>
          </p:cNvPr>
          <p:cNvSpPr txBox="1">
            <a:spLocks/>
          </p:cNvSpPr>
          <p:nvPr/>
        </p:nvSpPr>
        <p:spPr>
          <a:xfrm>
            <a:off x="4408544" y="216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C1A107A3-9669-9315-1F94-8F994A832B72}"/>
              </a:ext>
            </a:extLst>
          </p:cNvPr>
          <p:cNvSpPr/>
          <p:nvPr/>
        </p:nvSpPr>
        <p:spPr>
          <a:xfrm>
            <a:off x="6522567" y="23471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0EE4A06-FD0D-3F08-ECC2-645838E88859}"/>
              </a:ext>
            </a:extLst>
          </p:cNvPr>
          <p:cNvSpPr txBox="1">
            <a:spLocks/>
          </p:cNvSpPr>
          <p:nvPr/>
        </p:nvSpPr>
        <p:spPr>
          <a:xfrm>
            <a:off x="7067755" y="3135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throw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23D3FED-1A08-0F14-AC90-97657A1B02A4}"/>
              </a:ext>
            </a:extLst>
          </p:cNvPr>
          <p:cNvSpPr txBox="1">
            <a:spLocks/>
          </p:cNvSpPr>
          <p:nvPr/>
        </p:nvSpPr>
        <p:spPr>
          <a:xfrm>
            <a:off x="9636349" y="3135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 of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6D7BDE40-904D-2F33-2203-423F86F34247}"/>
              </a:ext>
            </a:extLst>
          </p:cNvPr>
          <p:cNvSpPr/>
          <p:nvPr/>
        </p:nvSpPr>
        <p:spPr>
          <a:xfrm>
            <a:off x="9115892" y="32557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BE2F93D-70F7-C2CC-ADD3-5F828C3E3248}"/>
              </a:ext>
            </a:extLst>
          </p:cNvPr>
          <p:cNvSpPr txBox="1">
            <a:spLocks/>
          </p:cNvSpPr>
          <p:nvPr/>
        </p:nvSpPr>
        <p:spPr>
          <a:xfrm>
            <a:off x="4408544" y="30940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 or again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07FE8CD5-615D-88BC-7DA8-E5554687D728}"/>
              </a:ext>
            </a:extLst>
          </p:cNvPr>
          <p:cNvSpPr/>
          <p:nvPr/>
        </p:nvSpPr>
        <p:spPr>
          <a:xfrm>
            <a:off x="6522567" y="3275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52583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1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1145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dirty="0" err="1">
                <a:solidFill>
                  <a:schemeClr val="bg1"/>
                </a:solidFill>
              </a:rPr>
              <a:t>jumpd</a:t>
            </a:r>
            <a:r>
              <a:rPr lang="en-GB" sz="3400" dirty="0">
                <a:solidFill>
                  <a:schemeClr val="bg1"/>
                </a:solidFill>
              </a:rPr>
              <a:t>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waled to the playground.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32509" y="504677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jumped</a:t>
            </a:r>
            <a:r>
              <a:rPr lang="en-GB" sz="3400" dirty="0">
                <a:solidFill>
                  <a:schemeClr val="bg1"/>
                </a:solidFill>
              </a:rPr>
              <a:t>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walked</a:t>
            </a:r>
            <a:r>
              <a:rPr lang="en-GB" sz="3400" dirty="0">
                <a:solidFill>
                  <a:schemeClr val="bg1"/>
                </a:solidFill>
              </a:rPr>
              <a:t> to the playground.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773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jumped over the puddle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then walked to the playground.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198616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</a:t>
            </a:r>
            <a:r>
              <a:rPr lang="en-GB" sz="3400" dirty="0" err="1">
                <a:solidFill>
                  <a:schemeClr val="bg1"/>
                </a:solidFill>
              </a:rPr>
              <a:t>rejecsion</a:t>
            </a:r>
            <a:r>
              <a:rPr lang="en-GB" sz="3400" dirty="0">
                <a:solidFill>
                  <a:schemeClr val="bg1"/>
                </a:solidFill>
              </a:rPr>
              <a:t>, he </a:t>
            </a:r>
            <a:r>
              <a:rPr lang="en-GB" sz="3400" dirty="0" err="1">
                <a:solidFill>
                  <a:schemeClr val="bg1"/>
                </a:solidFill>
              </a:rPr>
              <a:t>jumpd</a:t>
            </a:r>
            <a:r>
              <a:rPr lang="en-GB" sz="3400" dirty="0">
                <a:solidFill>
                  <a:schemeClr val="bg1"/>
                </a:solidFill>
              </a:rPr>
              <a:t> up,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plahed</a:t>
            </a:r>
            <a:r>
              <a:rPr lang="en-GB" sz="3400" dirty="0">
                <a:solidFill>
                  <a:schemeClr val="bg1"/>
                </a:solidFill>
              </a:rPr>
              <a:t> again and kept going.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6628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rejection</a:t>
            </a:r>
            <a:r>
              <a:rPr lang="en-GB" sz="3400" dirty="0">
                <a:solidFill>
                  <a:schemeClr val="bg1"/>
                </a:solidFill>
              </a:rPr>
              <a:t>, 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jumped</a:t>
            </a:r>
            <a:r>
              <a:rPr lang="en-GB" sz="3400" dirty="0">
                <a:solidFill>
                  <a:schemeClr val="bg1"/>
                </a:solidFill>
              </a:rPr>
              <a:t> up,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played</a:t>
            </a:r>
            <a:r>
              <a:rPr lang="en-GB" sz="3400" dirty="0">
                <a:solidFill>
                  <a:schemeClr val="bg1"/>
                </a:solidFill>
              </a:rPr>
              <a:t> again and kept going.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58317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rejection, he jumped up,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played again and kept going.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 &amp; Bound Morphemes!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903585"/>
            <a:ext cx="7459640" cy="3377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action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construction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rejection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1512711" y="5733168"/>
            <a:ext cx="964071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with meanings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3B58046-FEC0-3257-29CA-DE06BAEFA45A}"/>
              </a:ext>
            </a:extLst>
          </p:cNvPr>
          <p:cNvSpPr txBox="1">
            <a:spLocks/>
          </p:cNvSpPr>
          <p:nvPr/>
        </p:nvSpPr>
        <p:spPr>
          <a:xfrm>
            <a:off x="261254" y="4522859"/>
            <a:ext cx="26267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7231CC1-3D45-6A87-9C6D-F75E9C3812E7}"/>
              </a:ext>
            </a:extLst>
          </p:cNvPr>
          <p:cNvSpPr txBox="1">
            <a:spLocks/>
          </p:cNvSpPr>
          <p:nvPr/>
        </p:nvSpPr>
        <p:spPr>
          <a:xfrm>
            <a:off x="3285724" y="4522858"/>
            <a:ext cx="4922324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E54E4EF-49CC-019B-3788-233D5C0ECE44}"/>
              </a:ext>
            </a:extLst>
          </p:cNvPr>
          <p:cNvSpPr txBox="1">
            <a:spLocks/>
          </p:cNvSpPr>
          <p:nvPr/>
        </p:nvSpPr>
        <p:spPr>
          <a:xfrm>
            <a:off x="8605794" y="4522857"/>
            <a:ext cx="3324946" cy="195131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84613050-0A29-A1E7-444D-06E1BD259C9D}"/>
              </a:ext>
            </a:extLst>
          </p:cNvPr>
          <p:cNvSpPr/>
          <p:nvPr/>
        </p:nvSpPr>
        <p:spPr>
          <a:xfrm rot="1552860">
            <a:off x="2034193" y="2877503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8A26DE74-8BE9-153C-2736-5F5CC4C6AAFE}"/>
              </a:ext>
            </a:extLst>
          </p:cNvPr>
          <p:cNvSpPr/>
          <p:nvPr/>
        </p:nvSpPr>
        <p:spPr>
          <a:xfrm>
            <a:off x="5534689" y="2969362"/>
            <a:ext cx="869244" cy="175092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35886D42-8AA1-5B1F-AB66-1639315F48A3}"/>
              </a:ext>
            </a:extLst>
          </p:cNvPr>
          <p:cNvSpPr/>
          <p:nvPr/>
        </p:nvSpPr>
        <p:spPr>
          <a:xfrm rot="20124783">
            <a:off x="8471655" y="2690816"/>
            <a:ext cx="869244" cy="1951319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530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08C22AF-5977-685F-E54E-A4C6A92C7370}"/>
              </a:ext>
            </a:extLst>
          </p:cNvPr>
          <p:cNvSpPr txBox="1">
            <a:spLocks/>
          </p:cNvSpPr>
          <p:nvPr/>
        </p:nvSpPr>
        <p:spPr>
          <a:xfrm>
            <a:off x="334221" y="5907024"/>
            <a:ext cx="1159651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knowing the morphemes helps us spell!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</Words>
  <Application>Microsoft Office PowerPoint</Application>
  <PresentationFormat>Widescreen</PresentationFormat>
  <Paragraphs>180</Paragraphs>
  <Slides>20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Andika</vt:lpstr>
      <vt:lpstr>Office Theme</vt:lpstr>
      <vt:lpstr> How to Use this PowerPoint</vt:lpstr>
      <vt:lpstr>Free &amp; Bound Morphemes!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2026-04-22T10:32:50Z</dcterms:modified>
</cp:coreProperties>
</file>