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274" r:id="rId3"/>
    <p:sldId id="413" r:id="rId4"/>
    <p:sldId id="414" r:id="rId5"/>
    <p:sldId id="415" r:id="rId6"/>
    <p:sldId id="419" r:id="rId7"/>
    <p:sldId id="417" r:id="rId8"/>
    <p:sldId id="418" r:id="rId9"/>
    <p:sldId id="421" r:id="rId10"/>
    <p:sldId id="425" r:id="rId11"/>
    <p:sldId id="426" r:id="rId12"/>
    <p:sldId id="430" r:id="rId13"/>
    <p:sldId id="432" r:id="rId14"/>
    <p:sldId id="281" r:id="rId15"/>
    <p:sldId id="405" r:id="rId16"/>
    <p:sldId id="407" r:id="rId17"/>
    <p:sldId id="431" r:id="rId18"/>
    <p:sldId id="404" r:id="rId19"/>
    <p:sldId id="411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B14CEF-0E77-4784-B6B4-964B43564DA8}" v="3" dt="2026-06-01T13:19:01.0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9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3:19:01.076" v="2372"/>
      <pc:docMkLst>
        <pc:docMk/>
      </pc:docMkLst>
      <pc:sldChg chg="addSp delSp modSp mod addAnim delAnim modAnim modNotesTx">
        <pc:chgData name="Glen Jones" userId="e846aaca-4b24-4b13-b0d0-f2308e16b284" providerId="ADAL" clId="{ED47ACC3-9597-4D89-A1DC-43CF280EF274}" dt="2026-06-01T13:18:35.434" v="2370"/>
        <pc:sldMkLst>
          <pc:docMk/>
          <pc:sldMk cId="1531151529" sldId="407"/>
        </pc:sldMkLst>
      </pc:sldChg>
      <pc:sldChg chg="modAnim">
        <pc:chgData name="Glen Jones" userId="e846aaca-4b24-4b13-b0d0-f2308e16b284" providerId="ADAL" clId="{ED47ACC3-9597-4D89-A1DC-43CF280EF274}" dt="2026-06-01T13:19:01.076" v="2372"/>
        <pc:sldMkLst>
          <pc:docMk/>
          <pc:sldMk cId="1919254927" sldId="43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41456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90AB2-B709-782E-79F5-2991EDE36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78313F-6DDF-6F1D-EDE8-5B527C5FC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D0C1A7-9A7E-F4E8-BABC-AB8B763AA9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1D95AD-50F7-8B35-8E54-FE7570E618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16195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7DC3-14F6-E480-B091-C2681F2F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ADBD9-BBD6-439F-909E-CCF911BF0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1018D1-0CC2-8DC3-794E-72A15FDEB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3F548-BF99-F0BA-2852-22B60207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4235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 or redo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 something for fun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undo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prefix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undo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prefixes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do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redo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Re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prefix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redo.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redo or again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do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7B77F-3817-47F2-80BA-DF0322DBA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AB1298BF-6AFF-B99F-6B00-DF1D1B2D9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EE7E3096-36F5-1EA2-D933-2EB7997E8AC7}"/>
              </a:ext>
            </a:extLst>
          </p:cNvPr>
          <p:cNvSpPr txBox="1">
            <a:spLocks/>
          </p:cNvSpPr>
          <p:nvPr/>
        </p:nvSpPr>
        <p:spPr>
          <a:xfrm>
            <a:off x="4876901" y="272149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undo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F25A-EA8D-5623-FEAA-0227E13453EC}"/>
              </a:ext>
            </a:extLst>
          </p:cNvPr>
          <p:cNvSpPr txBox="1">
            <a:spLocks/>
          </p:cNvSpPr>
          <p:nvPr/>
        </p:nvSpPr>
        <p:spPr>
          <a:xfrm>
            <a:off x="834480" y="3949929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Prefixes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change the meaning of the word.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C28584-5702-DA83-D3D1-29ADD3768AE3}"/>
              </a:ext>
            </a:extLst>
          </p:cNvPr>
          <p:cNvSpPr txBox="1">
            <a:spLocks/>
          </p:cNvSpPr>
          <p:nvPr/>
        </p:nvSpPr>
        <p:spPr>
          <a:xfrm>
            <a:off x="468923" y="1203662"/>
            <a:ext cx="11254154" cy="124241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is the effect of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adding or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changing the prefixes?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E64C5F-19B6-58CD-2ABB-691B571EB68E}"/>
              </a:ext>
            </a:extLst>
          </p:cNvPr>
          <p:cNvSpPr txBox="1">
            <a:spLocks/>
          </p:cNvSpPr>
          <p:nvPr/>
        </p:nvSpPr>
        <p:spPr>
          <a:xfrm>
            <a:off x="7573458" y="269170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redo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445F6-F06D-5213-E69A-98A973BBBAA3}"/>
              </a:ext>
            </a:extLst>
          </p:cNvPr>
          <p:cNvSpPr txBox="1">
            <a:spLocks/>
          </p:cNvSpPr>
          <p:nvPr/>
        </p:nvSpPr>
        <p:spPr>
          <a:xfrm>
            <a:off x="2180344" y="269170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</p:spTree>
    <p:extLst>
      <p:ext uri="{BB962C8B-B14F-4D97-AF65-F5344CB8AC3E}">
        <p14:creationId xmlns:p14="http://schemas.microsoft.com/office/powerpoint/2010/main" val="2263848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" grpId="0" animBg="1"/>
      <p:bldP spid="33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74641" y="1434416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unhappy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27027" y="34709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484144" y="34709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990003" y="361142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57464" y="357218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27027" y="443958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opposite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994577" y="34059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unhappy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484145" y="443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38C9C3-642C-BD30-9A8B-3BA2F55DDD88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Un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4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744864" y="155746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unlock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B20B20F-ABC2-A832-A992-4E900F899AC5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D4A352-A834-8EA7-66BC-5FD6825761C5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lock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1E24769-E50F-2322-1394-DEE93E7D846F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2073EC3-9930-EDBF-E5D2-4E004AAF508E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890C03-5A85-572E-211B-C123F8CC733B}"/>
              </a:ext>
            </a:extLst>
          </p:cNvPr>
          <p:cNvSpPr txBox="1">
            <a:spLocks/>
          </p:cNvSpPr>
          <p:nvPr/>
        </p:nvSpPr>
        <p:spPr>
          <a:xfrm>
            <a:off x="5781168" y="44132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opposite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3D4FCB0-A9FA-80A7-508C-22DB5B1E1F2C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unlock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02E8CEE-1FFF-F698-CA2D-1DA0ED791A46}"/>
              </a:ext>
            </a:extLst>
          </p:cNvPr>
          <p:cNvSpPr txBox="1">
            <a:spLocks/>
          </p:cNvSpPr>
          <p:nvPr/>
        </p:nvSpPr>
        <p:spPr>
          <a:xfrm>
            <a:off x="8338286" y="441323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3D693D-1B11-E46E-A16D-2AEEAF832E75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Un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19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1345158" y="1475655"/>
            <a:ext cx="9058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unfair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6942B0C-12AF-4C80-6754-FCA5F280642C}"/>
              </a:ext>
            </a:extLst>
          </p:cNvPr>
          <p:cNvSpPr txBox="1">
            <a:spLocks/>
          </p:cNvSpPr>
          <p:nvPr/>
        </p:nvSpPr>
        <p:spPr>
          <a:xfrm>
            <a:off x="5864144" y="43816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opposite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D3A021F-C1E4-784D-EF51-A1D4534822A5}"/>
              </a:ext>
            </a:extLst>
          </p:cNvPr>
          <p:cNvSpPr txBox="1">
            <a:spLocks/>
          </p:cNvSpPr>
          <p:nvPr/>
        </p:nvSpPr>
        <p:spPr>
          <a:xfrm>
            <a:off x="8338285" y="437696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5FA3E0-99F2-7E6D-2D4F-EB01C53AC0E6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Un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3F05789-DD25-8F8D-7B1E-9C9216EE2BDF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0346DB5-8D2A-E23B-DC5B-0465BC8545ED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fair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B909F67C-6F49-80A2-5B6C-7E33CC0AAF15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7A3C989A-20CB-9A24-FCA1-4BACC21FABD7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31A2674-96C3-F353-EB29-513FC4088B19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unfair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4" grpId="0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76A91-DE3D-5D6B-8CDF-6D96A3D01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FFDB98D-659D-CE28-CA8B-ACC490A54A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0EC244-A268-A7F4-BB9C-21873D8E0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C42877-0B43-4AFC-D02C-0FB6C0C61175}"/>
              </a:ext>
            </a:extLst>
          </p:cNvPr>
          <p:cNvSpPr txBox="1"/>
          <p:nvPr/>
        </p:nvSpPr>
        <p:spPr>
          <a:xfrm>
            <a:off x="2159886" y="1496917"/>
            <a:ext cx="9058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u="sng" dirty="0">
                <a:solidFill>
                  <a:schemeClr val="bg1"/>
                </a:solidFill>
              </a:rPr>
              <a:t>rewrite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50A8EBB-A17E-A9E4-25C4-27988E68A9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70E2C0-104F-E00D-65A2-C1D8BFD12C4E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Re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2F9881-6EA8-A9D2-55C4-2A9E6FE09623}"/>
              </a:ext>
            </a:extLst>
          </p:cNvPr>
          <p:cNvSpPr txBox="1">
            <a:spLocks/>
          </p:cNvSpPr>
          <p:nvPr/>
        </p:nvSpPr>
        <p:spPr>
          <a:xfrm>
            <a:off x="5864144" y="43816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redo/ again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4D764-3768-1E4B-53F2-F84FC6254FD1}"/>
              </a:ext>
            </a:extLst>
          </p:cNvPr>
          <p:cNvSpPr txBox="1">
            <a:spLocks/>
          </p:cNvSpPr>
          <p:nvPr/>
        </p:nvSpPr>
        <p:spPr>
          <a:xfrm>
            <a:off x="8338285" y="437696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write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FEBE75-1682-2E2F-564E-B16645108ED2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ECD7361-0E01-506E-5AD3-1CBC88146AD9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29919213-ABDD-1A7F-ECEC-EBDE70AFF5A5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8426980F-7FA2-0F26-4749-357098D35B3E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C2031C6-0A87-2FD1-7B33-E1069940F2C8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rewrite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925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41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felt </a:t>
            </a:r>
            <a:r>
              <a:rPr lang="en-GB" sz="3400" dirty="0" err="1">
                <a:solidFill>
                  <a:schemeClr val="bg1"/>
                </a:solidFill>
              </a:rPr>
              <a:t>umhappy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sadlly</a:t>
            </a:r>
            <a:r>
              <a:rPr lang="en-GB" sz="3400" dirty="0">
                <a:solidFill>
                  <a:schemeClr val="bg1"/>
                </a:solidFill>
              </a:rPr>
              <a:t> sat alone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the game felt </a:t>
            </a:r>
            <a:r>
              <a:rPr lang="en-GB" sz="3400" dirty="0" err="1">
                <a:solidFill>
                  <a:schemeClr val="bg1"/>
                </a:solidFill>
              </a:rPr>
              <a:t>unplayfull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felt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unhappy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sadly</a:t>
            </a:r>
            <a:r>
              <a:rPr lang="en-GB" sz="3400" dirty="0">
                <a:solidFill>
                  <a:schemeClr val="bg1"/>
                </a:solidFill>
              </a:rPr>
              <a:t> sat alone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the game felt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unplayful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8599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felt unhappy and sadly sat alone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the game felt unplayful.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199384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answer was </a:t>
            </a:r>
            <a:r>
              <a:rPr lang="en-GB" sz="3400" dirty="0" err="1">
                <a:solidFill>
                  <a:schemeClr val="bg1"/>
                </a:solidFill>
              </a:rPr>
              <a:t>inncorrect</a:t>
            </a:r>
            <a:r>
              <a:rPr lang="en-GB" sz="3400" dirty="0">
                <a:solidFill>
                  <a:schemeClr val="bg1"/>
                </a:solidFill>
              </a:rPr>
              <a:t>, and the instructions were </a:t>
            </a:r>
            <a:r>
              <a:rPr lang="en-GB" sz="3400" dirty="0" err="1">
                <a:solidFill>
                  <a:schemeClr val="bg1"/>
                </a:solidFill>
              </a:rPr>
              <a:t>unhelpfull</a:t>
            </a:r>
            <a:r>
              <a:rPr lang="en-GB" sz="3400" dirty="0">
                <a:solidFill>
                  <a:schemeClr val="bg1"/>
                </a:solidFill>
              </a:rPr>
              <a:t>, so the work was </a:t>
            </a:r>
            <a:r>
              <a:rPr lang="en-GB" sz="3400" dirty="0" err="1">
                <a:solidFill>
                  <a:schemeClr val="bg1"/>
                </a:solidFill>
              </a:rPr>
              <a:t>mizunderstood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answer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incorrect</a:t>
            </a:r>
            <a:r>
              <a:rPr lang="en-GB" sz="3400" dirty="0">
                <a:solidFill>
                  <a:schemeClr val="bg1"/>
                </a:solidFill>
              </a:rPr>
              <a:t>, and the instructions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unhelpful</a:t>
            </a:r>
            <a:r>
              <a:rPr lang="en-GB" sz="3400" dirty="0">
                <a:solidFill>
                  <a:schemeClr val="bg1"/>
                </a:solidFill>
              </a:rPr>
              <a:t>, so the work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misunderstood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620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answer was incorrect, and the instructions were unhelpful, so the work was misunderstood.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a prefix?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087732" y="163667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5615" y="1936674"/>
            <a:ext cx="7068653" cy="339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redo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rewrite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retell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replay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undo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unzip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unlock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untie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unfair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mishear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cat!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dog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dog!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DE307-03E7-6492-1820-0F164F550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2B70965-7FCD-BF8A-DA8F-3D104485C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FBF69-52E2-257A-DACC-5D0FBB050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9A4C17B-0F74-47ED-3AB7-EAC4B9171B5A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F0233E-D90D-DE0C-334D-331FCBFD3738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7EE30A-9995-5B85-56A1-6E5B9B27B330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92EDA42-8CD0-8DD1-62CA-63680144691E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CE02797-FCA6-E569-5AB9-05BF318DC09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090DDF1-45B3-3EBC-39A7-0867E76821FF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D7A3C08-820E-E7D3-A4DE-8DACE58168CE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C6CCACF-FA08-A40A-9BE6-6A98EB2E0082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A30A0C-D5F4-2531-38BB-F6D46A0CBCC3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8B19F8-05A4-64C1-B9C4-4951E8A9C49F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A8C431D7-94D5-DB6C-9677-C9C4D6FB1664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4336CDBC-A40A-79D1-67A8-6E7CC7D2FDB2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55514D-F270-0783-1F00-2873AC09FB7F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help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549CCBD4-4E3E-3E0D-4D04-B19A5FA6EABC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059D27F-02BE-D59D-27CE-C00ACEB522B5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9B294985-3D6B-3CFC-0CBC-90E5A74C1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51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0158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705</Words>
  <Application>Microsoft Office PowerPoint</Application>
  <PresentationFormat>Widescreen</PresentationFormat>
  <Paragraphs>178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Andika</vt:lpstr>
      <vt:lpstr>Arial</vt:lpstr>
      <vt:lpstr>Office Theme</vt:lpstr>
      <vt:lpstr> How to Use this PowerPoint</vt:lpstr>
      <vt:lpstr>What is a prefix?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2026-06-01T13:19:03Z</dcterms:modified>
</cp:coreProperties>
</file>