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5"/>
  </p:notesMasterIdLst>
  <p:sldIdLst>
    <p:sldId id="390" r:id="rId2"/>
    <p:sldId id="274" r:id="rId3"/>
    <p:sldId id="413" r:id="rId4"/>
    <p:sldId id="414" r:id="rId5"/>
    <p:sldId id="415" r:id="rId6"/>
    <p:sldId id="419" r:id="rId7"/>
    <p:sldId id="421" r:id="rId8"/>
    <p:sldId id="425" r:id="rId9"/>
    <p:sldId id="426" r:id="rId10"/>
    <p:sldId id="430" r:id="rId11"/>
    <p:sldId id="432" r:id="rId12"/>
    <p:sldId id="405" r:id="rId13"/>
    <p:sldId id="407" r:id="rId14"/>
    <p:sldId id="433" r:id="rId15"/>
    <p:sldId id="434" r:id="rId16"/>
    <p:sldId id="436" r:id="rId17"/>
    <p:sldId id="435" r:id="rId18"/>
    <p:sldId id="437" r:id="rId19"/>
    <p:sldId id="431" r:id="rId20"/>
    <p:sldId id="438" r:id="rId21"/>
    <p:sldId id="404" r:id="rId22"/>
    <p:sldId id="411" r:id="rId23"/>
    <p:sldId id="277" r:id="rId24"/>
  </p:sldIdLst>
  <p:sldSz cx="12192000" cy="6858000"/>
  <p:notesSz cx="6858000" cy="9144000"/>
  <p:embeddedFontLst>
    <p:embeddedFont>
      <p:font typeface="Andika" panose="02000000000000000000" pitchFamily="2" charset="0"/>
      <p:regular r:id="rId26"/>
      <p:bold r:id="rId27"/>
      <p:italic r:id="rId28"/>
      <p:boldItalic r:id="rId29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6316D5ED-CCD1-2445-7995-6934166E934F}" name="Glen Jones" initials="GJ" userId="S::glen@emile-education.co.uk::e846aaca-4b24-4b13-b0d0-f2308e16b284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F8023"/>
    <a:srgbClr val="0B26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7" autoAdjust="0"/>
    <p:restoredTop sz="86441" autoAdjust="0"/>
  </p:normalViewPr>
  <p:slideViewPr>
    <p:cSldViewPr snapToGrid="0">
      <p:cViewPr varScale="1">
        <p:scale>
          <a:sx n="90" d="100"/>
          <a:sy n="90" d="100"/>
        </p:scale>
        <p:origin x="960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6/11/relationships/changesInfo" Target="changesInfos/changesInfo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3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presProps" Target="presProps.xml"/><Relationship Id="rId35" Type="http://schemas.microsoft.com/office/2018/10/relationships/authors" Target="authors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Glen Jones" userId="e846aaca-4b24-4b13-b0d0-f2308e16b284" providerId="ADAL" clId="{ED47ACC3-9597-4D89-A1DC-43CF280EF274}"/>
    <pc:docChg chg="undo custSel addSld delSld modSld sldOrd">
      <pc:chgData name="Glen Jones" userId="e846aaca-4b24-4b13-b0d0-f2308e16b284" providerId="ADAL" clId="{ED47ACC3-9597-4D89-A1DC-43CF280EF274}" dt="2026-04-22T10:32:19.733" v="2986" actId="47"/>
      <pc:docMkLst>
        <pc:docMk/>
      </pc:docMkLst>
      <pc:sldChg chg="modSp mod">
        <pc:chgData name="Glen Jones" userId="e846aaca-4b24-4b13-b0d0-f2308e16b284" providerId="ADAL" clId="{ED47ACC3-9597-4D89-A1DC-43CF280EF274}" dt="2026-04-09T11:04:06.147" v="2382" actId="20577"/>
        <pc:sldMkLst>
          <pc:docMk/>
          <pc:sldMk cId="4010327805" sldId="274"/>
        </pc:sldMkLst>
        <pc:spChg chg="mod">
          <ac:chgData name="Glen Jones" userId="e846aaca-4b24-4b13-b0d0-f2308e16b284" providerId="ADAL" clId="{ED47ACC3-9597-4D89-A1DC-43CF280EF274}" dt="2026-04-09T11:04:06.147" v="2382" actId="20577"/>
          <ac:spMkLst>
            <pc:docMk/>
            <pc:sldMk cId="4010327805" sldId="274"/>
            <ac:spMk id="2" creationId="{702E7211-B3C0-8C62-17A1-5F712D739FBA}"/>
          </ac:spMkLst>
        </pc:spChg>
      </pc:sldChg>
      <pc:sldChg chg="modSp mod">
        <pc:chgData name="Glen Jones" userId="e846aaca-4b24-4b13-b0d0-f2308e16b284" providerId="ADAL" clId="{ED47ACC3-9597-4D89-A1DC-43CF280EF274}" dt="2026-04-09T11:18:13.038" v="2808" actId="20577"/>
        <pc:sldMkLst>
          <pc:docMk/>
          <pc:sldMk cId="0" sldId="277"/>
        </pc:sldMkLst>
        <pc:spChg chg="mod">
          <ac:chgData name="Glen Jones" userId="e846aaca-4b24-4b13-b0d0-f2308e16b284" providerId="ADAL" clId="{ED47ACC3-9597-4D89-A1DC-43CF280EF274}" dt="2026-04-09T11:18:13.038" v="2808" actId="20577"/>
          <ac:spMkLst>
            <pc:docMk/>
            <pc:sldMk cId="0" sldId="277"/>
            <ac:spMk id="3" creationId="{14A98FF5-4F3C-D9B6-7AF1-1894F0939983}"/>
          </ac:spMkLst>
        </pc:spChg>
        <pc:spChg chg="mod">
          <ac:chgData name="Glen Jones" userId="e846aaca-4b24-4b13-b0d0-f2308e16b284" providerId="ADAL" clId="{ED47ACC3-9597-4D89-A1DC-43CF280EF274}" dt="2026-04-08T13:57:24.606" v="2135" actId="1076"/>
          <ac:spMkLst>
            <pc:docMk/>
            <pc:sldMk cId="0" sldId="277"/>
            <ac:spMk id="7" creationId="{36978792-A5EE-496B-B0E0-C6FD309BE292}"/>
          </ac:spMkLst>
        </pc:spChg>
      </pc:sldChg>
      <pc:sldChg chg="modSp del mod">
        <pc:chgData name="Glen Jones" userId="e846aaca-4b24-4b13-b0d0-f2308e16b284" providerId="ADAL" clId="{ED47ACC3-9597-4D89-A1DC-43CF280EF274}" dt="2026-04-22T10:32:19.733" v="2986" actId="47"/>
        <pc:sldMkLst>
          <pc:docMk/>
          <pc:sldMk cId="2837964923" sldId="363"/>
        </pc:sldMkLst>
      </pc:sldChg>
      <pc:sldChg chg="del">
        <pc:chgData name="Glen Jones" userId="e846aaca-4b24-4b13-b0d0-f2308e16b284" providerId="ADAL" clId="{ED47ACC3-9597-4D89-A1DC-43CF280EF274}" dt="2026-04-22T10:32:14.543" v="2985" actId="47"/>
        <pc:sldMkLst>
          <pc:docMk/>
          <pc:sldMk cId="473964269" sldId="375"/>
        </pc:sldMkLst>
      </pc:sldChg>
      <pc:sldChg chg="addSp delSp modSp mod modAnim">
        <pc:chgData name="Glen Jones" userId="e846aaca-4b24-4b13-b0d0-f2308e16b284" providerId="ADAL" clId="{ED47ACC3-9597-4D89-A1DC-43CF280EF274}" dt="2026-04-09T13:54:40.677" v="2965" actId="108"/>
        <pc:sldMkLst>
          <pc:docMk/>
          <pc:sldMk cId="2824952072" sldId="404"/>
        </pc:sldMkLst>
        <pc:spChg chg="add mod">
          <ac:chgData name="Glen Jones" userId="e846aaca-4b24-4b13-b0d0-f2308e16b284" providerId="ADAL" clId="{ED47ACC3-9597-4D89-A1DC-43CF280EF274}" dt="2026-04-09T13:54:23.759" v="2961" actId="20577"/>
          <ac:spMkLst>
            <pc:docMk/>
            <pc:sldMk cId="2824952072" sldId="404"/>
            <ac:spMk id="2" creationId="{B5D403DB-FF1F-07B5-ECD9-7AC6EDFD7A90}"/>
          </ac:spMkLst>
        </pc:spChg>
        <pc:spChg chg="mod">
          <ac:chgData name="Glen Jones" userId="e846aaca-4b24-4b13-b0d0-f2308e16b284" providerId="ADAL" clId="{ED47ACC3-9597-4D89-A1DC-43CF280EF274}" dt="2026-04-09T13:54:40.677" v="2965" actId="108"/>
          <ac:spMkLst>
            <pc:docMk/>
            <pc:sldMk cId="2824952072" sldId="404"/>
            <ac:spMk id="5" creationId="{F06F9C6C-47BB-A28B-43F6-F2218AAA3F4F}"/>
          </ac:spMkLst>
        </pc:spChg>
        <pc:spChg chg="mod">
          <ac:chgData name="Glen Jones" userId="e846aaca-4b24-4b13-b0d0-f2308e16b284" providerId="ADAL" clId="{ED47ACC3-9597-4D89-A1DC-43CF280EF274}" dt="2026-04-09T13:54:14.797" v="2956"/>
          <ac:spMkLst>
            <pc:docMk/>
            <pc:sldMk cId="2824952072" sldId="404"/>
            <ac:spMk id="7" creationId="{701AC5E5-F858-1376-1967-8E87160B40CF}"/>
          </ac:spMkLst>
        </pc:spChg>
      </pc:sldChg>
      <pc:sldChg chg="addSp delSp modSp mod delAnim modAnim">
        <pc:chgData name="Glen Jones" userId="e846aaca-4b24-4b13-b0d0-f2308e16b284" providerId="ADAL" clId="{ED47ACC3-9597-4D89-A1DC-43CF280EF274}" dt="2026-04-09T11:09:40.215" v="2436" actId="20577"/>
        <pc:sldMkLst>
          <pc:docMk/>
          <pc:sldMk cId="78502529" sldId="405"/>
        </pc:sldMkLst>
        <pc:spChg chg="mod">
          <ac:chgData name="Glen Jones" userId="e846aaca-4b24-4b13-b0d0-f2308e16b284" providerId="ADAL" clId="{ED47ACC3-9597-4D89-A1DC-43CF280EF274}" dt="2026-04-09T11:09:12.414" v="2408" actId="20577"/>
          <ac:spMkLst>
            <pc:docMk/>
            <pc:sldMk cId="78502529" sldId="405"/>
            <ac:spMk id="2" creationId="{14258DC2-2870-8FE9-4366-C3ADAF3E1C4D}"/>
          </ac:spMkLst>
        </pc:spChg>
        <pc:spChg chg="mod">
          <ac:chgData name="Glen Jones" userId="e846aaca-4b24-4b13-b0d0-f2308e16b284" providerId="ADAL" clId="{ED47ACC3-9597-4D89-A1DC-43CF280EF274}" dt="2026-04-08T13:50:10.343" v="1888"/>
          <ac:spMkLst>
            <pc:docMk/>
            <pc:sldMk cId="78502529" sldId="405"/>
            <ac:spMk id="3" creationId="{5B7CA9E1-4F92-1F6D-46AF-EA42BBC020AE}"/>
          </ac:spMkLst>
        </pc:spChg>
        <pc:spChg chg="add mod">
          <ac:chgData name="Glen Jones" userId="e846aaca-4b24-4b13-b0d0-f2308e16b284" providerId="ADAL" clId="{ED47ACC3-9597-4D89-A1DC-43CF280EF274}" dt="2026-04-09T11:09:18.960" v="2418" actId="20577"/>
          <ac:spMkLst>
            <pc:docMk/>
            <pc:sldMk cId="78502529" sldId="405"/>
            <ac:spMk id="5" creationId="{CB20B20F-ABC2-A832-A992-4E900F899AC5}"/>
          </ac:spMkLst>
        </pc:spChg>
        <pc:spChg chg="add mod">
          <ac:chgData name="Glen Jones" userId="e846aaca-4b24-4b13-b0d0-f2308e16b284" providerId="ADAL" clId="{ED47ACC3-9597-4D89-A1DC-43CF280EF274}" dt="2026-04-09T11:09:21.300" v="2422" actId="20577"/>
          <ac:spMkLst>
            <pc:docMk/>
            <pc:sldMk cId="78502529" sldId="405"/>
            <ac:spMk id="7" creationId="{A1D4A352-A834-8EA7-66BC-5FD6825761C5}"/>
          </ac:spMkLst>
        </pc:spChg>
        <pc:spChg chg="add mod">
          <ac:chgData name="Glen Jones" userId="e846aaca-4b24-4b13-b0d0-f2308e16b284" providerId="ADAL" clId="{ED47ACC3-9597-4D89-A1DC-43CF280EF274}" dt="2026-04-09T11:09:40.215" v="2436" actId="20577"/>
          <ac:spMkLst>
            <pc:docMk/>
            <pc:sldMk cId="78502529" sldId="405"/>
            <ac:spMk id="8" creationId="{4C3D693D-1B11-E46E-A16D-2AEEAF832E75}"/>
          </ac:spMkLst>
        </pc:spChg>
        <pc:spChg chg="add mod">
          <ac:chgData name="Glen Jones" userId="e846aaca-4b24-4b13-b0d0-f2308e16b284" providerId="ADAL" clId="{ED47ACC3-9597-4D89-A1DC-43CF280EF274}" dt="2026-04-08T13:55:01.332" v="2052" actId="1076"/>
          <ac:spMkLst>
            <pc:docMk/>
            <pc:sldMk cId="78502529" sldId="405"/>
            <ac:spMk id="9" creationId="{E1E24769-E50F-2322-1394-DEE93E7D846F}"/>
          </ac:spMkLst>
        </pc:spChg>
        <pc:spChg chg="add mod">
          <ac:chgData name="Glen Jones" userId="e846aaca-4b24-4b13-b0d0-f2308e16b284" providerId="ADAL" clId="{ED47ACC3-9597-4D89-A1DC-43CF280EF274}" dt="2026-04-08T13:55:01.332" v="2052" actId="1076"/>
          <ac:spMkLst>
            <pc:docMk/>
            <pc:sldMk cId="78502529" sldId="405"/>
            <ac:spMk id="10" creationId="{72073EC3-9930-EDBF-E5D2-4E004AAF508E}"/>
          </ac:spMkLst>
        </pc:spChg>
        <pc:spChg chg="add mod">
          <ac:chgData name="Glen Jones" userId="e846aaca-4b24-4b13-b0d0-f2308e16b284" providerId="ADAL" clId="{ED47ACC3-9597-4D89-A1DC-43CF280EF274}" dt="2026-04-09T11:09:24.318" v="2429" actId="20577"/>
          <ac:spMkLst>
            <pc:docMk/>
            <pc:sldMk cId="78502529" sldId="405"/>
            <ac:spMk id="14" creationId="{C2890C03-5A85-572E-211B-C123F8CC733B}"/>
          </ac:spMkLst>
        </pc:spChg>
        <pc:spChg chg="add mod">
          <ac:chgData name="Glen Jones" userId="e846aaca-4b24-4b13-b0d0-f2308e16b284" providerId="ADAL" clId="{ED47ACC3-9597-4D89-A1DC-43CF280EF274}" dt="2026-04-09T11:09:16.778" v="2415" actId="20577"/>
          <ac:spMkLst>
            <pc:docMk/>
            <pc:sldMk cId="78502529" sldId="405"/>
            <ac:spMk id="18" creationId="{C3D4FCB0-A9FA-80A7-508C-22DB5B1E1F2C}"/>
          </ac:spMkLst>
        </pc:spChg>
        <pc:spChg chg="add mod">
          <ac:chgData name="Glen Jones" userId="e846aaca-4b24-4b13-b0d0-f2308e16b284" providerId="ADAL" clId="{ED47ACC3-9597-4D89-A1DC-43CF280EF274}" dt="2026-04-09T11:09:37.965" v="2433" actId="20577"/>
          <ac:spMkLst>
            <pc:docMk/>
            <pc:sldMk cId="78502529" sldId="405"/>
            <ac:spMk id="19" creationId="{D02E8CEE-1FFF-F698-CA2D-1DA0ED791A46}"/>
          </ac:spMkLst>
        </pc:spChg>
      </pc:sldChg>
      <pc:sldChg chg="addSp delSp modSp mod addAnim delAnim modAnim modNotesTx">
        <pc:chgData name="Glen Jones" userId="e846aaca-4b24-4b13-b0d0-f2308e16b284" providerId="ADAL" clId="{ED47ACC3-9597-4D89-A1DC-43CF280EF274}" dt="2026-04-09T11:15:23.228" v="2648" actId="20577"/>
        <pc:sldMkLst>
          <pc:docMk/>
          <pc:sldMk cId="1531151529" sldId="407"/>
        </pc:sldMkLst>
        <pc:spChg chg="mod">
          <ac:chgData name="Glen Jones" userId="e846aaca-4b24-4b13-b0d0-f2308e16b284" providerId="ADAL" clId="{ED47ACC3-9597-4D89-A1DC-43CF280EF274}" dt="2026-04-09T11:15:15.935" v="2638" actId="20577"/>
          <ac:spMkLst>
            <pc:docMk/>
            <pc:sldMk cId="1531151529" sldId="407"/>
            <ac:spMk id="2" creationId="{0DC5DEA9-7006-CF67-5C53-815996D0BC53}"/>
          </ac:spMkLst>
        </pc:spChg>
        <pc:spChg chg="mod">
          <ac:chgData name="Glen Jones" userId="e846aaca-4b24-4b13-b0d0-f2308e16b284" providerId="ADAL" clId="{ED47ACC3-9597-4D89-A1DC-43CF280EF274}" dt="2026-04-08T13:50:12.413" v="1889"/>
          <ac:spMkLst>
            <pc:docMk/>
            <pc:sldMk cId="1531151529" sldId="407"/>
            <ac:spMk id="3" creationId="{0C79652A-93AE-3AF4-7FDE-8D9AF4FF9A2B}"/>
          </ac:spMkLst>
        </pc:spChg>
        <pc:spChg chg="add mod">
          <ac:chgData name="Glen Jones" userId="e846aaca-4b24-4b13-b0d0-f2308e16b284" providerId="ADAL" clId="{ED47ACC3-9597-4D89-A1DC-43CF280EF274}" dt="2026-04-09T11:10:08.922" v="2471" actId="20577"/>
          <ac:spMkLst>
            <pc:docMk/>
            <pc:sldMk cId="1531151529" sldId="407"/>
            <ac:spMk id="4" creationId="{EF5FA3E0-99F2-7E6D-2D4F-EB01C53AC0E6}"/>
          </ac:spMkLst>
        </pc:spChg>
        <pc:spChg chg="add mod">
          <ac:chgData name="Glen Jones" userId="e846aaca-4b24-4b13-b0d0-f2308e16b284" providerId="ADAL" clId="{ED47ACC3-9597-4D89-A1DC-43CF280EF274}" dt="2026-04-09T11:09:55.675" v="2453" actId="20577"/>
          <ac:spMkLst>
            <pc:docMk/>
            <pc:sldMk cId="1531151529" sldId="407"/>
            <ac:spMk id="8" creationId="{03F05789-DD25-8F8D-7B1E-9C9216EE2BDF}"/>
          </ac:spMkLst>
        </pc:spChg>
        <pc:spChg chg="add mod">
          <ac:chgData name="Glen Jones" userId="e846aaca-4b24-4b13-b0d0-f2308e16b284" providerId="ADAL" clId="{ED47ACC3-9597-4D89-A1DC-43CF280EF274}" dt="2026-04-09T11:15:18.728" v="2643" actId="20577"/>
          <ac:spMkLst>
            <pc:docMk/>
            <pc:sldMk cId="1531151529" sldId="407"/>
            <ac:spMk id="9" creationId="{D0346DB5-8D2A-E23B-DC5B-0465BC8545ED}"/>
          </ac:spMkLst>
        </pc:spChg>
        <pc:spChg chg="add mod">
          <ac:chgData name="Glen Jones" userId="e846aaca-4b24-4b13-b0d0-f2308e16b284" providerId="ADAL" clId="{ED47ACC3-9597-4D89-A1DC-43CF280EF274}" dt="2026-04-08T13:55:40.442" v="2062"/>
          <ac:spMkLst>
            <pc:docMk/>
            <pc:sldMk cId="1531151529" sldId="407"/>
            <ac:spMk id="11" creationId="{B909F67C-6F49-80A2-5B6C-7E33CC0AAF15}"/>
          </ac:spMkLst>
        </pc:spChg>
        <pc:spChg chg="add mod">
          <ac:chgData name="Glen Jones" userId="e846aaca-4b24-4b13-b0d0-f2308e16b284" providerId="ADAL" clId="{ED47ACC3-9597-4D89-A1DC-43CF280EF274}" dt="2026-04-08T13:55:40.442" v="2062"/>
          <ac:spMkLst>
            <pc:docMk/>
            <pc:sldMk cId="1531151529" sldId="407"/>
            <ac:spMk id="12" creationId="{7A3C989A-20CB-9A24-FCA1-4BACC21FABD7}"/>
          </ac:spMkLst>
        </pc:spChg>
        <pc:spChg chg="add mod">
          <ac:chgData name="Glen Jones" userId="e846aaca-4b24-4b13-b0d0-f2308e16b284" providerId="ADAL" clId="{ED47ACC3-9597-4D89-A1DC-43CF280EF274}" dt="2026-04-09T11:09:52.337" v="2450" actId="20577"/>
          <ac:spMkLst>
            <pc:docMk/>
            <pc:sldMk cId="1531151529" sldId="407"/>
            <ac:spMk id="13" creationId="{631A2674-96C3-F353-EB29-513FC4088B19}"/>
          </ac:spMkLst>
        </pc:spChg>
        <pc:spChg chg="add mod">
          <ac:chgData name="Glen Jones" userId="e846aaca-4b24-4b13-b0d0-f2308e16b284" providerId="ADAL" clId="{ED47ACC3-9597-4D89-A1DC-43CF280EF274}" dt="2026-04-09T11:10:02.746" v="2464" actId="20577"/>
          <ac:spMkLst>
            <pc:docMk/>
            <pc:sldMk cId="1531151529" sldId="407"/>
            <ac:spMk id="19" creationId="{56942B0C-12AF-4C80-6754-FCA5F280642C}"/>
          </ac:spMkLst>
        </pc:spChg>
        <pc:spChg chg="add mod">
          <ac:chgData name="Glen Jones" userId="e846aaca-4b24-4b13-b0d0-f2308e16b284" providerId="ADAL" clId="{ED47ACC3-9597-4D89-A1DC-43CF280EF274}" dt="2026-04-09T11:15:23.228" v="2648" actId="20577"/>
          <ac:spMkLst>
            <pc:docMk/>
            <pc:sldMk cId="1531151529" sldId="407"/>
            <ac:spMk id="22" creationId="{6D3A021F-C1E4-784D-EF51-A1D4534822A5}"/>
          </ac:spMkLst>
        </pc:spChg>
      </pc:sldChg>
      <pc:sldChg chg="addSp delSp modSp mod modAnim">
        <pc:chgData name="Glen Jones" userId="e846aaca-4b24-4b13-b0d0-f2308e16b284" providerId="ADAL" clId="{ED47ACC3-9597-4D89-A1DC-43CF280EF274}" dt="2026-04-09T13:55:31.720" v="2980" actId="6549"/>
        <pc:sldMkLst>
          <pc:docMk/>
          <pc:sldMk cId="2159073991" sldId="411"/>
        </pc:sldMkLst>
        <pc:spChg chg="add mod">
          <ac:chgData name="Glen Jones" userId="e846aaca-4b24-4b13-b0d0-f2308e16b284" providerId="ADAL" clId="{ED47ACC3-9597-4D89-A1DC-43CF280EF274}" dt="2026-04-09T13:55:31.720" v="2980" actId="6549"/>
          <ac:spMkLst>
            <pc:docMk/>
            <pc:sldMk cId="2159073991" sldId="411"/>
            <ac:spMk id="2" creationId="{94344D57-6BF7-5DC4-1837-721F5EC2D97F}"/>
          </ac:spMkLst>
        </pc:spChg>
        <pc:spChg chg="mod">
          <ac:chgData name="Glen Jones" userId="e846aaca-4b24-4b13-b0d0-f2308e16b284" providerId="ADAL" clId="{ED47ACC3-9597-4D89-A1DC-43CF280EF274}" dt="2026-04-09T13:55:15.904" v="2975" actId="108"/>
          <ac:spMkLst>
            <pc:docMk/>
            <pc:sldMk cId="2159073991" sldId="411"/>
            <ac:spMk id="5" creationId="{754E044A-D462-5A1C-CA9C-C9E8DDD6B002}"/>
          </ac:spMkLst>
        </pc:spChg>
        <pc:spChg chg="mod">
          <ac:chgData name="Glen Jones" userId="e846aaca-4b24-4b13-b0d0-f2308e16b284" providerId="ADAL" clId="{ED47ACC3-9597-4D89-A1DC-43CF280EF274}" dt="2026-04-09T13:55:24.107" v="2978" actId="6549"/>
          <ac:spMkLst>
            <pc:docMk/>
            <pc:sldMk cId="2159073991" sldId="411"/>
            <ac:spMk id="7" creationId="{4B61AE4A-0112-9150-6799-0DE8C8578EF6}"/>
          </ac:spMkLst>
        </pc:spChg>
      </pc:sldChg>
      <pc:sldChg chg="addSp delSp modSp add mod ord delAnim modAnim modNotesTx">
        <pc:chgData name="Glen Jones" userId="e846aaca-4b24-4b13-b0d0-f2308e16b284" providerId="ADAL" clId="{ED47ACC3-9597-4D89-A1DC-43CF280EF274}" dt="2026-04-08T11:54:39.383" v="244" actId="1076"/>
        <pc:sldMkLst>
          <pc:docMk/>
          <pc:sldMk cId="3197748305" sldId="419"/>
        </pc:sldMkLst>
        <pc:spChg chg="add mod">
          <ac:chgData name="Glen Jones" userId="e846aaca-4b24-4b13-b0d0-f2308e16b284" providerId="ADAL" clId="{ED47ACC3-9597-4D89-A1DC-43CF280EF274}" dt="2026-04-08T11:54:35.971" v="242" actId="1076"/>
          <ac:spMkLst>
            <pc:docMk/>
            <pc:sldMk cId="3197748305" sldId="419"/>
            <ac:spMk id="2" creationId="{7DCA5E2B-DD4C-F47E-ADB6-D9A902FC06A8}"/>
          </ac:spMkLst>
        </pc:spChg>
        <pc:spChg chg="mod">
          <ac:chgData name="Glen Jones" userId="e846aaca-4b24-4b13-b0d0-f2308e16b284" providerId="ADAL" clId="{ED47ACC3-9597-4D89-A1DC-43CF280EF274}" dt="2026-04-08T11:50:55.613" v="15" actId="6549"/>
          <ac:spMkLst>
            <pc:docMk/>
            <pc:sldMk cId="3197748305" sldId="419"/>
            <ac:spMk id="3" creationId="{6CD21B34-8EF5-14C0-66F0-2053323160C4}"/>
          </ac:spMkLst>
        </pc:spChg>
        <pc:spChg chg="mod">
          <ac:chgData name="Glen Jones" userId="e846aaca-4b24-4b13-b0d0-f2308e16b284" providerId="ADAL" clId="{ED47ACC3-9597-4D89-A1DC-43CF280EF274}" dt="2026-04-08T11:54:37.443" v="243" actId="1076"/>
          <ac:spMkLst>
            <pc:docMk/>
            <pc:sldMk cId="3197748305" sldId="419"/>
            <ac:spMk id="4" creationId="{2CAEC61A-8A44-FF58-D38F-7B8B64156B6B}"/>
          </ac:spMkLst>
        </pc:spChg>
        <pc:spChg chg="mod">
          <ac:chgData name="Glen Jones" userId="e846aaca-4b24-4b13-b0d0-f2308e16b284" providerId="ADAL" clId="{ED47ACC3-9597-4D89-A1DC-43CF280EF274}" dt="2026-04-08T11:54:39.383" v="244" actId="1076"/>
          <ac:spMkLst>
            <pc:docMk/>
            <pc:sldMk cId="3197748305" sldId="419"/>
            <ac:spMk id="6" creationId="{3A35EC4B-1875-D7D1-43D4-997B8DE58C37}"/>
          </ac:spMkLst>
        </pc:spChg>
        <pc:spChg chg="mod">
          <ac:chgData name="Glen Jones" userId="e846aaca-4b24-4b13-b0d0-f2308e16b284" providerId="ADAL" clId="{ED47ACC3-9597-4D89-A1DC-43CF280EF274}" dt="2026-04-08T11:54:12.767" v="238" actId="27636"/>
          <ac:spMkLst>
            <pc:docMk/>
            <pc:sldMk cId="3197748305" sldId="419"/>
            <ac:spMk id="18" creationId="{3802D5F2-1FA8-E6E9-C45E-9A25E79924E1}"/>
          </ac:spMkLst>
        </pc:spChg>
      </pc:sldChg>
      <pc:sldChg chg="add">
        <pc:chgData name="Glen Jones" userId="e846aaca-4b24-4b13-b0d0-f2308e16b284" providerId="ADAL" clId="{ED47ACC3-9597-4D89-A1DC-43CF280EF274}" dt="2026-04-15T09:40:48.451" v="2983"/>
        <pc:sldMkLst>
          <pc:docMk/>
          <pc:sldMk cId="2044100170" sldId="421"/>
        </pc:sldMkLst>
      </pc:sldChg>
      <pc:sldChg chg="addSp delSp modSp add mod delAnim modAnim">
        <pc:chgData name="Glen Jones" userId="e846aaca-4b24-4b13-b0d0-f2308e16b284" providerId="ADAL" clId="{ED47ACC3-9597-4D89-A1DC-43CF280EF274}" dt="2026-04-08T12:12:52.862" v="561" actId="21"/>
        <pc:sldMkLst>
          <pc:docMk/>
          <pc:sldMk cId="918186146" sldId="425"/>
        </pc:sldMkLst>
        <pc:spChg chg="mod">
          <ac:chgData name="Glen Jones" userId="e846aaca-4b24-4b13-b0d0-f2308e16b284" providerId="ADAL" clId="{ED47ACC3-9597-4D89-A1DC-43CF280EF274}" dt="2026-04-08T12:06:34.253" v="425" actId="207"/>
          <ac:spMkLst>
            <pc:docMk/>
            <pc:sldMk cId="918186146" sldId="425"/>
            <ac:spMk id="2" creationId="{65C39573-EA8D-6289-32B2-457A040381F5}"/>
          </ac:spMkLst>
        </pc:spChg>
        <pc:spChg chg="mod">
          <ac:chgData name="Glen Jones" userId="e846aaca-4b24-4b13-b0d0-f2308e16b284" providerId="ADAL" clId="{ED47ACC3-9597-4D89-A1DC-43CF280EF274}" dt="2026-04-08T12:06:39.686" v="426" actId="207"/>
          <ac:spMkLst>
            <pc:docMk/>
            <pc:sldMk cId="918186146" sldId="425"/>
            <ac:spMk id="4" creationId="{836FE1FE-F0D3-6F11-3F7B-E6D000C885CA}"/>
          </ac:spMkLst>
        </pc:spChg>
        <pc:spChg chg="mod">
          <ac:chgData name="Glen Jones" userId="e846aaca-4b24-4b13-b0d0-f2308e16b284" providerId="ADAL" clId="{ED47ACC3-9597-4D89-A1DC-43CF280EF274}" dt="2026-04-08T12:06:44.113" v="427" actId="207"/>
          <ac:spMkLst>
            <pc:docMk/>
            <pc:sldMk cId="918186146" sldId="425"/>
            <ac:spMk id="5" creationId="{2DC70732-65A4-BC47-685D-618AF621D621}"/>
          </ac:spMkLst>
        </pc:spChg>
        <pc:spChg chg="mod">
          <ac:chgData name="Glen Jones" userId="e846aaca-4b24-4b13-b0d0-f2308e16b284" providerId="ADAL" clId="{ED47ACC3-9597-4D89-A1DC-43CF280EF274}" dt="2026-04-08T12:06:34.253" v="425" actId="207"/>
          <ac:spMkLst>
            <pc:docMk/>
            <pc:sldMk cId="918186146" sldId="425"/>
            <ac:spMk id="10" creationId="{EEB3E427-5888-306C-547F-A0C27F9ED463}"/>
          </ac:spMkLst>
        </pc:spChg>
        <pc:spChg chg="mod">
          <ac:chgData name="Glen Jones" userId="e846aaca-4b24-4b13-b0d0-f2308e16b284" providerId="ADAL" clId="{ED47ACC3-9597-4D89-A1DC-43CF280EF274}" dt="2026-04-08T12:06:39.686" v="426" actId="207"/>
          <ac:spMkLst>
            <pc:docMk/>
            <pc:sldMk cId="918186146" sldId="425"/>
            <ac:spMk id="11" creationId="{3C83819D-043B-C235-85C7-063C8C1CD7B0}"/>
          </ac:spMkLst>
        </pc:spChg>
        <pc:spChg chg="mod">
          <ac:chgData name="Glen Jones" userId="e846aaca-4b24-4b13-b0d0-f2308e16b284" providerId="ADAL" clId="{ED47ACC3-9597-4D89-A1DC-43CF280EF274}" dt="2026-04-08T12:06:44.113" v="427" actId="207"/>
          <ac:spMkLst>
            <pc:docMk/>
            <pc:sldMk cId="918186146" sldId="425"/>
            <ac:spMk id="12" creationId="{CBB1759A-6C92-21FB-F860-DBB3882DB48F}"/>
          </ac:spMkLst>
        </pc:spChg>
      </pc:sldChg>
      <pc:sldChg chg="addSp delSp modSp add mod modAnim">
        <pc:chgData name="Glen Jones" userId="e846aaca-4b24-4b13-b0d0-f2308e16b284" providerId="ADAL" clId="{ED47ACC3-9597-4D89-A1DC-43CF280EF274}" dt="2026-04-08T12:08:22.523" v="512" actId="20577"/>
        <pc:sldMkLst>
          <pc:docMk/>
          <pc:sldMk cId="2761761787" sldId="426"/>
        </pc:sldMkLst>
        <pc:spChg chg="mod">
          <ac:chgData name="Glen Jones" userId="e846aaca-4b24-4b13-b0d0-f2308e16b284" providerId="ADAL" clId="{ED47ACC3-9597-4D89-A1DC-43CF280EF274}" dt="2026-04-08T12:08:03.321" v="488" actId="14100"/>
          <ac:spMkLst>
            <pc:docMk/>
            <pc:sldMk cId="2761761787" sldId="426"/>
            <ac:spMk id="2" creationId="{A5684959-EFC3-276C-C039-ECF7039BF9DC}"/>
          </ac:spMkLst>
        </pc:spChg>
        <pc:spChg chg="mod">
          <ac:chgData name="Glen Jones" userId="e846aaca-4b24-4b13-b0d0-f2308e16b284" providerId="ADAL" clId="{ED47ACC3-9597-4D89-A1DC-43CF280EF274}" dt="2026-04-08T12:08:03.594" v="489" actId="14100"/>
          <ac:spMkLst>
            <pc:docMk/>
            <pc:sldMk cId="2761761787" sldId="426"/>
            <ac:spMk id="3" creationId="{81FB892C-A443-3FF8-650F-A72D4FFA2737}"/>
          </ac:spMkLst>
        </pc:spChg>
        <pc:spChg chg="mod">
          <ac:chgData name="Glen Jones" userId="e846aaca-4b24-4b13-b0d0-f2308e16b284" providerId="ADAL" clId="{ED47ACC3-9597-4D89-A1DC-43CF280EF274}" dt="2026-04-08T12:08:03.321" v="488" actId="14100"/>
          <ac:spMkLst>
            <pc:docMk/>
            <pc:sldMk cId="2761761787" sldId="426"/>
            <ac:spMk id="4" creationId="{56A0487B-0C99-D676-8A57-F22B27A31A0A}"/>
          </ac:spMkLst>
        </pc:spChg>
        <pc:spChg chg="mod">
          <ac:chgData name="Glen Jones" userId="e846aaca-4b24-4b13-b0d0-f2308e16b284" providerId="ADAL" clId="{ED47ACC3-9597-4D89-A1DC-43CF280EF274}" dt="2026-04-08T12:08:03.321" v="488" actId="14100"/>
          <ac:spMkLst>
            <pc:docMk/>
            <pc:sldMk cId="2761761787" sldId="426"/>
            <ac:spMk id="5" creationId="{D2AAB968-A4A0-004B-E7A7-3C26DCF9018A}"/>
          </ac:spMkLst>
        </pc:spChg>
        <pc:spChg chg="mod">
          <ac:chgData name="Glen Jones" userId="e846aaca-4b24-4b13-b0d0-f2308e16b284" providerId="ADAL" clId="{ED47ACC3-9597-4D89-A1DC-43CF280EF274}" dt="2026-04-08T12:08:03.321" v="488" actId="14100"/>
          <ac:spMkLst>
            <pc:docMk/>
            <pc:sldMk cId="2761761787" sldId="426"/>
            <ac:spMk id="8" creationId="{9900F3F9-BE0C-116E-9421-526EFFDE6AA1}"/>
          </ac:spMkLst>
        </pc:spChg>
        <pc:spChg chg="mod">
          <ac:chgData name="Glen Jones" userId="e846aaca-4b24-4b13-b0d0-f2308e16b284" providerId="ADAL" clId="{ED47ACC3-9597-4D89-A1DC-43CF280EF274}" dt="2026-04-08T12:08:16.379" v="500" actId="27636"/>
          <ac:spMkLst>
            <pc:docMk/>
            <pc:sldMk cId="2761761787" sldId="426"/>
            <ac:spMk id="10" creationId="{0B846EA8-5B16-1DAA-67B3-41E1C58B399E}"/>
          </ac:spMkLst>
        </pc:spChg>
        <pc:spChg chg="mod">
          <ac:chgData name="Glen Jones" userId="e846aaca-4b24-4b13-b0d0-f2308e16b284" providerId="ADAL" clId="{ED47ACC3-9597-4D89-A1DC-43CF280EF274}" dt="2026-04-08T12:08:19.361" v="505" actId="27636"/>
          <ac:spMkLst>
            <pc:docMk/>
            <pc:sldMk cId="2761761787" sldId="426"/>
            <ac:spMk id="11" creationId="{10C736AA-AC47-99A8-6867-5CC692867413}"/>
          </ac:spMkLst>
        </pc:spChg>
        <pc:spChg chg="mod">
          <ac:chgData name="Glen Jones" userId="e846aaca-4b24-4b13-b0d0-f2308e16b284" providerId="ADAL" clId="{ED47ACC3-9597-4D89-A1DC-43CF280EF274}" dt="2026-04-08T12:08:22.523" v="512" actId="20577"/>
          <ac:spMkLst>
            <pc:docMk/>
            <pc:sldMk cId="2761761787" sldId="426"/>
            <ac:spMk id="12" creationId="{22596944-45D8-2D4F-D294-D5EB8FED35B2}"/>
          </ac:spMkLst>
        </pc:spChg>
        <pc:spChg chg="mod">
          <ac:chgData name="Glen Jones" userId="e846aaca-4b24-4b13-b0d0-f2308e16b284" providerId="ADAL" clId="{ED47ACC3-9597-4D89-A1DC-43CF280EF274}" dt="2026-04-08T12:07:24.378" v="476" actId="27636"/>
          <ac:spMkLst>
            <pc:docMk/>
            <pc:sldMk cId="2761761787" sldId="426"/>
            <ac:spMk id="14" creationId="{9C753470-D3C7-4901-A829-2FE638E78B88}"/>
          </ac:spMkLst>
        </pc:spChg>
      </pc:sldChg>
      <pc:sldChg chg="addSp delSp modSp add mod delAnim modAnim">
        <pc:chgData name="Glen Jones" userId="e846aaca-4b24-4b13-b0d0-f2308e16b284" providerId="ADAL" clId="{ED47ACC3-9597-4D89-A1DC-43CF280EF274}" dt="2026-04-08T14:01:27.812" v="2169" actId="20577"/>
        <pc:sldMkLst>
          <pc:docMk/>
          <pc:sldMk cId="638876446" sldId="430"/>
        </pc:sldMkLst>
        <pc:spChg chg="add del mod">
          <ac:chgData name="Glen Jones" userId="e846aaca-4b24-4b13-b0d0-f2308e16b284" providerId="ADAL" clId="{ED47ACC3-9597-4D89-A1DC-43CF280EF274}" dt="2026-04-08T14:01:11.674" v="2156" actId="478"/>
          <ac:spMkLst>
            <pc:docMk/>
            <pc:sldMk cId="638876446" sldId="430"/>
            <ac:spMk id="2" creationId="{3431F8C0-4526-E621-96BE-06E57ABFD3B3}"/>
          </ac:spMkLst>
        </pc:spChg>
        <pc:spChg chg="mod">
          <ac:chgData name="Glen Jones" userId="e846aaca-4b24-4b13-b0d0-f2308e16b284" providerId="ADAL" clId="{ED47ACC3-9597-4D89-A1DC-43CF280EF274}" dt="2026-04-08T14:01:22.995" v="2161" actId="20577"/>
          <ac:spMkLst>
            <pc:docMk/>
            <pc:sldMk cId="638876446" sldId="430"/>
            <ac:spMk id="7" creationId="{8A95CFAD-7F8D-38A6-2E6D-EF89CC83741B}"/>
          </ac:spMkLst>
        </pc:spChg>
        <pc:spChg chg="mod">
          <ac:chgData name="Glen Jones" userId="e846aaca-4b24-4b13-b0d0-f2308e16b284" providerId="ADAL" clId="{ED47ACC3-9597-4D89-A1DC-43CF280EF274}" dt="2026-04-08T12:21:29.604" v="972" actId="1076"/>
          <ac:spMkLst>
            <pc:docMk/>
            <pc:sldMk cId="638876446" sldId="430"/>
            <ac:spMk id="9" creationId="{67E52C85-841E-FF6C-E3B6-A765966C80E0}"/>
          </ac:spMkLst>
        </pc:spChg>
        <pc:spChg chg="mod">
          <ac:chgData name="Glen Jones" userId="e846aaca-4b24-4b13-b0d0-f2308e16b284" providerId="ADAL" clId="{ED47ACC3-9597-4D89-A1DC-43CF280EF274}" dt="2026-04-08T14:01:02.471" v="2153" actId="20577"/>
          <ac:spMkLst>
            <pc:docMk/>
            <pc:sldMk cId="638876446" sldId="430"/>
            <ac:spMk id="10" creationId="{B29A0C3F-D60C-4447-1C87-64682F8B94F6}"/>
          </ac:spMkLst>
        </pc:spChg>
        <pc:spChg chg="mod">
          <ac:chgData name="Glen Jones" userId="e846aaca-4b24-4b13-b0d0-f2308e16b284" providerId="ADAL" clId="{ED47ACC3-9597-4D89-A1DC-43CF280EF274}" dt="2026-04-08T13:43:04.497" v="1757" actId="20577"/>
          <ac:spMkLst>
            <pc:docMk/>
            <pc:sldMk cId="638876446" sldId="430"/>
            <ac:spMk id="12" creationId="{34A50EEF-19D5-14C4-3A5C-210FC1F688E4}"/>
          </ac:spMkLst>
        </pc:spChg>
        <pc:spChg chg="mod">
          <ac:chgData name="Glen Jones" userId="e846aaca-4b24-4b13-b0d0-f2308e16b284" providerId="ADAL" clId="{ED47ACC3-9597-4D89-A1DC-43CF280EF274}" dt="2026-04-08T13:43:06.448" v="1759" actId="20577"/>
          <ac:spMkLst>
            <pc:docMk/>
            <pc:sldMk cId="638876446" sldId="430"/>
            <ac:spMk id="13" creationId="{1434ECEC-C820-71F2-C982-62D422044746}"/>
          </ac:spMkLst>
        </pc:spChg>
        <pc:spChg chg="mod">
          <ac:chgData name="Glen Jones" userId="e846aaca-4b24-4b13-b0d0-f2308e16b284" providerId="ADAL" clId="{ED47ACC3-9597-4D89-A1DC-43CF280EF274}" dt="2026-04-08T12:21:29.604" v="972" actId="1076"/>
          <ac:spMkLst>
            <pc:docMk/>
            <pc:sldMk cId="638876446" sldId="430"/>
            <ac:spMk id="14" creationId="{C7DF701E-966A-575C-CE21-6D693C54877E}"/>
          </ac:spMkLst>
        </pc:spChg>
        <pc:spChg chg="mod">
          <ac:chgData name="Glen Jones" userId="e846aaca-4b24-4b13-b0d0-f2308e16b284" providerId="ADAL" clId="{ED47ACC3-9597-4D89-A1DC-43CF280EF274}" dt="2026-04-08T14:00:57.893" v="2147" actId="20577"/>
          <ac:spMkLst>
            <pc:docMk/>
            <pc:sldMk cId="638876446" sldId="430"/>
            <ac:spMk id="15" creationId="{910DA8D3-C341-559D-6914-316B6F3DAFB1}"/>
          </ac:spMkLst>
        </pc:spChg>
        <pc:spChg chg="mod">
          <ac:chgData name="Glen Jones" userId="e846aaca-4b24-4b13-b0d0-f2308e16b284" providerId="ADAL" clId="{ED47ACC3-9597-4D89-A1DC-43CF280EF274}" dt="2026-04-08T12:21:48.028" v="974" actId="1076"/>
          <ac:spMkLst>
            <pc:docMk/>
            <pc:sldMk cId="638876446" sldId="430"/>
            <ac:spMk id="17" creationId="{3407048A-17FF-22FF-80B7-744C508F85AA}"/>
          </ac:spMkLst>
        </pc:spChg>
        <pc:spChg chg="mod">
          <ac:chgData name="Glen Jones" userId="e846aaca-4b24-4b13-b0d0-f2308e16b284" providerId="ADAL" clId="{ED47ACC3-9597-4D89-A1DC-43CF280EF274}" dt="2026-04-08T14:01:27.812" v="2169" actId="20577"/>
          <ac:spMkLst>
            <pc:docMk/>
            <pc:sldMk cId="638876446" sldId="430"/>
            <ac:spMk id="18" creationId="{CA6DB909-30BC-93DC-A149-6D1CD404EDA1}"/>
          </ac:spMkLst>
        </pc:spChg>
        <pc:spChg chg="mod">
          <ac:chgData name="Glen Jones" userId="e846aaca-4b24-4b13-b0d0-f2308e16b284" providerId="ADAL" clId="{ED47ACC3-9597-4D89-A1DC-43CF280EF274}" dt="2026-04-08T12:21:29.604" v="972" actId="1076"/>
          <ac:spMkLst>
            <pc:docMk/>
            <pc:sldMk cId="638876446" sldId="430"/>
            <ac:spMk id="19" creationId="{81698E01-513A-1539-E0EF-8E6B4CCD7DFD}"/>
          </ac:spMkLst>
        </pc:spChg>
        <pc:spChg chg="mod">
          <ac:chgData name="Glen Jones" userId="e846aaca-4b24-4b13-b0d0-f2308e16b284" providerId="ADAL" clId="{ED47ACC3-9597-4D89-A1DC-43CF280EF274}" dt="2026-04-08T12:21:53.798" v="975" actId="1076"/>
          <ac:spMkLst>
            <pc:docMk/>
            <pc:sldMk cId="638876446" sldId="430"/>
            <ac:spMk id="22" creationId="{A983873E-F6E6-8F78-3B9A-7DEDDEFFB655}"/>
          </ac:spMkLst>
        </pc:spChg>
        <pc:spChg chg="mod">
          <ac:chgData name="Glen Jones" userId="e846aaca-4b24-4b13-b0d0-f2308e16b284" providerId="ADAL" clId="{ED47ACC3-9597-4D89-A1DC-43CF280EF274}" dt="2026-04-08T12:21:29.604" v="972" actId="1076"/>
          <ac:spMkLst>
            <pc:docMk/>
            <pc:sldMk cId="638876446" sldId="430"/>
            <ac:spMk id="23" creationId="{DE5134EF-A76D-1B70-612E-20763CC8C8DC}"/>
          </ac:spMkLst>
        </pc:spChg>
        <pc:spChg chg="mod">
          <ac:chgData name="Glen Jones" userId="e846aaca-4b24-4b13-b0d0-f2308e16b284" providerId="ADAL" clId="{ED47ACC3-9597-4D89-A1DC-43CF280EF274}" dt="2026-04-08T13:43:02.096" v="1755" actId="20577"/>
          <ac:spMkLst>
            <pc:docMk/>
            <pc:sldMk cId="638876446" sldId="430"/>
            <ac:spMk id="33" creationId="{8FFCB95B-C833-6DB6-70B3-90D0C908929E}"/>
          </ac:spMkLst>
        </pc:spChg>
        <pc:spChg chg="mod">
          <ac:chgData name="Glen Jones" userId="e846aaca-4b24-4b13-b0d0-f2308e16b284" providerId="ADAL" clId="{ED47ACC3-9597-4D89-A1DC-43CF280EF274}" dt="2026-04-08T13:43:51.120" v="1837" actId="115"/>
          <ac:spMkLst>
            <pc:docMk/>
            <pc:sldMk cId="638876446" sldId="430"/>
            <ac:spMk id="34" creationId="{FEFC720F-F7B1-E31B-0462-7A4CD31FCD04}"/>
          </ac:spMkLst>
        </pc:spChg>
        <pc:spChg chg="mod">
          <ac:chgData name="Glen Jones" userId="e846aaca-4b24-4b13-b0d0-f2308e16b284" providerId="ADAL" clId="{ED47ACC3-9597-4D89-A1DC-43CF280EF274}" dt="2026-04-08T13:43:16.543" v="1776" actId="27636"/>
          <ac:spMkLst>
            <pc:docMk/>
            <pc:sldMk cId="638876446" sldId="430"/>
            <ac:spMk id="35" creationId="{3CCD0342-2FB6-7E0D-9217-F167E19C86B3}"/>
          </ac:spMkLst>
        </pc:spChg>
        <pc:spChg chg="mod">
          <ac:chgData name="Glen Jones" userId="e846aaca-4b24-4b13-b0d0-f2308e16b284" providerId="ADAL" clId="{ED47ACC3-9597-4D89-A1DC-43CF280EF274}" dt="2026-04-08T13:43:19.030" v="1781" actId="20577"/>
          <ac:spMkLst>
            <pc:docMk/>
            <pc:sldMk cId="638876446" sldId="430"/>
            <ac:spMk id="36" creationId="{74A25244-E586-1CE1-4EB5-24F820DEA81A}"/>
          </ac:spMkLst>
        </pc:spChg>
      </pc:sldChg>
      <pc:sldChg chg="addSp delSp modSp add mod ord delAnim modAnim">
        <pc:chgData name="Glen Jones" userId="e846aaca-4b24-4b13-b0d0-f2308e16b284" providerId="ADAL" clId="{ED47ACC3-9597-4D89-A1DC-43CF280EF274}" dt="2026-04-09T11:21:18.940" v="2944"/>
        <pc:sldMkLst>
          <pc:docMk/>
          <pc:sldMk cId="1919254927" sldId="431"/>
        </pc:sldMkLst>
        <pc:spChg chg="mod">
          <ac:chgData name="Glen Jones" userId="e846aaca-4b24-4b13-b0d0-f2308e16b284" providerId="ADAL" clId="{ED47ACC3-9597-4D89-A1DC-43CF280EF274}" dt="2026-04-09T11:10:22.202" v="2480" actId="115"/>
          <ac:spMkLst>
            <pc:docMk/>
            <pc:sldMk cId="1919254927" sldId="431"/>
            <ac:spMk id="2" creationId="{C7C42877-0B43-4AFC-D02C-0FB6C0C61175}"/>
          </ac:spMkLst>
        </pc:spChg>
        <pc:spChg chg="mod">
          <ac:chgData name="Glen Jones" userId="e846aaca-4b24-4b13-b0d0-f2308e16b284" providerId="ADAL" clId="{ED47ACC3-9597-4D89-A1DC-43CF280EF274}" dt="2026-04-08T13:50:15.867" v="1890"/>
          <ac:spMkLst>
            <pc:docMk/>
            <pc:sldMk cId="1919254927" sldId="431"/>
            <ac:spMk id="3" creationId="{CC0EC244-A268-A7F4-BB9C-21873D8E08B2}"/>
          </ac:spMkLst>
        </pc:spChg>
        <pc:spChg chg="add mod">
          <ac:chgData name="Glen Jones" userId="e846aaca-4b24-4b13-b0d0-f2308e16b284" providerId="ADAL" clId="{ED47ACC3-9597-4D89-A1DC-43CF280EF274}" dt="2026-04-09T11:10:44.279" v="2519" actId="20577"/>
          <ac:spMkLst>
            <pc:docMk/>
            <pc:sldMk cId="1919254927" sldId="431"/>
            <ac:spMk id="5" creationId="{7570E2C0-104F-E00D-65A2-C1D8BFD12C4E}"/>
          </ac:spMkLst>
        </pc:spChg>
        <pc:spChg chg="add mod">
          <ac:chgData name="Glen Jones" userId="e846aaca-4b24-4b13-b0d0-f2308e16b284" providerId="ADAL" clId="{ED47ACC3-9597-4D89-A1DC-43CF280EF274}" dt="2026-04-09T11:11:42.895" v="2619" actId="207"/>
          <ac:spMkLst>
            <pc:docMk/>
            <pc:sldMk cId="1919254927" sldId="431"/>
            <ac:spMk id="6" creationId="{94E5F6B5-94E5-DE8F-C438-93C37B6AF83E}"/>
          </ac:spMkLst>
        </pc:spChg>
        <pc:spChg chg="add mod">
          <ac:chgData name="Glen Jones" userId="e846aaca-4b24-4b13-b0d0-f2308e16b284" providerId="ADAL" clId="{ED47ACC3-9597-4D89-A1DC-43CF280EF274}" dt="2026-04-09T11:10:39.986" v="2514" actId="20577"/>
          <ac:spMkLst>
            <pc:docMk/>
            <pc:sldMk cId="1919254927" sldId="431"/>
            <ac:spMk id="9" creationId="{242F9881-6EA8-A9D2-55C4-2A9E6FE09623}"/>
          </ac:spMkLst>
        </pc:spChg>
        <pc:spChg chg="add mod">
          <ac:chgData name="Glen Jones" userId="e846aaca-4b24-4b13-b0d0-f2308e16b284" providerId="ADAL" clId="{ED47ACC3-9597-4D89-A1DC-43CF280EF274}" dt="2026-04-09T11:10:36.263" v="2506" actId="20577"/>
          <ac:spMkLst>
            <pc:docMk/>
            <pc:sldMk cId="1919254927" sldId="431"/>
            <ac:spMk id="11" creationId="{4094D764-3768-1E4B-53F2-F84FC6254FD1}"/>
          </ac:spMkLst>
        </pc:spChg>
        <pc:spChg chg="add mod">
          <ac:chgData name="Glen Jones" userId="e846aaca-4b24-4b13-b0d0-f2308e16b284" providerId="ADAL" clId="{ED47ACC3-9597-4D89-A1DC-43CF280EF274}" dt="2026-04-09T11:10:28.539" v="2493" actId="20577"/>
          <ac:spMkLst>
            <pc:docMk/>
            <pc:sldMk cId="1919254927" sldId="431"/>
            <ac:spMk id="12" creationId="{43FEBE75-1682-2E2F-564E-B16645108ED2}"/>
          </ac:spMkLst>
        </pc:spChg>
        <pc:spChg chg="add mod">
          <ac:chgData name="Glen Jones" userId="e846aaca-4b24-4b13-b0d0-f2308e16b284" providerId="ADAL" clId="{ED47ACC3-9597-4D89-A1DC-43CF280EF274}" dt="2026-04-09T11:10:31.500" v="2498" actId="20577"/>
          <ac:spMkLst>
            <pc:docMk/>
            <pc:sldMk cId="1919254927" sldId="431"/>
            <ac:spMk id="13" creationId="{DECD7361-0E01-506E-5AD3-1CBC88146AD9}"/>
          </ac:spMkLst>
        </pc:spChg>
        <pc:spChg chg="add mod">
          <ac:chgData name="Glen Jones" userId="e846aaca-4b24-4b13-b0d0-f2308e16b284" providerId="ADAL" clId="{ED47ACC3-9597-4D89-A1DC-43CF280EF274}" dt="2026-04-08T13:56:51.833" v="2101"/>
          <ac:spMkLst>
            <pc:docMk/>
            <pc:sldMk cId="1919254927" sldId="431"/>
            <ac:spMk id="14" creationId="{29919213-ABDD-1A7F-ECEC-EBDE70AFF5A5}"/>
          </ac:spMkLst>
        </pc:spChg>
        <pc:spChg chg="add mod">
          <ac:chgData name="Glen Jones" userId="e846aaca-4b24-4b13-b0d0-f2308e16b284" providerId="ADAL" clId="{ED47ACC3-9597-4D89-A1DC-43CF280EF274}" dt="2026-04-08T13:56:51.833" v="2101"/>
          <ac:spMkLst>
            <pc:docMk/>
            <pc:sldMk cId="1919254927" sldId="431"/>
            <ac:spMk id="15" creationId="{8426980F-7FA2-0F26-4749-357098D35B3E}"/>
          </ac:spMkLst>
        </pc:spChg>
        <pc:spChg chg="add mod">
          <ac:chgData name="Glen Jones" userId="e846aaca-4b24-4b13-b0d0-f2308e16b284" providerId="ADAL" clId="{ED47ACC3-9597-4D89-A1DC-43CF280EF274}" dt="2026-04-09T11:10:25.361" v="2488" actId="20577"/>
          <ac:spMkLst>
            <pc:docMk/>
            <pc:sldMk cId="1919254927" sldId="431"/>
            <ac:spMk id="16" creationId="{7C2031C6-0A87-2FD1-7B33-E1069940F2C8}"/>
          </ac:spMkLst>
        </pc:spChg>
        <pc:picChg chg="add mod ord">
          <ac:chgData name="Glen Jones" userId="e846aaca-4b24-4b13-b0d0-f2308e16b284" providerId="ADAL" clId="{ED47ACC3-9597-4D89-A1DC-43CF280EF274}" dt="2026-04-08T13:04:56.874" v="1588" actId="167"/>
          <ac:picMkLst>
            <pc:docMk/>
            <pc:sldMk cId="1919254927" sldId="431"/>
            <ac:picMk id="4" creationId="{3FFDB98D-659D-CE28-CA8B-ACC490A54A32}"/>
          </ac:picMkLst>
        </pc:picChg>
      </pc:sldChg>
      <pc:sldChg chg="addSp delSp modSp add mod addAnim delAnim modAnim">
        <pc:chgData name="Glen Jones" userId="e846aaca-4b24-4b13-b0d0-f2308e16b284" providerId="ADAL" clId="{ED47ACC3-9597-4D89-A1DC-43CF280EF274}" dt="2026-04-08T14:04:32.034" v="2328"/>
        <pc:sldMkLst>
          <pc:docMk/>
          <pc:sldMk cId="2263848707" sldId="432"/>
        </pc:sldMkLst>
        <pc:spChg chg="mod">
          <ac:chgData name="Glen Jones" userId="e846aaca-4b24-4b13-b0d0-f2308e16b284" providerId="ADAL" clId="{ED47ACC3-9597-4D89-A1DC-43CF280EF274}" dt="2026-04-08T14:04:06.831" v="2323" actId="14861"/>
          <ac:spMkLst>
            <pc:docMk/>
            <pc:sldMk cId="2263848707" sldId="432"/>
            <ac:spMk id="2" creationId="{0AC28584-5702-DA83-D3D1-29ADD3768AE3}"/>
          </ac:spMkLst>
        </pc:spChg>
        <pc:spChg chg="add mod">
          <ac:chgData name="Glen Jones" userId="e846aaca-4b24-4b13-b0d0-f2308e16b284" providerId="ADAL" clId="{ED47ACC3-9597-4D89-A1DC-43CF280EF274}" dt="2026-04-08T14:03:47.776" v="2322" actId="1076"/>
          <ac:spMkLst>
            <pc:docMk/>
            <pc:sldMk cId="2263848707" sldId="432"/>
            <ac:spMk id="3" creationId="{4E1445F6-F06D-5213-E69A-98A973BBBAA3}"/>
          </ac:spMkLst>
        </pc:spChg>
        <pc:spChg chg="mod">
          <ac:chgData name="Glen Jones" userId="e846aaca-4b24-4b13-b0d0-f2308e16b284" providerId="ADAL" clId="{ED47ACC3-9597-4D89-A1DC-43CF280EF274}" dt="2026-04-08T14:03:47.776" v="2322" actId="1076"/>
          <ac:spMkLst>
            <pc:docMk/>
            <pc:sldMk cId="2263848707" sldId="432"/>
            <ac:spMk id="7" creationId="{4074F25A-EA8D-5623-FEAA-0227E13453EC}"/>
          </ac:spMkLst>
        </pc:spChg>
        <pc:spChg chg="mod">
          <ac:chgData name="Glen Jones" userId="e846aaca-4b24-4b13-b0d0-f2308e16b284" providerId="ADAL" clId="{ED47ACC3-9597-4D89-A1DC-43CF280EF274}" dt="2026-04-08T14:03:47.776" v="2322" actId="1076"/>
          <ac:spMkLst>
            <pc:docMk/>
            <pc:sldMk cId="2263848707" sldId="432"/>
            <ac:spMk id="18" creationId="{EE7E3096-36F5-1EA2-D933-2EB7997E8AC7}"/>
          </ac:spMkLst>
        </pc:spChg>
        <pc:spChg chg="mod">
          <ac:chgData name="Glen Jones" userId="e846aaca-4b24-4b13-b0d0-f2308e16b284" providerId="ADAL" clId="{ED47ACC3-9597-4D89-A1DC-43CF280EF274}" dt="2026-04-08T14:03:47.776" v="2322" actId="1076"/>
          <ac:spMkLst>
            <pc:docMk/>
            <pc:sldMk cId="2263848707" sldId="432"/>
            <ac:spMk id="33" creationId="{71E64C5F-19B6-58CD-2ABB-691B571EB68E}"/>
          </ac:spMkLst>
        </pc:spChg>
      </pc:sldChg>
      <pc:sldChg chg="modSp add mod ord">
        <pc:chgData name="Glen Jones" userId="e846aaca-4b24-4b13-b0d0-f2308e16b284" providerId="ADAL" clId="{ED47ACC3-9597-4D89-A1DC-43CF280EF274}" dt="2026-04-09T11:21:08.452" v="2938"/>
        <pc:sldMkLst>
          <pc:docMk/>
          <pc:sldMk cId="641969433" sldId="433"/>
        </pc:sldMkLst>
        <pc:spChg chg="mod">
          <ac:chgData name="Glen Jones" userId="e846aaca-4b24-4b13-b0d0-f2308e16b284" providerId="ADAL" clId="{ED47ACC3-9597-4D89-A1DC-43CF280EF274}" dt="2026-04-09T11:18:19.613" v="2818" actId="20577"/>
          <ac:spMkLst>
            <pc:docMk/>
            <pc:sldMk cId="641969433" sldId="433"/>
            <ac:spMk id="2" creationId="{1DB59096-577E-66BD-BB64-527D395CC4F1}"/>
          </ac:spMkLst>
        </pc:spChg>
        <pc:spChg chg="mod">
          <ac:chgData name="Glen Jones" userId="e846aaca-4b24-4b13-b0d0-f2308e16b284" providerId="ADAL" clId="{ED47ACC3-9597-4D89-A1DC-43CF280EF274}" dt="2026-04-09T11:15:47.508" v="2664" actId="20577"/>
          <ac:spMkLst>
            <pc:docMk/>
            <pc:sldMk cId="641969433" sldId="433"/>
            <ac:spMk id="5" creationId="{F6802B63-EB68-CA52-0525-957EAC5B5C82}"/>
          </ac:spMkLst>
        </pc:spChg>
        <pc:spChg chg="mod">
          <ac:chgData name="Glen Jones" userId="e846aaca-4b24-4b13-b0d0-f2308e16b284" providerId="ADAL" clId="{ED47ACC3-9597-4D89-A1DC-43CF280EF274}" dt="2026-04-09T11:18:22.441" v="2823" actId="20577"/>
          <ac:spMkLst>
            <pc:docMk/>
            <pc:sldMk cId="641969433" sldId="433"/>
            <ac:spMk id="7" creationId="{22AD4D2E-CD0A-7C51-C732-B0998CD975AD}"/>
          </ac:spMkLst>
        </pc:spChg>
        <pc:spChg chg="mod">
          <ac:chgData name="Glen Jones" userId="e846aaca-4b24-4b13-b0d0-f2308e16b284" providerId="ADAL" clId="{ED47ACC3-9597-4D89-A1DC-43CF280EF274}" dt="2026-04-09T11:16:02.288" v="2684" actId="20577"/>
          <ac:spMkLst>
            <pc:docMk/>
            <pc:sldMk cId="641969433" sldId="433"/>
            <ac:spMk id="8" creationId="{DCC38336-E3BE-4C46-E540-5CF92798DAC6}"/>
          </ac:spMkLst>
        </pc:spChg>
        <pc:spChg chg="mod">
          <ac:chgData name="Glen Jones" userId="e846aaca-4b24-4b13-b0d0-f2308e16b284" providerId="ADAL" clId="{ED47ACC3-9597-4D89-A1DC-43CF280EF274}" dt="2026-04-09T11:15:57.357" v="2679" actId="20577"/>
          <ac:spMkLst>
            <pc:docMk/>
            <pc:sldMk cId="641969433" sldId="433"/>
            <ac:spMk id="14" creationId="{364C0D39-1629-2FA8-71D6-E0FF2069E010}"/>
          </ac:spMkLst>
        </pc:spChg>
        <pc:spChg chg="mod">
          <ac:chgData name="Glen Jones" userId="e846aaca-4b24-4b13-b0d0-f2308e16b284" providerId="ADAL" clId="{ED47ACC3-9597-4D89-A1DC-43CF280EF274}" dt="2026-04-09T11:15:45.057" v="2662" actId="20577"/>
          <ac:spMkLst>
            <pc:docMk/>
            <pc:sldMk cId="641969433" sldId="433"/>
            <ac:spMk id="18" creationId="{8E8928C3-A498-CD49-82C7-D35830A8C84E}"/>
          </ac:spMkLst>
        </pc:spChg>
        <pc:spChg chg="mod">
          <ac:chgData name="Glen Jones" userId="e846aaca-4b24-4b13-b0d0-f2308e16b284" providerId="ADAL" clId="{ED47ACC3-9597-4D89-A1DC-43CF280EF274}" dt="2026-04-09T11:18:25.259" v="2828" actId="20577"/>
          <ac:spMkLst>
            <pc:docMk/>
            <pc:sldMk cId="641969433" sldId="433"/>
            <ac:spMk id="19" creationId="{6601BDB7-33A9-0B43-CB0F-BE5B0B3ADF0C}"/>
          </ac:spMkLst>
        </pc:spChg>
      </pc:sldChg>
      <pc:sldChg chg="modSp add mod ord">
        <pc:chgData name="Glen Jones" userId="e846aaca-4b24-4b13-b0d0-f2308e16b284" providerId="ADAL" clId="{ED47ACC3-9597-4D89-A1DC-43CF280EF274}" dt="2026-04-09T11:21:12.031" v="2940"/>
        <pc:sldMkLst>
          <pc:docMk/>
          <pc:sldMk cId="1800452272" sldId="434"/>
        </pc:sldMkLst>
        <pc:spChg chg="mod">
          <ac:chgData name="Glen Jones" userId="e846aaca-4b24-4b13-b0d0-f2308e16b284" providerId="ADAL" clId="{ED47ACC3-9597-4D89-A1DC-43CF280EF274}" dt="2026-04-09T11:16:08.966" v="2690" actId="20577"/>
          <ac:spMkLst>
            <pc:docMk/>
            <pc:sldMk cId="1800452272" sldId="434"/>
            <ac:spMk id="2" creationId="{BF993599-1927-E262-D4BE-B34A0F35EAD7}"/>
          </ac:spMkLst>
        </pc:spChg>
        <pc:spChg chg="mod">
          <ac:chgData name="Glen Jones" userId="e846aaca-4b24-4b13-b0d0-f2308e16b284" providerId="ADAL" clId="{ED47ACC3-9597-4D89-A1DC-43CF280EF274}" dt="2026-04-09T11:16:32.065" v="2721" actId="20577"/>
          <ac:spMkLst>
            <pc:docMk/>
            <pc:sldMk cId="1800452272" sldId="434"/>
            <ac:spMk id="4" creationId="{0A206922-0FE4-44C8-FE68-5839B7A5E009}"/>
          </ac:spMkLst>
        </pc:spChg>
        <pc:spChg chg="mod">
          <ac:chgData name="Glen Jones" userId="e846aaca-4b24-4b13-b0d0-f2308e16b284" providerId="ADAL" clId="{ED47ACC3-9597-4D89-A1DC-43CF280EF274}" dt="2026-04-09T11:16:13.061" v="2698" actId="20577"/>
          <ac:spMkLst>
            <pc:docMk/>
            <pc:sldMk cId="1800452272" sldId="434"/>
            <ac:spMk id="8" creationId="{4837B06E-BF40-B6D7-FD60-6F057371DF08}"/>
          </ac:spMkLst>
        </pc:spChg>
        <pc:spChg chg="mod">
          <ac:chgData name="Glen Jones" userId="e846aaca-4b24-4b13-b0d0-f2308e16b284" providerId="ADAL" clId="{ED47ACC3-9597-4D89-A1DC-43CF280EF274}" dt="2026-04-09T11:16:15.480" v="2702" actId="20577"/>
          <ac:spMkLst>
            <pc:docMk/>
            <pc:sldMk cId="1800452272" sldId="434"/>
            <ac:spMk id="9" creationId="{1D4A7D8C-3777-DF52-11B1-EA83DF797783}"/>
          </ac:spMkLst>
        </pc:spChg>
        <pc:spChg chg="mod">
          <ac:chgData name="Glen Jones" userId="e846aaca-4b24-4b13-b0d0-f2308e16b284" providerId="ADAL" clId="{ED47ACC3-9597-4D89-A1DC-43CF280EF274}" dt="2026-04-09T11:16:11.485" v="2696" actId="20577"/>
          <ac:spMkLst>
            <pc:docMk/>
            <pc:sldMk cId="1800452272" sldId="434"/>
            <ac:spMk id="13" creationId="{0C88246A-252F-98E6-4480-74025913B759}"/>
          </ac:spMkLst>
        </pc:spChg>
        <pc:spChg chg="mod">
          <ac:chgData name="Glen Jones" userId="e846aaca-4b24-4b13-b0d0-f2308e16b284" providerId="ADAL" clId="{ED47ACC3-9597-4D89-A1DC-43CF280EF274}" dt="2026-04-09T11:19:36.384" v="2880" actId="20577"/>
          <ac:spMkLst>
            <pc:docMk/>
            <pc:sldMk cId="1800452272" sldId="434"/>
            <ac:spMk id="19" creationId="{521CF1BD-130B-11AC-C209-B825DAE0B33E}"/>
          </ac:spMkLst>
        </pc:spChg>
        <pc:spChg chg="mod">
          <ac:chgData name="Glen Jones" userId="e846aaca-4b24-4b13-b0d0-f2308e16b284" providerId="ADAL" clId="{ED47ACC3-9597-4D89-A1DC-43CF280EF274}" dt="2026-04-09T11:16:23.112" v="2709" actId="20577"/>
          <ac:spMkLst>
            <pc:docMk/>
            <pc:sldMk cId="1800452272" sldId="434"/>
            <ac:spMk id="22" creationId="{7EC20784-1CBE-CED8-9129-3D51CCEAD1F9}"/>
          </ac:spMkLst>
        </pc:spChg>
      </pc:sldChg>
      <pc:sldChg chg="delSp modSp add mod delAnim">
        <pc:chgData name="Glen Jones" userId="e846aaca-4b24-4b13-b0d0-f2308e16b284" providerId="ADAL" clId="{ED47ACC3-9597-4D89-A1DC-43CF280EF274}" dt="2026-04-09T11:17:03.620" v="2755" actId="20577"/>
        <pc:sldMkLst>
          <pc:docMk/>
          <pc:sldMk cId="1547024183" sldId="435"/>
        </pc:sldMkLst>
        <pc:spChg chg="mod">
          <ac:chgData name="Glen Jones" userId="e846aaca-4b24-4b13-b0d0-f2308e16b284" providerId="ADAL" clId="{ED47ACC3-9597-4D89-A1DC-43CF280EF274}" dt="2026-04-09T11:16:42.059" v="2728" actId="20577"/>
          <ac:spMkLst>
            <pc:docMk/>
            <pc:sldMk cId="1547024183" sldId="435"/>
            <ac:spMk id="2" creationId="{8C6B788B-05E9-23A0-6129-10741EF1D810}"/>
          </ac:spMkLst>
        </pc:spChg>
        <pc:spChg chg="mod">
          <ac:chgData name="Glen Jones" userId="e846aaca-4b24-4b13-b0d0-f2308e16b284" providerId="ADAL" clId="{ED47ACC3-9597-4D89-A1DC-43CF280EF274}" dt="2026-04-09T11:17:03.620" v="2755" actId="20577"/>
          <ac:spMkLst>
            <pc:docMk/>
            <pc:sldMk cId="1547024183" sldId="435"/>
            <ac:spMk id="5" creationId="{E5F1BDC7-4127-6D7A-43FF-8B065170B1BB}"/>
          </ac:spMkLst>
        </pc:spChg>
        <pc:spChg chg="mod">
          <ac:chgData name="Glen Jones" userId="e846aaca-4b24-4b13-b0d0-f2308e16b284" providerId="ADAL" clId="{ED47ACC3-9597-4D89-A1DC-43CF280EF274}" dt="2026-04-09T11:16:58.079" v="2748" actId="20577"/>
          <ac:spMkLst>
            <pc:docMk/>
            <pc:sldMk cId="1547024183" sldId="435"/>
            <ac:spMk id="9" creationId="{90C1EE6B-A596-1C26-C379-16840552A8BD}"/>
          </ac:spMkLst>
        </pc:spChg>
        <pc:spChg chg="mod">
          <ac:chgData name="Glen Jones" userId="e846aaca-4b24-4b13-b0d0-f2308e16b284" providerId="ADAL" clId="{ED47ACC3-9597-4D89-A1DC-43CF280EF274}" dt="2026-04-09T11:17:01.047" v="2753" actId="20577"/>
          <ac:spMkLst>
            <pc:docMk/>
            <pc:sldMk cId="1547024183" sldId="435"/>
            <ac:spMk id="11" creationId="{687AA24C-5B3F-AAE5-AD5C-B27EA6FAED9D}"/>
          </ac:spMkLst>
        </pc:spChg>
        <pc:spChg chg="mod">
          <ac:chgData name="Glen Jones" userId="e846aaca-4b24-4b13-b0d0-f2308e16b284" providerId="ADAL" clId="{ED47ACC3-9597-4D89-A1DC-43CF280EF274}" dt="2026-04-09T11:16:51.098" v="2738" actId="20577"/>
          <ac:spMkLst>
            <pc:docMk/>
            <pc:sldMk cId="1547024183" sldId="435"/>
            <ac:spMk id="12" creationId="{7741775C-7152-8781-C346-B094ADD27F91}"/>
          </ac:spMkLst>
        </pc:spChg>
        <pc:spChg chg="mod">
          <ac:chgData name="Glen Jones" userId="e846aaca-4b24-4b13-b0d0-f2308e16b284" providerId="ADAL" clId="{ED47ACC3-9597-4D89-A1DC-43CF280EF274}" dt="2026-04-09T11:16:53.469" v="2743" actId="20577"/>
          <ac:spMkLst>
            <pc:docMk/>
            <pc:sldMk cId="1547024183" sldId="435"/>
            <ac:spMk id="13" creationId="{28CC01CB-0682-CB36-1F7D-B49ABB2FA63A}"/>
          </ac:spMkLst>
        </pc:spChg>
        <pc:spChg chg="mod">
          <ac:chgData name="Glen Jones" userId="e846aaca-4b24-4b13-b0d0-f2308e16b284" providerId="ADAL" clId="{ED47ACC3-9597-4D89-A1DC-43CF280EF274}" dt="2026-04-09T11:16:48.814" v="2736" actId="20577"/>
          <ac:spMkLst>
            <pc:docMk/>
            <pc:sldMk cId="1547024183" sldId="435"/>
            <ac:spMk id="16" creationId="{D2AA94E5-0056-EE05-51EF-370182E13812}"/>
          </ac:spMkLst>
        </pc:spChg>
      </pc:sldChg>
      <pc:sldChg chg="modSp add mod ord">
        <pc:chgData name="Glen Jones" userId="e846aaca-4b24-4b13-b0d0-f2308e16b284" providerId="ADAL" clId="{ED47ACC3-9597-4D89-A1DC-43CF280EF274}" dt="2026-04-09T11:21:16.484" v="2942"/>
        <pc:sldMkLst>
          <pc:docMk/>
          <pc:sldMk cId="3406890776" sldId="436"/>
        </pc:sldMkLst>
        <pc:spChg chg="mod">
          <ac:chgData name="Glen Jones" userId="e846aaca-4b24-4b13-b0d0-f2308e16b284" providerId="ADAL" clId="{ED47ACC3-9597-4D89-A1DC-43CF280EF274}" dt="2026-04-09T11:19:00.454" v="2835" actId="20577"/>
          <ac:spMkLst>
            <pc:docMk/>
            <pc:sldMk cId="3406890776" sldId="436"/>
            <ac:spMk id="2" creationId="{FEFA8BA7-755A-5235-CEE5-13D7FA3289C6}"/>
          </ac:spMkLst>
        </pc:spChg>
        <pc:spChg chg="mod">
          <ac:chgData name="Glen Jones" userId="e846aaca-4b24-4b13-b0d0-f2308e16b284" providerId="ADAL" clId="{ED47ACC3-9597-4D89-A1DC-43CF280EF274}" dt="2026-04-09T11:19:07.515" v="2843" actId="20577"/>
          <ac:spMkLst>
            <pc:docMk/>
            <pc:sldMk cId="3406890776" sldId="436"/>
            <ac:spMk id="5" creationId="{30800594-0F89-D278-9298-488D2ADF8689}"/>
          </ac:spMkLst>
        </pc:spChg>
        <pc:spChg chg="mod">
          <ac:chgData name="Glen Jones" userId="e846aaca-4b24-4b13-b0d0-f2308e16b284" providerId="ADAL" clId="{ED47ACC3-9597-4D89-A1DC-43CF280EF274}" dt="2026-04-09T11:19:10.085" v="2847" actId="20577"/>
          <ac:spMkLst>
            <pc:docMk/>
            <pc:sldMk cId="3406890776" sldId="436"/>
            <ac:spMk id="7" creationId="{10AD3EEA-444C-DBD8-6189-164829DC8A77}"/>
          </ac:spMkLst>
        </pc:spChg>
        <pc:spChg chg="mod">
          <ac:chgData name="Glen Jones" userId="e846aaca-4b24-4b13-b0d0-f2308e16b284" providerId="ADAL" clId="{ED47ACC3-9597-4D89-A1DC-43CF280EF274}" dt="2026-04-09T11:19:21.952" v="2867" actId="20577"/>
          <ac:spMkLst>
            <pc:docMk/>
            <pc:sldMk cId="3406890776" sldId="436"/>
            <ac:spMk id="8" creationId="{9B9559C8-6A29-E65B-2136-94DA28658ACD}"/>
          </ac:spMkLst>
        </pc:spChg>
        <pc:spChg chg="mod">
          <ac:chgData name="Glen Jones" userId="e846aaca-4b24-4b13-b0d0-f2308e16b284" providerId="ADAL" clId="{ED47ACC3-9597-4D89-A1DC-43CF280EF274}" dt="2026-04-09T11:19:16.242" v="2861" actId="20577"/>
          <ac:spMkLst>
            <pc:docMk/>
            <pc:sldMk cId="3406890776" sldId="436"/>
            <ac:spMk id="14" creationId="{1C00E34C-9EB0-D744-622E-553458F1E551}"/>
          </ac:spMkLst>
        </pc:spChg>
        <pc:spChg chg="mod">
          <ac:chgData name="Glen Jones" userId="e846aaca-4b24-4b13-b0d0-f2308e16b284" providerId="ADAL" clId="{ED47ACC3-9597-4D89-A1DC-43CF280EF274}" dt="2026-04-09T11:19:05.084" v="2841" actId="20577"/>
          <ac:spMkLst>
            <pc:docMk/>
            <pc:sldMk cId="3406890776" sldId="436"/>
            <ac:spMk id="18" creationId="{28755D58-31E7-2B4D-68C7-93DE166DE956}"/>
          </ac:spMkLst>
        </pc:spChg>
        <pc:spChg chg="mod">
          <ac:chgData name="Glen Jones" userId="e846aaca-4b24-4b13-b0d0-f2308e16b284" providerId="ADAL" clId="{ED47ACC3-9597-4D89-A1DC-43CF280EF274}" dt="2026-04-09T11:19:19.455" v="2865" actId="20577"/>
          <ac:spMkLst>
            <pc:docMk/>
            <pc:sldMk cId="3406890776" sldId="436"/>
            <ac:spMk id="19" creationId="{6C8B5343-18DF-B4AD-AC66-BC2D3800CF4B}"/>
          </ac:spMkLst>
        </pc:spChg>
      </pc:sldChg>
      <pc:sldChg chg="modSp add mod ord">
        <pc:chgData name="Glen Jones" userId="e846aaca-4b24-4b13-b0d0-f2308e16b284" providerId="ADAL" clId="{ED47ACC3-9597-4D89-A1DC-43CF280EF274}" dt="2026-04-09T11:21:20.133" v="2946"/>
        <pc:sldMkLst>
          <pc:docMk/>
          <pc:sldMk cId="1885517700" sldId="437"/>
        </pc:sldMkLst>
        <pc:spChg chg="mod">
          <ac:chgData name="Glen Jones" userId="e846aaca-4b24-4b13-b0d0-f2308e16b284" providerId="ADAL" clId="{ED47ACC3-9597-4D89-A1DC-43CF280EF274}" dt="2026-04-09T11:19:28.382" v="2873" actId="20577"/>
          <ac:spMkLst>
            <pc:docMk/>
            <pc:sldMk cId="1885517700" sldId="437"/>
            <ac:spMk id="2" creationId="{17EEC402-6AEE-A3C0-5C3D-573BC0076D44}"/>
          </ac:spMkLst>
        </pc:spChg>
        <pc:spChg chg="mod">
          <ac:chgData name="Glen Jones" userId="e846aaca-4b24-4b13-b0d0-f2308e16b284" providerId="ADAL" clId="{ED47ACC3-9597-4D89-A1DC-43CF280EF274}" dt="2026-04-09T11:19:55.346" v="2902" actId="20577"/>
          <ac:spMkLst>
            <pc:docMk/>
            <pc:sldMk cId="1885517700" sldId="437"/>
            <ac:spMk id="4" creationId="{DF77EAC5-63E3-D192-877D-4C7F2E9C4694}"/>
          </ac:spMkLst>
        </pc:spChg>
        <pc:spChg chg="mod">
          <ac:chgData name="Glen Jones" userId="e846aaca-4b24-4b13-b0d0-f2308e16b284" providerId="ADAL" clId="{ED47ACC3-9597-4D89-A1DC-43CF280EF274}" dt="2026-04-09T11:19:40.540" v="2882" actId="20577"/>
          <ac:spMkLst>
            <pc:docMk/>
            <pc:sldMk cId="1885517700" sldId="437"/>
            <ac:spMk id="8" creationId="{1A34BEBE-BA7A-CD5A-F2FA-48739B0BAF35}"/>
          </ac:spMkLst>
        </pc:spChg>
        <pc:spChg chg="mod">
          <ac:chgData name="Glen Jones" userId="e846aaca-4b24-4b13-b0d0-f2308e16b284" providerId="ADAL" clId="{ED47ACC3-9597-4D89-A1DC-43CF280EF274}" dt="2026-04-09T11:19:48.808" v="2894" actId="20577"/>
          <ac:spMkLst>
            <pc:docMk/>
            <pc:sldMk cId="1885517700" sldId="437"/>
            <ac:spMk id="9" creationId="{73FED469-E78F-C5A1-608A-7AEF1B29E918}"/>
          </ac:spMkLst>
        </pc:spChg>
        <pc:spChg chg="mod">
          <ac:chgData name="Glen Jones" userId="e846aaca-4b24-4b13-b0d0-f2308e16b284" providerId="ADAL" clId="{ED47ACC3-9597-4D89-A1DC-43CF280EF274}" dt="2026-04-09T11:19:31.243" v="2879" actId="20577"/>
          <ac:spMkLst>
            <pc:docMk/>
            <pc:sldMk cId="1885517700" sldId="437"/>
            <ac:spMk id="13" creationId="{4B669FD0-6780-ADAA-F87E-E471BDA12DCC}"/>
          </ac:spMkLst>
        </pc:spChg>
        <pc:spChg chg="mod">
          <ac:chgData name="Glen Jones" userId="e846aaca-4b24-4b13-b0d0-f2308e16b284" providerId="ADAL" clId="{ED47ACC3-9597-4D89-A1DC-43CF280EF274}" dt="2026-04-09T11:19:46.072" v="2890" actId="20577"/>
          <ac:spMkLst>
            <pc:docMk/>
            <pc:sldMk cId="1885517700" sldId="437"/>
            <ac:spMk id="19" creationId="{5B20BEE1-82B2-C1C4-7502-015AF3BECE63}"/>
          </ac:spMkLst>
        </pc:spChg>
        <pc:spChg chg="mod">
          <ac:chgData name="Glen Jones" userId="e846aaca-4b24-4b13-b0d0-f2308e16b284" providerId="ADAL" clId="{ED47ACC3-9597-4D89-A1DC-43CF280EF274}" dt="2026-04-09T11:19:52.741" v="2898" actId="20577"/>
          <ac:spMkLst>
            <pc:docMk/>
            <pc:sldMk cId="1885517700" sldId="437"/>
            <ac:spMk id="22" creationId="{F9CF0E8A-76C8-02C2-9D68-273DDFE6FDC0}"/>
          </ac:spMkLst>
        </pc:spChg>
      </pc:sldChg>
      <pc:sldChg chg="modSp add mod">
        <pc:chgData name="Glen Jones" userId="e846aaca-4b24-4b13-b0d0-f2308e16b284" providerId="ADAL" clId="{ED47ACC3-9597-4D89-A1DC-43CF280EF274}" dt="2026-04-09T11:20:21.910" v="2936" actId="20577"/>
        <pc:sldMkLst>
          <pc:docMk/>
          <pc:sldMk cId="471588634" sldId="438"/>
        </pc:sldMkLst>
        <pc:spChg chg="mod">
          <ac:chgData name="Glen Jones" userId="e846aaca-4b24-4b13-b0d0-f2308e16b284" providerId="ADAL" clId="{ED47ACC3-9597-4D89-A1DC-43CF280EF274}" dt="2026-04-09T11:20:01.619" v="2908" actId="20577"/>
          <ac:spMkLst>
            <pc:docMk/>
            <pc:sldMk cId="471588634" sldId="438"/>
            <ac:spMk id="2" creationId="{04422059-FAFC-50E4-F4C8-1026E0DA8ED0}"/>
          </ac:spMkLst>
        </pc:spChg>
        <pc:spChg chg="mod">
          <ac:chgData name="Glen Jones" userId="e846aaca-4b24-4b13-b0d0-f2308e16b284" providerId="ADAL" clId="{ED47ACC3-9597-4D89-A1DC-43CF280EF274}" dt="2026-04-09T11:20:21.910" v="2936" actId="20577"/>
          <ac:spMkLst>
            <pc:docMk/>
            <pc:sldMk cId="471588634" sldId="438"/>
            <ac:spMk id="5" creationId="{6C286AE4-07EF-E0CA-0686-177C69714DFD}"/>
          </ac:spMkLst>
        </pc:spChg>
        <pc:spChg chg="mod">
          <ac:chgData name="Glen Jones" userId="e846aaca-4b24-4b13-b0d0-f2308e16b284" providerId="ADAL" clId="{ED47ACC3-9597-4D89-A1DC-43CF280EF274}" dt="2026-04-09T11:20:19.364" v="2932" actId="20577"/>
          <ac:spMkLst>
            <pc:docMk/>
            <pc:sldMk cId="471588634" sldId="438"/>
            <ac:spMk id="9" creationId="{66DFBAD1-0517-5567-123F-2A9C2E00F7F5}"/>
          </ac:spMkLst>
        </pc:spChg>
        <pc:spChg chg="mod">
          <ac:chgData name="Glen Jones" userId="e846aaca-4b24-4b13-b0d0-f2308e16b284" providerId="ADAL" clId="{ED47ACC3-9597-4D89-A1DC-43CF280EF274}" dt="2026-04-09T11:20:14.241" v="2924" actId="20577"/>
          <ac:spMkLst>
            <pc:docMk/>
            <pc:sldMk cId="471588634" sldId="438"/>
            <ac:spMk id="11" creationId="{949F87B2-A8E8-F871-A895-7E8742057FCA}"/>
          </ac:spMkLst>
        </pc:spChg>
        <pc:spChg chg="mod">
          <ac:chgData name="Glen Jones" userId="e846aaca-4b24-4b13-b0d0-f2308e16b284" providerId="ADAL" clId="{ED47ACC3-9597-4D89-A1DC-43CF280EF274}" dt="2026-04-09T11:20:06.707" v="2916" actId="20577"/>
          <ac:spMkLst>
            <pc:docMk/>
            <pc:sldMk cId="471588634" sldId="438"/>
            <ac:spMk id="12" creationId="{D94DF7CC-D473-72C2-1D36-EEDF2BFCDED9}"/>
          </ac:spMkLst>
        </pc:spChg>
        <pc:spChg chg="mod">
          <ac:chgData name="Glen Jones" userId="e846aaca-4b24-4b13-b0d0-f2308e16b284" providerId="ADAL" clId="{ED47ACC3-9597-4D89-A1DC-43CF280EF274}" dt="2026-04-09T11:20:09.999" v="2920" actId="20577"/>
          <ac:spMkLst>
            <pc:docMk/>
            <pc:sldMk cId="471588634" sldId="438"/>
            <ac:spMk id="13" creationId="{31E71345-1774-52AE-AC71-84B8FF6A3832}"/>
          </ac:spMkLst>
        </pc:spChg>
        <pc:spChg chg="mod">
          <ac:chgData name="Glen Jones" userId="e846aaca-4b24-4b13-b0d0-f2308e16b284" providerId="ADAL" clId="{ED47ACC3-9597-4D89-A1DC-43CF280EF274}" dt="2026-04-09T11:20:04.467" v="2914" actId="20577"/>
          <ac:spMkLst>
            <pc:docMk/>
            <pc:sldMk cId="471588634" sldId="438"/>
            <ac:spMk id="16" creationId="{ECF7A8E3-A92D-C512-1579-6F71293181E9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8E0AE5DC-9B80-4EC3-A950-834898D219A3}" type="datetimeFigureOut">
              <a:rPr lang="en-GB" smtClean="0"/>
              <a:pPr/>
              <a:t>22/04/2026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ndika" panose="02000000000000000000" pitchFamily="2" charset="0"/>
              </a:defRPr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ndika" panose="02000000000000000000" pitchFamily="2" charset="0"/>
              </a:defRPr>
            </a:lvl1pPr>
          </a:lstStyle>
          <a:p>
            <a:fld id="{6FC48057-9267-4CD0-B561-411611CBA57F}" type="slidenum">
              <a:rPr lang="en-GB" smtClean="0"/>
              <a:pPr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710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Andika" panose="02000000000000000000" pitchFamily="2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9092096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05EA0D-52CC-975A-4B41-D58D5DC32D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B300EB-D3A5-2958-69AB-94B215071EB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D6A5FC7-6E8F-684A-C204-79846E0CA65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8096D9-4EF6-AC5B-44FB-AA9D10B2279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272318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207C273-0D66-5561-169C-DC563405B0B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2A48F2E-ABC0-38BE-CA7A-6274C2A9A7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D6C4EE1-1E1F-B5B4-1F18-F37942872D5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E3496A-F8F5-91D2-9F38-6FE6AD3A337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18872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D32C62-F4C1-0F27-7115-8F1069EBAF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9838FB9-3AB7-00B1-D777-78202258155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60F8961-69FA-E4C9-EF44-B7A20B50DB4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00C47A4-28D9-CA52-5596-1CA4C37C2D7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027561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1B9A8D-1812-92BD-1BB3-5CA6E9989C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53C1B36-FF99-9FEB-9AF0-819B662B702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4463ED8-1DE4-C579-6AF5-F17805739FF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513AE1-2450-2D28-6F6B-4568B39D13B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4294528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4A554-78FA-CA79-2FA9-6C32857C37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D056F3A-0990-5BB2-368A-0E33B312496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98A52A9A-A3B9-B84B-8624-68AD98DEA14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B65D72-95A5-56C1-8AA2-AC86EEE8CC1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37276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EDBA562-806D-D019-A467-6A7778D1A20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68AF853-F0E6-292F-2A4E-2CDE12D38C6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0B9759-3863-D4C7-8048-1D6BFBB1034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BBDAFB-49BE-1F68-3AD4-76E242E1D43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18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772838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290AB2-B709-782E-79F5-2991EDE367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078313F-6DDF-6F1D-EDE8-5B527C5FCE9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CD0C1A7-9A7E-F4E8-BABC-AB8B763AA9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1D95AD-50F7-8B35-8E54-FE7570E618F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2161959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9D15538-5FA8-2FF2-3294-736A63DE63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24D9B1A-37F1-2D2A-113D-0075442CF50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2A60717-78A3-F7E7-3B25-8CA926215D7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609349-DBC5-9E6F-2059-F5B9508D0D2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20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712232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23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7362500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5A2C28-A5F8-04DE-24B5-747156AEC2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BD72D91-D4B0-345F-B6B6-8326B381DB2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ED25C04-D8E3-6DEB-EB4A-1A8AAA73627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32FB25-4B7E-4286-8736-6EAF4740D9B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08303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6F5BA9-E2C1-8FE7-D058-4BDACA81820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685E731-1EA6-9A80-20B5-C85DCF98D52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4C84C32-EC3E-5562-45B0-E6A1F4D887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12E71-A6D0-D4C9-DA32-C43F4CB63BD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7034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995D53-9DC8-DE57-7250-447B97D178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203907E-4B65-3B02-6022-CC441C273CB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D87494B3-CDC8-DA2A-D183-86306711F90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C0A2CC-3FE8-A037-F7D7-5DBA07388D5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675000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844AB38-B333-57C8-E695-9B39F3791DD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EE0CFC5-6621-E22B-43C0-A0BF31426D0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2544877-0EC3-DE54-0D36-4FC2370345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These words would be pronounced the same. So phonetically they are “correct”. But only one conveys the meaning of the word.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9667BB-7591-92CD-9100-3FB124E1EBA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068676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87173E-6851-B1B4-B07E-CCF84F0D2E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6E8CAD4-1C8C-4D08-D938-6FF72F68ACE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AD44D7FB-03BE-E469-8E01-91BDF63412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AA2B35-9471-E4AE-4698-1FD01FB56F7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7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227235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2A890A-ED2A-7D0A-77F4-501B886AF5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51298A4-85DE-26E2-EB0C-CC4EC09E3B3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483C4963-9800-E13B-2277-59C4DC3C0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DC873E-3BD1-8582-DA27-125288F520A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80919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72094B2-4E34-D5BD-693D-9C63106DD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19042-8CFD-80B5-0856-D1787A5C88C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78602EC-D3F2-018B-2987-BB0AF6153D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b="0" i="0" kern="1200" dirty="0">
                <a:solidFill>
                  <a:schemeClr val="tx1"/>
                </a:solidFill>
                <a:effectLst/>
                <a:latin typeface="Andika" panose="02000000000000000000" pitchFamily="2" charset="0"/>
                <a:ea typeface="+mn-ea"/>
                <a:cs typeface="+mn-cs"/>
              </a:rPr>
              <a:t>If I know what the parts mean, I can spell the whole word.</a:t>
            </a:r>
          </a:p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984014-4916-C9DD-A92B-C4122CB4149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07918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57BBBE-5444-4C21-A88F-6E0CC6B0A7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BB49AD5-08C1-89A8-152B-AFD0B9FC588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4690857-609C-DA5D-2014-2D58EC96A0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03B117-CFC6-FF4E-E4E4-ADBDAB76918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C48057-9267-4CD0-B561-411611CBA57F}" type="slidenum">
              <a:rPr lang="en-GB" smtClean="0"/>
              <a:pPr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02368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07561F-101A-F71A-9538-1BE40C0C151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8708F8-F549-19B9-B5E9-F6C9A2EC0C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CE6A87-3554-35A2-EB9F-C087A302B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51A1AF-A0A4-76E6-AF37-33DBEA645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C546EB-BD76-CF2F-DBE0-1B1312201B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029592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D8506E-0068-61B6-0BDE-0584470CF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7810A5C-D50C-F2D7-04C1-98CDF42DA3B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9A88B7-BC44-083B-5A89-38E48CDA79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090386E-C086-9109-CD35-4667354BF4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17EF317-5A25-0D91-87DE-6966895242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613608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7051DDA-DA64-08C6-2B57-BA18C481856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EBB6CC5-B628-045C-F60B-D87BC9E77C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561C6D9-2459-5CDE-4BD1-D54E6FF4B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512EDD-406B-B55C-3471-59427BCDF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8E04589-AD70-B175-BC69-C52100ABF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48948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>
            <a:extLst>
              <a:ext uri="{FF2B5EF4-FFF2-40B4-BE49-F238E27FC236}">
                <a16:creationId xmlns:a16="http://schemas.microsoft.com/office/drawing/2014/main" id="{97726840-FCDC-3396-18D3-F4056FFDD25C}"/>
              </a:ext>
            </a:extLst>
          </p:cNvPr>
          <p:cNvSpPr/>
          <p:nvPr userDrawn="1"/>
        </p:nvSpPr>
        <p:spPr bwMode="auto">
          <a:xfrm>
            <a:off x="609601" y="438150"/>
            <a:ext cx="10960100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>
                <a:latin typeface="Andika" panose="02000000000000000000" pitchFamily="2" charset="0"/>
              </a:rPr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609598" y="478895"/>
            <a:ext cx="10960100" cy="994306"/>
          </a:xfrm>
        </p:spPr>
        <p:txBody>
          <a:bodyPr>
            <a:noAutofit/>
          </a:bodyPr>
          <a:lstStyle>
            <a:lvl1pPr>
              <a:defRPr>
                <a:latin typeface="Andika" panose="02000000000000000000" pitchFamily="2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143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C13FA7-B0B6-3E3B-95AC-9262D080E1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4D201D-1E82-355D-5749-24E3A3D101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85CBD6-A1FC-9BAA-4EA5-3AAD2C51BA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F3269-7515-53D8-7DA3-632026436A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C58DC7-4C23-8FF0-24CE-4F561CEEB7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582282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8598DC-825E-D43D-947E-006CF853FF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C6A9971-C19B-51EA-6BD6-E5A0E733B2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883CAF-3B78-60C5-A722-CAD0CB0864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B286FD-A71D-FB13-55FE-5C5024F944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EEB5C2-450C-8AA9-CF48-903D4A2FB3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216953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77A19-4D19-2C59-C2EA-B1D59F8C3A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E0E973-05F1-F28B-398B-C49133BBDD7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DD1838A-CCCB-022E-5F7F-4C56CC68805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953E44C-54F6-C849-BA18-801FF28FC2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BC5939-86D5-2FAF-CB55-269268D91F4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5FC5265-00F5-F94E-DB2B-870300A51D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05215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207F2D-8C4F-C9A5-BFF7-D6387ABD33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3333E2-EC1C-9931-2C4C-9FB413B1D5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4C05E39-DFC6-30FA-FAC3-DD48412E08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431275E-E149-9479-3183-28AC13BFAE9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C01871-174E-D878-B7C9-78826DB2D4B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1E68440-F8AE-9BA5-D892-8507B43351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5C640AA-5429-A788-E900-6830F9A8D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1CB6C36-2EAF-ADCD-6690-B01CA705FF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95651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F5001-698F-AFA2-6D65-8F2F10B162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D5B622E-0681-07AE-74B3-A8DD73EC5A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4263E8-DE8F-DD9C-790F-444F76DE4C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5264EF8-98D9-71EB-9633-2C35E01F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247022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0C31865-D6B9-A88E-1272-0E1574DF99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24FB291-74B2-72E4-F9E8-A1FE38D7F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EA834E-8FA2-2306-E6FA-E3C880ABF1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95679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704829-5736-0B6A-A911-001A09CFB3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83995B-729E-81D1-E1DB-509659B2AC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2BF2578-4BEA-C9A9-311E-ACC45306178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4A43992-FB7B-2EAC-32B3-194C6781F3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946178E-06B5-2871-9BA9-2B562E80A1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B4EAA49-0173-C5BA-76FB-91A7ED2E8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16041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BEEACB-00A9-B2D2-E0C8-D395A39DFE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09A77A9-EB3F-E7B3-FCD4-1BA841C7F4D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F980E8-EB31-5A5E-02CB-46327B00A3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DDC870-02F5-302A-8CB4-18A8BA1100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7F3CF3-0E14-F69F-AE87-32114DFB14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738CE3-9941-0DE3-6197-78F6B446D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0216448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17B3EBF-89D3-FBCF-93C2-163AB7E565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2DD01D6-9E2D-8775-6E95-D2CB64C404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27226EB-5DF9-AAC0-4A61-87693ADEA65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F68548-7A33-4D15-A407-A42BC9A8705F}" type="datetimeFigureOut">
              <a:rPr lang="en-GB" smtClean="0"/>
              <a:t>22/04/2026</a:t>
            </a:fld>
            <a:endParaRPr lang="en-GB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A317FE-1755-A983-76FC-40F20C2FD6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9D2AD3-3148-6039-6539-E295A38583C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D40393B-D931-42D2-92B3-04A1FAEA8993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510126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hyperlink" Target="https://forms.office.com/Pages/ResponsePage.aspx?id=KXI8YMEiwUOjgEvkVqYFjsqqRugkSxNLsNDyMI4WsoRUQzVCT1RSRFhKQ1lMWkxXSVVCQUUwOVY2MC4u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forms.office.com/Pages/ResponsePage.aspx?id=KXI8YMEiwUOjgEvkVqYFjsqqRugkSxNLsNDyMI4WsoRUQzVCT1RSRFhKQ1lMWkxXSVVCQUUwOVY2MC4u" TargetMode="Externa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1.wdp"/><Relationship Id="rId4" Type="http://schemas.openxmlformats.org/officeDocument/2006/relationships/image" Target="../media/image13.png"/><Relationship Id="rId9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iagram&#10;&#10;Description automatically generated">
            <a:extLst>
              <a:ext uri="{FF2B5EF4-FFF2-40B4-BE49-F238E27FC236}">
                <a16:creationId xmlns:a16="http://schemas.microsoft.com/office/drawing/2014/main" id="{E8CFF44C-56B5-9BAD-F711-8E7073B915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7068F54-0B61-7969-2B64-A078307DF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5153" y="141596"/>
            <a:ext cx="11681012" cy="1325563"/>
          </a:xfrm>
          <a:prstGeom prst="roundRect">
            <a:avLst/>
          </a:prstGeom>
          <a:solidFill>
            <a:srgbClr val="7030A0"/>
          </a:solidFill>
        </p:spPr>
        <p:txBody>
          <a:bodyPr/>
          <a:lstStyle/>
          <a:p>
            <a:r>
              <a:rPr lang="en-GB" b="1" dirty="0">
                <a:solidFill>
                  <a:schemeClr val="bg1"/>
                </a:solidFill>
              </a:rPr>
              <a:t> How to Use this PowerPoint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216E9B-A822-3D56-CF7F-CACC9AF59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153" y="1679205"/>
            <a:ext cx="11681012" cy="3498029"/>
          </a:xfrm>
          <a:prstGeom prst="roundRect">
            <a:avLst>
              <a:gd name="adj" fmla="val 9121"/>
            </a:avLst>
          </a:prstGeom>
          <a:solidFill>
            <a:srgbClr val="EF8023"/>
          </a:solidFill>
        </p:spPr>
        <p:txBody>
          <a:bodyPr lIns="360000" tIns="216000" rIns="360000" bIns="144000" anchor="ctr">
            <a:noAutofit/>
          </a:bodyPr>
          <a:lstStyle/>
          <a:p>
            <a:pPr marL="0" indent="0" algn="ctr">
              <a:buNone/>
            </a:pPr>
            <a:r>
              <a:rPr lang="en-GB" dirty="0">
                <a:solidFill>
                  <a:schemeClr val="bg1"/>
                </a:solidFill>
              </a:rPr>
              <a:t>These slides have been designed to be used in PowerPoint as a 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. </a:t>
            </a:r>
            <a:r>
              <a:rPr lang="en-GB" dirty="0">
                <a:solidFill>
                  <a:schemeClr val="bg1"/>
                </a:solidFill>
              </a:rPr>
              <a:t>There are text and images that will overlap and cause confusion, if used in desktop mode. </a:t>
            </a:r>
          </a:p>
          <a:p>
            <a:pPr marL="0" indent="0" algn="ctr">
              <a:buNone/>
            </a:pPr>
            <a:endParaRPr lang="en-GB" i="1" u="sng" dirty="0">
              <a:solidFill>
                <a:schemeClr val="bg1"/>
              </a:solidFill>
            </a:endParaRPr>
          </a:p>
          <a:p>
            <a:pPr marL="0" indent="0" algn="ctr">
              <a:buNone/>
            </a:pPr>
            <a:r>
              <a:rPr lang="en-GB" i="1" dirty="0">
                <a:solidFill>
                  <a:schemeClr val="bg1"/>
                </a:solidFill>
              </a:rPr>
              <a:t>To open this </a:t>
            </a:r>
            <a:r>
              <a:rPr lang="en-GB" i="1" u="sng" dirty="0">
                <a:solidFill>
                  <a:schemeClr val="bg1"/>
                </a:solidFill>
              </a:rPr>
              <a:t>in Slide Show mode</a:t>
            </a:r>
            <a:r>
              <a:rPr lang="en-GB" i="1" dirty="0">
                <a:solidFill>
                  <a:schemeClr val="bg1"/>
                </a:solidFill>
              </a:rPr>
              <a:t>, please click “</a:t>
            </a:r>
            <a:r>
              <a:rPr lang="en-GB" i="1" u="sng" dirty="0">
                <a:solidFill>
                  <a:schemeClr val="bg1"/>
                </a:solidFill>
              </a:rPr>
              <a:t>Slide Show</a:t>
            </a:r>
            <a:r>
              <a:rPr lang="en-GB" i="1" dirty="0">
                <a:solidFill>
                  <a:schemeClr val="bg1"/>
                </a:solidFill>
              </a:rPr>
              <a:t>” on the menu above and then “</a:t>
            </a:r>
            <a:r>
              <a:rPr lang="en-GB" i="1" u="sng" dirty="0">
                <a:solidFill>
                  <a:schemeClr val="bg1"/>
                </a:solidFill>
              </a:rPr>
              <a:t>From Beginning</a:t>
            </a:r>
            <a:r>
              <a:rPr lang="en-GB" i="1" dirty="0">
                <a:solidFill>
                  <a:schemeClr val="bg1"/>
                </a:solidFill>
              </a:rPr>
              <a:t>”. </a:t>
            </a:r>
          </a:p>
        </p:txBody>
      </p:sp>
      <p:pic>
        <p:nvPicPr>
          <p:cNvPr id="6" name="Picture 5" descr="A picture containing logo&#10;&#10;Description automatically generated">
            <a:extLst>
              <a:ext uri="{FF2B5EF4-FFF2-40B4-BE49-F238E27FC236}">
                <a16:creationId xmlns:a16="http://schemas.microsoft.com/office/drawing/2014/main" id="{5E548DCA-B3A8-EBC4-5FC1-B72999372C42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99156" y="413622"/>
            <a:ext cx="2092311" cy="739911"/>
          </a:xfrm>
          <a:prstGeom prst="rect">
            <a:avLst/>
          </a:prstGeom>
        </p:spPr>
      </p:pic>
      <p:sp>
        <p:nvSpPr>
          <p:cNvPr id="4" name="Rectangle: Rounded Corners 3">
            <a:hlinkClick r:id="rId4"/>
            <a:extLst>
              <a:ext uri="{FF2B5EF4-FFF2-40B4-BE49-F238E27FC236}">
                <a16:creationId xmlns:a16="http://schemas.microsoft.com/office/drawing/2014/main" id="{6B0D9DF3-0FDA-8A95-065D-04DA63B249D3}"/>
              </a:ext>
            </a:extLst>
          </p:cNvPr>
          <p:cNvSpPr/>
          <p:nvPr/>
        </p:nvSpPr>
        <p:spPr>
          <a:xfrm>
            <a:off x="7880423" y="5420411"/>
            <a:ext cx="2471383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843B1764-6929-F627-BD27-65A4E477CABF}"/>
              </a:ext>
            </a:extLst>
          </p:cNvPr>
          <p:cNvSpPr txBox="1">
            <a:spLocks/>
          </p:cNvSpPr>
          <p:nvPr/>
        </p:nvSpPr>
        <p:spPr>
          <a:xfrm>
            <a:off x="215153" y="5420411"/>
            <a:ext cx="7477079" cy="1159496"/>
          </a:xfrm>
          <a:prstGeom prst="roundRect">
            <a:avLst/>
          </a:prstGeom>
          <a:solidFill>
            <a:srgbClr val="00B050"/>
          </a:solidFill>
        </p:spPr>
        <p:txBody>
          <a:bodyPr vert="horz" lIns="360000" tIns="216000" rIns="360000" bIns="14400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GB" sz="2400" dirty="0">
                <a:solidFill>
                  <a:schemeClr val="bg1"/>
                </a:solidFill>
              </a:rPr>
              <a:t>We love hearing from teachers. If you have feedback on Emile,  please let us know.</a:t>
            </a:r>
          </a:p>
        </p:txBody>
      </p:sp>
      <p:pic>
        <p:nvPicPr>
          <p:cNvPr id="10" name="Picture 9" descr="A toy figurine of a cartoon character&#10;&#10;Description automatically generated with low confidence">
            <a:extLst>
              <a:ext uri="{FF2B5EF4-FFF2-40B4-BE49-F238E27FC236}">
                <a16:creationId xmlns:a16="http://schemas.microsoft.com/office/drawing/2014/main" id="{D54D3FF8-31FE-8CAE-B56F-CE723BA0560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41859" y="4247765"/>
            <a:ext cx="2471382" cy="24686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087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D48FE9-BD6E-4B94-1C91-CC0287CF307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C964947D-B27E-1AB4-84DE-CDAE34241A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4" name="Title 1">
            <a:extLst>
              <a:ext uri="{FF2B5EF4-FFF2-40B4-BE49-F238E27FC236}">
                <a16:creationId xmlns:a16="http://schemas.microsoft.com/office/drawing/2014/main" id="{C7DF701E-966A-575C-CE21-6D693C54877E}"/>
              </a:ext>
            </a:extLst>
          </p:cNvPr>
          <p:cNvSpPr txBox="1">
            <a:spLocks/>
          </p:cNvSpPr>
          <p:nvPr/>
        </p:nvSpPr>
        <p:spPr>
          <a:xfrm>
            <a:off x="4786446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910DA8D3-C341-559D-6914-316B6F3DAFB1}"/>
              </a:ext>
            </a:extLst>
          </p:cNvPr>
          <p:cNvSpPr txBox="1">
            <a:spLocks/>
          </p:cNvSpPr>
          <p:nvPr/>
        </p:nvSpPr>
        <p:spPr>
          <a:xfrm>
            <a:off x="7321521" y="124679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17" name="Arrow: Right 16">
            <a:extLst>
              <a:ext uri="{FF2B5EF4-FFF2-40B4-BE49-F238E27FC236}">
                <a16:creationId xmlns:a16="http://schemas.microsoft.com/office/drawing/2014/main" id="{3407048A-17FF-22FF-80B7-744C508F85AA}"/>
              </a:ext>
            </a:extLst>
          </p:cNvPr>
          <p:cNvSpPr/>
          <p:nvPr/>
        </p:nvSpPr>
        <p:spPr>
          <a:xfrm>
            <a:off x="3210235" y="134677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A6DB909-30BC-93DC-A149-6D1CD404EDA1}"/>
              </a:ext>
            </a:extLst>
          </p:cNvPr>
          <p:cNvSpPr txBox="1">
            <a:spLocks/>
          </p:cNvSpPr>
          <p:nvPr/>
        </p:nvSpPr>
        <p:spPr>
          <a:xfrm>
            <a:off x="614458" y="1193782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undo</a:t>
            </a:r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81698E01-513A-1539-E0EF-8E6B4CCD7DFD}"/>
              </a:ext>
            </a:extLst>
          </p:cNvPr>
          <p:cNvSpPr/>
          <p:nvPr/>
        </p:nvSpPr>
        <p:spPr>
          <a:xfrm>
            <a:off x="6857580" y="138723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8A95CFAD-7F8D-38A6-2E6D-EF89CC83741B}"/>
              </a:ext>
            </a:extLst>
          </p:cNvPr>
          <p:cNvSpPr txBox="1">
            <a:spLocks/>
          </p:cNvSpPr>
          <p:nvPr/>
        </p:nvSpPr>
        <p:spPr>
          <a:xfrm>
            <a:off x="857926" y="3012083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Un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prefix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undo</a:t>
            </a:r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. </a:t>
            </a:r>
            <a:endParaRPr lang="en-GB" sz="2800" dirty="0">
              <a:solidFill>
                <a:schemeClr val="bg1"/>
              </a:solidFill>
              <a:ea typeface="Andika"/>
              <a:cs typeface="Andika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431F8C0-4526-E621-96BE-06E57ABFD3B3}"/>
              </a:ext>
            </a:extLst>
          </p:cNvPr>
          <p:cNvSpPr txBox="1">
            <a:spLocks/>
          </p:cNvSpPr>
          <p:nvPr/>
        </p:nvSpPr>
        <p:spPr>
          <a:xfrm>
            <a:off x="935115" y="265816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Can you spot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prefixes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?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7E52C85-841E-FF6C-E3B6-A765966C80E0}"/>
              </a:ext>
            </a:extLst>
          </p:cNvPr>
          <p:cNvSpPr txBox="1">
            <a:spLocks/>
          </p:cNvSpPr>
          <p:nvPr/>
        </p:nvSpPr>
        <p:spPr>
          <a:xfrm>
            <a:off x="4786446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not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29A0C3F-D60C-4447-1C87-64682F8B94F6}"/>
              </a:ext>
            </a:extLst>
          </p:cNvPr>
          <p:cNvSpPr txBox="1">
            <a:spLocks/>
          </p:cNvSpPr>
          <p:nvPr/>
        </p:nvSpPr>
        <p:spPr>
          <a:xfrm>
            <a:off x="7321521" y="2103543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do 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34A50EEF-19D5-14C4-3A5C-210FC1F688E4}"/>
              </a:ext>
            </a:extLst>
          </p:cNvPr>
          <p:cNvSpPr txBox="1">
            <a:spLocks/>
          </p:cNvSpPr>
          <p:nvPr/>
        </p:nvSpPr>
        <p:spPr>
          <a:xfrm>
            <a:off x="4786446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1434ECEC-C820-71F2-C982-62D422044746}"/>
              </a:ext>
            </a:extLst>
          </p:cNvPr>
          <p:cNvSpPr txBox="1">
            <a:spLocks/>
          </p:cNvSpPr>
          <p:nvPr/>
        </p:nvSpPr>
        <p:spPr>
          <a:xfrm>
            <a:off x="7321521" y="3919177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A983873E-F6E6-8F78-3B9A-7DEDDEFFB655}"/>
              </a:ext>
            </a:extLst>
          </p:cNvPr>
          <p:cNvSpPr/>
          <p:nvPr/>
        </p:nvSpPr>
        <p:spPr>
          <a:xfrm>
            <a:off x="3197114" y="4123030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Cross 22">
            <a:extLst>
              <a:ext uri="{FF2B5EF4-FFF2-40B4-BE49-F238E27FC236}">
                <a16:creationId xmlns:a16="http://schemas.microsoft.com/office/drawing/2014/main" id="{DE5134EF-A76D-1B70-612E-20763CC8C8DC}"/>
              </a:ext>
            </a:extLst>
          </p:cNvPr>
          <p:cNvSpPr/>
          <p:nvPr/>
        </p:nvSpPr>
        <p:spPr>
          <a:xfrm>
            <a:off x="6857580" y="4059614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8FFCB95B-C833-6DB6-70B3-90D0C908929E}"/>
              </a:ext>
            </a:extLst>
          </p:cNvPr>
          <p:cNvSpPr txBox="1">
            <a:spLocks/>
          </p:cNvSpPr>
          <p:nvPr/>
        </p:nvSpPr>
        <p:spPr>
          <a:xfrm>
            <a:off x="614459" y="391917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redo</a:t>
            </a:r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FEFC720F-F7B1-E31B-0462-7A4CD31FCD04}"/>
              </a:ext>
            </a:extLst>
          </p:cNvPr>
          <p:cNvSpPr txBox="1">
            <a:spLocks/>
          </p:cNvSpPr>
          <p:nvPr/>
        </p:nvSpPr>
        <p:spPr>
          <a:xfrm>
            <a:off x="935116" y="5952401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Re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is the </a:t>
            </a:r>
            <a:r>
              <a:rPr lang="en-GB" sz="2800" u="sng" dirty="0">
                <a:solidFill>
                  <a:schemeClr val="bg1"/>
                </a:solidFill>
                <a:ea typeface="Andika"/>
                <a:cs typeface="Andika"/>
              </a:rPr>
              <a:t>prefix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 of redo. 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3CCD0342-2FB6-7E0D-9217-F167E19C86B3}"/>
              </a:ext>
            </a:extLst>
          </p:cNvPr>
          <p:cNvSpPr txBox="1">
            <a:spLocks/>
          </p:cNvSpPr>
          <p:nvPr/>
        </p:nvSpPr>
        <p:spPr>
          <a:xfrm>
            <a:off x="4786447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redo or again</a:t>
            </a:r>
          </a:p>
        </p:txBody>
      </p:sp>
      <p:sp>
        <p:nvSpPr>
          <p:cNvPr id="36" name="Title 1">
            <a:extLst>
              <a:ext uri="{FF2B5EF4-FFF2-40B4-BE49-F238E27FC236}">
                <a16:creationId xmlns:a16="http://schemas.microsoft.com/office/drawing/2014/main" id="{74A25244-E586-1CE1-4EB5-24F820DEA81A}"/>
              </a:ext>
            </a:extLst>
          </p:cNvPr>
          <p:cNvSpPr txBox="1">
            <a:spLocks/>
          </p:cNvSpPr>
          <p:nvPr/>
        </p:nvSpPr>
        <p:spPr>
          <a:xfrm>
            <a:off x="7321522" y="4828938"/>
            <a:ext cx="2016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to do</a:t>
            </a:r>
          </a:p>
        </p:txBody>
      </p:sp>
    </p:spTree>
    <p:extLst>
      <p:ext uri="{BB962C8B-B14F-4D97-AF65-F5344CB8AC3E}">
        <p14:creationId xmlns:p14="http://schemas.microsoft.com/office/powerpoint/2010/main" val="6388764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7" grpId="0" animBg="1"/>
      <p:bldP spid="9" grpId="0" animBg="1"/>
      <p:bldP spid="10" grpId="0" animBg="1"/>
      <p:bldP spid="12" grpId="0" animBg="1"/>
      <p:bldP spid="13" grpId="0" animBg="1"/>
      <p:bldP spid="23" grpId="0" animBg="1"/>
      <p:bldP spid="34" grpId="0" animBg="1"/>
      <p:bldP spid="35" grpId="0" animBg="1"/>
      <p:bldP spid="3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67B77F-3817-47F2-80BA-DF0322DBA26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AB1298BF-6AFF-B99F-6B00-DF1D1B2D91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18" name="Title 1">
            <a:extLst>
              <a:ext uri="{FF2B5EF4-FFF2-40B4-BE49-F238E27FC236}">
                <a16:creationId xmlns:a16="http://schemas.microsoft.com/office/drawing/2014/main" id="{EE7E3096-36F5-1EA2-D933-2EB7997E8AC7}"/>
              </a:ext>
            </a:extLst>
          </p:cNvPr>
          <p:cNvSpPr txBox="1">
            <a:spLocks/>
          </p:cNvSpPr>
          <p:nvPr/>
        </p:nvSpPr>
        <p:spPr>
          <a:xfrm>
            <a:off x="4876901" y="2721498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undo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4074F25A-EA8D-5623-FEAA-0227E13453EC}"/>
              </a:ext>
            </a:extLst>
          </p:cNvPr>
          <p:cNvSpPr txBox="1">
            <a:spLocks/>
          </p:cNvSpPr>
          <p:nvPr/>
        </p:nvSpPr>
        <p:spPr>
          <a:xfrm>
            <a:off x="834480" y="3949929"/>
            <a:ext cx="10321767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i="1" dirty="0">
                <a:solidFill>
                  <a:schemeClr val="bg1"/>
                </a:solidFill>
                <a:ea typeface="Andika"/>
                <a:cs typeface="Andika"/>
              </a:rPr>
              <a:t>Prefixes </a:t>
            </a:r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change the meaning of the word.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AC28584-5702-DA83-D3D1-29ADD3768AE3}"/>
              </a:ext>
            </a:extLst>
          </p:cNvPr>
          <p:cNvSpPr txBox="1">
            <a:spLocks/>
          </p:cNvSpPr>
          <p:nvPr/>
        </p:nvSpPr>
        <p:spPr>
          <a:xfrm>
            <a:off x="468923" y="1203662"/>
            <a:ext cx="11254154" cy="1242410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How does adding and changing the prefixes un and re change the meaning of the words?</a:t>
            </a:r>
          </a:p>
        </p:txBody>
      </p:sp>
      <p:sp>
        <p:nvSpPr>
          <p:cNvPr id="33" name="Title 1">
            <a:extLst>
              <a:ext uri="{FF2B5EF4-FFF2-40B4-BE49-F238E27FC236}">
                <a16:creationId xmlns:a16="http://schemas.microsoft.com/office/drawing/2014/main" id="{71E64C5F-19B6-58CD-2ABB-691B571EB68E}"/>
              </a:ext>
            </a:extLst>
          </p:cNvPr>
          <p:cNvSpPr txBox="1">
            <a:spLocks/>
          </p:cNvSpPr>
          <p:nvPr/>
        </p:nvSpPr>
        <p:spPr>
          <a:xfrm>
            <a:off x="7573458" y="269170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redo</a:t>
            </a:r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4E1445F6-F06D-5213-E69A-98A973BBBAA3}"/>
              </a:ext>
            </a:extLst>
          </p:cNvPr>
          <p:cNvSpPr txBox="1">
            <a:spLocks/>
          </p:cNvSpPr>
          <p:nvPr/>
        </p:nvSpPr>
        <p:spPr>
          <a:xfrm>
            <a:off x="2180344" y="2691701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do</a:t>
            </a:r>
          </a:p>
        </p:txBody>
      </p:sp>
    </p:spTree>
    <p:extLst>
      <p:ext uri="{BB962C8B-B14F-4D97-AF65-F5344CB8AC3E}">
        <p14:creationId xmlns:p14="http://schemas.microsoft.com/office/powerpoint/2010/main" val="226384870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7" grpId="0" animBg="1"/>
      <p:bldP spid="33" grpId="0" animBg="1"/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2F3050-E05F-018A-C9E3-9B04A255AF4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CE7188FE-1626-2AA0-F2F7-E7ABC7CAD1D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7CA9E1-4F92-1F6D-46AF-EA42BBC020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4258DC2-2870-8FE9-4366-C3ADAF3E1C4D}"/>
              </a:ext>
            </a:extLst>
          </p:cNvPr>
          <p:cNvSpPr txBox="1"/>
          <p:nvPr/>
        </p:nvSpPr>
        <p:spPr>
          <a:xfrm>
            <a:off x="2744864" y="155746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mistake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5A2DB55C-87B6-429A-4EEE-6388A1AF812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CB20B20F-ABC2-A832-A992-4E900F899AC5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A1D4A352-A834-8EA7-66BC-5FD6825761C5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take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E1E24769-E50F-2322-1394-DEE93E7D846F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72073EC3-9930-EDBF-E5D2-4E004AAF508E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C2890C03-5A85-572E-211B-C123F8CC733B}"/>
              </a:ext>
            </a:extLst>
          </p:cNvPr>
          <p:cNvSpPr txBox="1">
            <a:spLocks/>
          </p:cNvSpPr>
          <p:nvPr/>
        </p:nvSpPr>
        <p:spPr>
          <a:xfrm>
            <a:off x="5781168" y="44132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wrongly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C3D4FCB0-A9FA-80A7-508C-22DB5B1E1F2C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mistake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D02E8CEE-1FFF-F698-CA2D-1DA0ED791A46}"/>
              </a:ext>
            </a:extLst>
          </p:cNvPr>
          <p:cNvSpPr txBox="1">
            <a:spLocks/>
          </p:cNvSpPr>
          <p:nvPr/>
        </p:nvSpPr>
        <p:spPr>
          <a:xfrm>
            <a:off x="8338286" y="441323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take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C3D693D-1B11-E46E-A16D-2AEEAF832E75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Mis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78502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19" grpId="0" animBg="1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A9283F4-541C-FCFA-5F4D-E37FB0C729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6F0EB55-42BE-A782-202E-6E53C9F9C5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79652A-93AE-3AF4-7FDE-8D9AF4FF9A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DC5DEA9-7006-CF67-5C53-815996D0BC53}"/>
              </a:ext>
            </a:extLst>
          </p:cNvPr>
          <p:cNvSpPr txBox="1"/>
          <p:nvPr/>
        </p:nvSpPr>
        <p:spPr>
          <a:xfrm>
            <a:off x="1345158" y="1475655"/>
            <a:ext cx="9058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misplace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02A48B91-EAAE-0AB9-59BB-2B8BC4C02E0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6942B0C-12AF-4C80-6754-FCA5F280642C}"/>
              </a:ext>
            </a:extLst>
          </p:cNvPr>
          <p:cNvSpPr txBox="1">
            <a:spLocks/>
          </p:cNvSpPr>
          <p:nvPr/>
        </p:nvSpPr>
        <p:spPr>
          <a:xfrm>
            <a:off x="5864144" y="43816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wrongly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6D3A021F-C1E4-784D-EF51-A1D4534822A5}"/>
              </a:ext>
            </a:extLst>
          </p:cNvPr>
          <p:cNvSpPr txBox="1">
            <a:spLocks/>
          </p:cNvSpPr>
          <p:nvPr/>
        </p:nvSpPr>
        <p:spPr>
          <a:xfrm>
            <a:off x="8338285" y="437696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place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5FA3E0-99F2-7E6D-2D4F-EB01C53AC0E6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Mis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3F05789-DD25-8F8D-7B1E-9C9216EE2BDF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D0346DB5-8D2A-E23B-DC5B-0465BC8545ED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place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B909F67C-6F49-80A2-5B6C-7E33CC0AAF15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7A3C989A-20CB-9A24-FCA1-4BACC21FABD7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31A2674-96C3-F353-EB29-513FC4088B19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mishear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311515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4" grpId="0"/>
      <p:bldP spid="8" grpId="0" animBg="1"/>
      <p:bldP spid="9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C23501-614A-7E85-B350-80CE8ACB225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8405C9C-ABBA-DF3F-634C-19677BC8B78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F2F3A49-9551-30A1-08B7-464C3008C9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DB59096-577E-66BD-BB64-527D395CC4F1}"/>
              </a:ext>
            </a:extLst>
          </p:cNvPr>
          <p:cNvSpPr txBox="1"/>
          <p:nvPr/>
        </p:nvSpPr>
        <p:spPr>
          <a:xfrm>
            <a:off x="2744864" y="155746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restart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2AB6938F-4679-AAA0-B578-B9A1E01D4D9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F6802B63-EB68-CA52-0525-957EAC5B5C82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22AD4D2E-CD0A-7C51-C732-B0998CD975AD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start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99E33D9E-81C5-62D3-9531-9C644C03024E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F6628893-C61C-4D0F-B25B-6E1CB27A77D2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64C0D39-1629-2FA8-71D6-E0FF2069E010}"/>
              </a:ext>
            </a:extLst>
          </p:cNvPr>
          <p:cNvSpPr txBox="1">
            <a:spLocks/>
          </p:cNvSpPr>
          <p:nvPr/>
        </p:nvSpPr>
        <p:spPr>
          <a:xfrm>
            <a:off x="5781168" y="44132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8E8928C3-A498-CD49-82C7-D35830A8C84E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rebuild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601BDB7-33A9-0B43-CB0F-BE5B0B3ADF0C}"/>
              </a:ext>
            </a:extLst>
          </p:cNvPr>
          <p:cNvSpPr txBox="1">
            <a:spLocks/>
          </p:cNvSpPr>
          <p:nvPr/>
        </p:nvSpPr>
        <p:spPr>
          <a:xfrm>
            <a:off x="8338286" y="441323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start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C38336-E3BE-4C46-E540-5CF92798DAC6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Re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64196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19" grpId="0" animBg="1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0DED7-CE03-80F1-8ABF-73EABE8C6C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48C844E7-C7BC-7870-8369-E204C7D5AF2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4BDE933-B807-6193-7354-0A32C37151C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F993599-1927-E262-D4BE-B34A0F35EAD7}"/>
              </a:ext>
            </a:extLst>
          </p:cNvPr>
          <p:cNvSpPr txBox="1"/>
          <p:nvPr/>
        </p:nvSpPr>
        <p:spPr>
          <a:xfrm>
            <a:off x="1345158" y="1475655"/>
            <a:ext cx="9058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refill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1CE47FAB-CFE4-4190-90AB-7061DACEE58D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21CF1BD-130B-11AC-C209-B825DAE0B33E}"/>
              </a:ext>
            </a:extLst>
          </p:cNvPr>
          <p:cNvSpPr txBox="1">
            <a:spLocks/>
          </p:cNvSpPr>
          <p:nvPr/>
        </p:nvSpPr>
        <p:spPr>
          <a:xfrm>
            <a:off x="5864144" y="43816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7EC20784-1CBE-CED8-9129-3D51CCEAD1F9}"/>
              </a:ext>
            </a:extLst>
          </p:cNvPr>
          <p:cNvSpPr txBox="1">
            <a:spLocks/>
          </p:cNvSpPr>
          <p:nvPr/>
        </p:nvSpPr>
        <p:spPr>
          <a:xfrm>
            <a:off x="8338285" y="437696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fill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A206922-0FE4-44C8-FE68-5839B7A5E009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Re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4837B06E-BF40-B6D7-FD60-6F057371DF08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1D4A7D8C-3777-DF52-11B1-EA83DF797783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fill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52E57BBA-4196-F244-F4CA-B583337AC028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4A6ECCC-8840-E347-D829-E0DD880F1578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0C88246A-252F-98E6-4480-74025913B759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refill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045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4" grpId="0"/>
      <p:bldP spid="8" grpId="0" animBg="1"/>
      <p:bldP spid="9" grpId="0" animBg="1"/>
      <p:bldP spid="1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610BEB6-464B-58B7-213D-35BF15C471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EAAB9C6A-50BA-5B8C-F875-9587EE25A5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CC0EC9-E0E5-8448-8CD7-3F0879CF49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FEFA8BA7-755A-5235-CEE5-13D7FA3289C6}"/>
              </a:ext>
            </a:extLst>
          </p:cNvPr>
          <p:cNvSpPr txBox="1"/>
          <p:nvPr/>
        </p:nvSpPr>
        <p:spPr>
          <a:xfrm>
            <a:off x="2744864" y="1557462"/>
            <a:ext cx="69052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unwell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6" name="Picture 5" descr="A picture containing wheel&#10;&#10;Description automatically generated">
            <a:extLst>
              <a:ext uri="{FF2B5EF4-FFF2-40B4-BE49-F238E27FC236}">
                <a16:creationId xmlns:a16="http://schemas.microsoft.com/office/drawing/2014/main" id="{3B74A7FC-1255-688F-976C-36DA4AAC23F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80237" y="1231923"/>
            <a:ext cx="2464627" cy="2299461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30800594-0F89-D278-9298-488D2ADF8689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0AD3EEA-444C-DBD8-6189-164829DC8A77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well</a:t>
            </a:r>
          </a:p>
        </p:txBody>
      </p:sp>
      <p:sp>
        <p:nvSpPr>
          <p:cNvPr id="9" name="Cross 8">
            <a:extLst>
              <a:ext uri="{FF2B5EF4-FFF2-40B4-BE49-F238E27FC236}">
                <a16:creationId xmlns:a16="http://schemas.microsoft.com/office/drawing/2014/main" id="{436C8078-502F-F6DF-318B-33A187C80171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Arrow: Right 9">
            <a:extLst>
              <a:ext uri="{FF2B5EF4-FFF2-40B4-BE49-F238E27FC236}">
                <a16:creationId xmlns:a16="http://schemas.microsoft.com/office/drawing/2014/main" id="{26BBEEA7-B6CF-665F-190D-5F7A855EB5AA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1C00E34C-9EB0-D744-622E-553458F1E551}"/>
              </a:ext>
            </a:extLst>
          </p:cNvPr>
          <p:cNvSpPr txBox="1">
            <a:spLocks/>
          </p:cNvSpPr>
          <p:nvPr/>
        </p:nvSpPr>
        <p:spPr>
          <a:xfrm>
            <a:off x="5781168" y="441323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opposite</a:t>
            </a: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28755D58-31E7-2B4D-68C7-93DE166DE956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unwell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6C8B5343-18DF-B4AD-AC66-BC2D3800CF4B}"/>
              </a:ext>
            </a:extLst>
          </p:cNvPr>
          <p:cNvSpPr txBox="1">
            <a:spLocks/>
          </p:cNvSpPr>
          <p:nvPr/>
        </p:nvSpPr>
        <p:spPr>
          <a:xfrm>
            <a:off x="8338286" y="441323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well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B9559C8-6A29-E65B-2136-94DA28658ACD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Un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406890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  <p:bldP spid="14" grpId="0" animBg="1"/>
      <p:bldP spid="19" grpId="0" animBg="1"/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B6F11-D371-8719-4965-E585B62BF6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024AB8A9-9A31-0D7E-7F20-AFC009F890B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ED89CC-BA84-D5C8-A3EA-6719EDA3ADD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C6B788B-05E9-23A0-6129-10741EF1D810}"/>
              </a:ext>
            </a:extLst>
          </p:cNvPr>
          <p:cNvSpPr txBox="1"/>
          <p:nvPr/>
        </p:nvSpPr>
        <p:spPr>
          <a:xfrm>
            <a:off x="2159886" y="1496917"/>
            <a:ext cx="9058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rewrite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0A0AD2-BC89-C998-86F3-640D9684B7D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5F1BDC7-4127-6D7A-43FF-8B065170B1BB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Re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90C1EE6B-A596-1C26-C379-16840552A8BD}"/>
              </a:ext>
            </a:extLst>
          </p:cNvPr>
          <p:cNvSpPr txBox="1">
            <a:spLocks/>
          </p:cNvSpPr>
          <p:nvPr/>
        </p:nvSpPr>
        <p:spPr>
          <a:xfrm>
            <a:off x="5864144" y="43816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again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687AA24C-5B3F-AAE5-AD5C-B27EA6FAED9D}"/>
              </a:ext>
            </a:extLst>
          </p:cNvPr>
          <p:cNvSpPr txBox="1">
            <a:spLocks/>
          </p:cNvSpPr>
          <p:nvPr/>
        </p:nvSpPr>
        <p:spPr>
          <a:xfrm>
            <a:off x="8338285" y="437696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write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7741775C-7152-8781-C346-B094ADD27F91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re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28CC01CB-0682-CB36-1F7D-B49ABB2FA63A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write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A33974F0-37DC-1426-5BF5-CD779A110A37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DAD86998-3A42-BE21-7C0E-7CF8AB94A900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2AA94E5-0056-EE05-51EF-370182E13812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rewrite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547024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17C537-03A0-8EA3-A83E-CF4D2DF590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, background pattern&#10;&#10;Description automatically generated">
            <a:extLst>
              <a:ext uri="{FF2B5EF4-FFF2-40B4-BE49-F238E27FC236}">
                <a16:creationId xmlns:a16="http://schemas.microsoft.com/office/drawing/2014/main" id="{A8E95224-C4FA-49DD-0D61-B9AD0E4EC4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1225A1-8EB6-6EE9-1D81-F4AB1E74998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7EEC402-6AEE-A3C0-5C3D-573BC0076D44}"/>
              </a:ext>
            </a:extLst>
          </p:cNvPr>
          <p:cNvSpPr txBox="1"/>
          <p:nvPr/>
        </p:nvSpPr>
        <p:spPr>
          <a:xfrm>
            <a:off x="1345158" y="1475655"/>
            <a:ext cx="9058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unkind</a:t>
            </a:r>
            <a:endParaRPr lang="en-GB" sz="9600" u="sng" dirty="0">
              <a:solidFill>
                <a:schemeClr val="bg1"/>
              </a:solidFill>
            </a:endParaRP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856DBEB8-950C-10D4-4BEF-D7EC7C774D69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5B20BEE1-82B2-C1C4-7502-015AF3BECE63}"/>
              </a:ext>
            </a:extLst>
          </p:cNvPr>
          <p:cNvSpPr txBox="1">
            <a:spLocks/>
          </p:cNvSpPr>
          <p:nvPr/>
        </p:nvSpPr>
        <p:spPr>
          <a:xfrm>
            <a:off x="5864144" y="43816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opposite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F9CF0E8A-76C8-02C2-9D68-273DDFE6FDC0}"/>
              </a:ext>
            </a:extLst>
          </p:cNvPr>
          <p:cNvSpPr txBox="1">
            <a:spLocks/>
          </p:cNvSpPr>
          <p:nvPr/>
        </p:nvSpPr>
        <p:spPr>
          <a:xfrm>
            <a:off x="8338285" y="437696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kind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F77EAC5-63E3-D192-877D-4C7F2E9C4694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Un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1A34BEBE-BA7A-CD5A-F2FA-48739B0BAF35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3FED469-E78F-C5A1-608A-7AEF1B29E918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kind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8A57DEA3-748A-EB70-089D-47DCEAB848A1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BEACCBDF-7BEE-32A4-9477-2836681E2552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4B669FD0-6780-ADAA-F87E-E471BDA12DCC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unkind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85517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  <p:bldP spid="4" grpId="0"/>
      <p:bldP spid="8" grpId="0" animBg="1"/>
      <p:bldP spid="9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976A91-DE3D-5D6B-8CDF-6D96A3D01A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3FFDB98D-659D-CE28-CA8B-ACC490A54A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0EC244-A268-A7F4-BB9C-21873D8E08B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7C42877-0B43-4AFC-D02C-0FB6C0C61175}"/>
              </a:ext>
            </a:extLst>
          </p:cNvPr>
          <p:cNvSpPr txBox="1"/>
          <p:nvPr/>
        </p:nvSpPr>
        <p:spPr>
          <a:xfrm>
            <a:off x="2159886" y="1496917"/>
            <a:ext cx="9058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misspell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F50A8EBB-A17E-A9E4-25C4-27988E68A93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70E2C0-104F-E00D-65A2-C1D8BFD12C4E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Mis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42F9881-6EA8-A9D2-55C4-2A9E6FE09623}"/>
              </a:ext>
            </a:extLst>
          </p:cNvPr>
          <p:cNvSpPr txBox="1">
            <a:spLocks/>
          </p:cNvSpPr>
          <p:nvPr/>
        </p:nvSpPr>
        <p:spPr>
          <a:xfrm>
            <a:off x="5864144" y="43816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wrongly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4094D764-3768-1E4B-53F2-F84FC6254FD1}"/>
              </a:ext>
            </a:extLst>
          </p:cNvPr>
          <p:cNvSpPr txBox="1">
            <a:spLocks/>
          </p:cNvSpPr>
          <p:nvPr/>
        </p:nvSpPr>
        <p:spPr>
          <a:xfrm>
            <a:off x="8338285" y="437696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spell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3FEBE75-1682-2E2F-564E-B16645108ED2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mis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DECD7361-0E01-506E-5AD3-1CBC88146AD9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spell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29919213-ABDD-1A7F-ECEC-EBDE70AFF5A5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8426980F-7FA2-0F26-4749-357098D35B3E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7C2031C6-0A87-2FD1-7B33-E1069940F2C8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misspell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4E5F6B5-94E5-DE8F-C438-93C37B6AF83E}"/>
              </a:ext>
            </a:extLst>
          </p:cNvPr>
          <p:cNvSpPr txBox="1">
            <a:spLocks/>
          </p:cNvSpPr>
          <p:nvPr/>
        </p:nvSpPr>
        <p:spPr>
          <a:xfrm>
            <a:off x="9484205" y="1212777"/>
            <a:ext cx="2563560" cy="1969335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Explain why it is misspell and NOT </a:t>
            </a:r>
            <a:r>
              <a:rPr lang="en-GB" sz="2400" dirty="0" err="1">
                <a:solidFill>
                  <a:schemeClr val="bg1"/>
                </a:solidFill>
                <a:ea typeface="Andika"/>
                <a:cs typeface="Andika"/>
              </a:rPr>
              <a:t>mispell</a:t>
            </a:r>
            <a:r>
              <a:rPr lang="en-GB" sz="2400" dirty="0">
                <a:solidFill>
                  <a:schemeClr val="bg1"/>
                </a:solidFill>
                <a:ea typeface="Andika"/>
                <a:cs typeface="Andik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919254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1" grpId="0" animBg="1"/>
      <p:bldP spid="12" grpId="0" animBg="1"/>
      <p:bldP spid="13" grpId="0" animBg="1"/>
      <p:bldP spid="14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C51B7AE-EAEE-6594-4FCF-EF8AF70CC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648" y="0"/>
            <a:ext cx="12178352" cy="689787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02E7211-B3C0-8C62-17A1-5F712D739FB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27104" y="1963667"/>
            <a:ext cx="9144000" cy="2140499"/>
          </a:xfrm>
          <a:prstGeom prst="roundRect">
            <a:avLst>
              <a:gd name="adj" fmla="val 34651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>
            <a:normAutofit fontScale="90000"/>
          </a:bodyPr>
          <a:lstStyle/>
          <a:p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First Few Prefixes </a:t>
            </a:r>
            <a:b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– mis, re and un</a:t>
            </a:r>
          </a:p>
        </p:txBody>
      </p:sp>
      <p:pic>
        <p:nvPicPr>
          <p:cNvPr id="8" name="Picture 7" descr="A picture containing logo&#10;&#10;Description automatically generated">
            <a:extLst>
              <a:ext uri="{FF2B5EF4-FFF2-40B4-BE49-F238E27FC236}">
                <a16:creationId xmlns:a16="http://schemas.microsoft.com/office/drawing/2014/main" id="{01C6609C-3BE2-B0DA-7453-364149A17952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7260" y="217780"/>
            <a:ext cx="2092311" cy="739911"/>
          </a:xfrm>
          <a:prstGeom prst="rect">
            <a:avLst/>
          </a:prstGeom>
        </p:spPr>
      </p:pic>
      <p:pic>
        <p:nvPicPr>
          <p:cNvPr id="9" name="Picture 8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EAAB03A-E35E-EC91-EFFD-E281E0F2F3D2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114422" y="-2922353"/>
            <a:ext cx="3598449" cy="2767081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10" name="Picture 9" descr="A picture containing vector graphics&#10;&#10;Description automatically generated">
            <a:extLst>
              <a:ext uri="{FF2B5EF4-FFF2-40B4-BE49-F238E27FC236}">
                <a16:creationId xmlns:a16="http://schemas.microsoft.com/office/drawing/2014/main" id="{BB5931B9-8640-EB72-8245-B378A533FEC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79312" y="3848777"/>
            <a:ext cx="2148583" cy="3402022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10327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4.44444E-6 L 0.11055 0.4879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521" y="2439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2.22222E-6 L -0.23008 -0.05556 " pathEditMode="relative" rAng="0" ptsTypes="AA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277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F9E265-04F6-B079-7786-A97A6A1B33E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B3C1BD3E-A171-E2C0-1F48-4BC7FF300A8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D61DD9-C1AE-12E4-042C-09EE83A6BD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Can you spot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?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4422059-FAFC-50E4-F4C8-1026E0DA8ED0}"/>
              </a:ext>
            </a:extLst>
          </p:cNvPr>
          <p:cNvSpPr txBox="1"/>
          <p:nvPr/>
        </p:nvSpPr>
        <p:spPr>
          <a:xfrm>
            <a:off x="2159886" y="1496917"/>
            <a:ext cx="905846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600" dirty="0">
                <a:solidFill>
                  <a:schemeClr val="bg1"/>
                </a:solidFill>
              </a:rPr>
              <a:t>unsafe</a:t>
            </a:r>
          </a:p>
        </p:txBody>
      </p:sp>
      <p:pic>
        <p:nvPicPr>
          <p:cNvPr id="7" name="Picture 6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D0054CB7-175E-4785-C8E0-3C24D2A56FD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85" y="1273824"/>
            <a:ext cx="3219461" cy="2538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6C286AE4-07EF-E0CA-0686-177C69714DFD}"/>
              </a:ext>
            </a:extLst>
          </p:cNvPr>
          <p:cNvSpPr txBox="1"/>
          <p:nvPr/>
        </p:nvSpPr>
        <p:spPr>
          <a:xfrm>
            <a:off x="1426013" y="5611542"/>
            <a:ext cx="933997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i="1" dirty="0">
                <a:solidFill>
                  <a:schemeClr val="bg1"/>
                </a:solidFill>
              </a:rPr>
              <a:t>Un</a:t>
            </a:r>
            <a:r>
              <a:rPr lang="en-GB" sz="4400" dirty="0">
                <a:solidFill>
                  <a:schemeClr val="bg1"/>
                </a:solidFill>
              </a:rPr>
              <a:t> is the </a:t>
            </a:r>
            <a:r>
              <a:rPr lang="en-GB" sz="4400" u="sng" dirty="0">
                <a:solidFill>
                  <a:schemeClr val="bg1"/>
                </a:solidFill>
              </a:rPr>
              <a:t>prefix</a:t>
            </a:r>
            <a:r>
              <a:rPr lang="en-GB" sz="44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6DFBAD1-0517-5567-123F-2A9C2E00F7F5}"/>
              </a:ext>
            </a:extLst>
          </p:cNvPr>
          <p:cNvSpPr txBox="1">
            <a:spLocks/>
          </p:cNvSpPr>
          <p:nvPr/>
        </p:nvSpPr>
        <p:spPr>
          <a:xfrm>
            <a:off x="5864144" y="4381652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opposite</a:t>
            </a:r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949F87B2-A8E8-F871-A895-7E8742057FCA}"/>
              </a:ext>
            </a:extLst>
          </p:cNvPr>
          <p:cNvSpPr txBox="1">
            <a:spLocks/>
          </p:cNvSpPr>
          <p:nvPr/>
        </p:nvSpPr>
        <p:spPr>
          <a:xfrm>
            <a:off x="8338285" y="4376962"/>
            <a:ext cx="1980000" cy="669805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safe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94DF7CC-D473-72C2-1D36-EEDF2BFCDED9}"/>
              </a:ext>
            </a:extLst>
          </p:cNvPr>
          <p:cNvSpPr txBox="1">
            <a:spLocks/>
          </p:cNvSpPr>
          <p:nvPr/>
        </p:nvSpPr>
        <p:spPr>
          <a:xfrm>
            <a:off x="5781168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un</a:t>
            </a:r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31E71345-1774-52AE-AC71-84B8FF6A3832}"/>
              </a:ext>
            </a:extLst>
          </p:cNvPr>
          <p:cNvSpPr txBox="1">
            <a:spLocks/>
          </p:cNvSpPr>
          <p:nvPr/>
        </p:nvSpPr>
        <p:spPr>
          <a:xfrm>
            <a:off x="8338285" y="344463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safe</a:t>
            </a:r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8E2C77A4-22A4-8FA1-3B4A-BB40F448B4AE}"/>
              </a:ext>
            </a:extLst>
          </p:cNvPr>
          <p:cNvSpPr/>
          <p:nvPr/>
        </p:nvSpPr>
        <p:spPr>
          <a:xfrm>
            <a:off x="7844144" y="3585072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Arrow: Right 14">
            <a:extLst>
              <a:ext uri="{FF2B5EF4-FFF2-40B4-BE49-F238E27FC236}">
                <a16:creationId xmlns:a16="http://schemas.microsoft.com/office/drawing/2014/main" id="{FA4724C6-1A58-764B-352B-BC58DAF3653D}"/>
              </a:ext>
            </a:extLst>
          </p:cNvPr>
          <p:cNvSpPr/>
          <p:nvPr/>
        </p:nvSpPr>
        <p:spPr>
          <a:xfrm>
            <a:off x="4311605" y="3545838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ECF7A8E3-A92D-C512-1579-6F71293181E9}"/>
              </a:ext>
            </a:extLst>
          </p:cNvPr>
          <p:cNvSpPr txBox="1">
            <a:spLocks/>
          </p:cNvSpPr>
          <p:nvPr/>
        </p:nvSpPr>
        <p:spPr>
          <a:xfrm>
            <a:off x="1848718" y="3379597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unsafe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71588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1EF32FE-7A9D-83FD-5165-F2DE8E1D6C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E038C215-7FBC-A623-FD4B-41FCC2C6B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0E42B556-46B6-1DD1-AF58-F1EF5C43F9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34A6D7D2-6A38-0804-A5E5-714C26D9356F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15CC4D22-B194-1B4B-71C9-E268DCB5D29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F06F9C6C-47BB-A28B-43F6-F2218AAA3F4F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 made a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mistake</a:t>
            </a:r>
            <a:r>
              <a:rPr lang="en-GB" sz="3400" dirty="0">
                <a:solidFill>
                  <a:schemeClr val="bg1"/>
                </a:solidFill>
              </a:rPr>
              <a:t> when I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misread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unsafe</a:t>
            </a:r>
            <a:r>
              <a:rPr lang="en-GB" sz="3400" dirty="0">
                <a:solidFill>
                  <a:schemeClr val="bg1"/>
                </a:solidFill>
              </a:rPr>
              <a:t> sign on the door.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01AC5E5-F858-1376-1967-8E87160B40CF}"/>
              </a:ext>
            </a:extLst>
          </p:cNvPr>
          <p:cNvSpPr txBox="1"/>
          <p:nvPr/>
        </p:nvSpPr>
        <p:spPr>
          <a:xfrm>
            <a:off x="332509" y="358599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 made a mistake when I misread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unsafe sign on the door.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DED02BFA-6AC6-DD12-AD25-0B8DAF85F264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B2D1AE9-180B-03DB-9AC1-9C67617E6CEB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B5D403DB-FF1F-07B5-ECD9-7AC6EDFD7A90}"/>
              </a:ext>
            </a:extLst>
          </p:cNvPr>
          <p:cNvSpPr txBox="1"/>
          <p:nvPr/>
        </p:nvSpPr>
        <p:spPr>
          <a:xfrm>
            <a:off x="387927" y="1985500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I made a </a:t>
            </a:r>
            <a:r>
              <a:rPr lang="en-GB" sz="3400" dirty="0" err="1">
                <a:solidFill>
                  <a:schemeClr val="bg1"/>
                </a:solidFill>
              </a:rPr>
              <a:t>misstake</a:t>
            </a:r>
            <a:r>
              <a:rPr lang="en-GB" sz="3400" dirty="0">
                <a:solidFill>
                  <a:schemeClr val="bg1"/>
                </a:solidFill>
              </a:rPr>
              <a:t> when I </a:t>
            </a:r>
            <a:r>
              <a:rPr lang="en-GB" sz="3400" dirty="0" err="1">
                <a:solidFill>
                  <a:schemeClr val="bg1"/>
                </a:solidFill>
              </a:rPr>
              <a:t>missread</a:t>
            </a:r>
            <a:r>
              <a:rPr lang="en-GB" sz="3400" dirty="0">
                <a:solidFill>
                  <a:schemeClr val="bg1"/>
                </a:solidFill>
              </a:rPr>
              <a:t>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the </a:t>
            </a:r>
            <a:r>
              <a:rPr lang="en-GB" sz="3400" dirty="0" err="1">
                <a:solidFill>
                  <a:schemeClr val="bg1"/>
                </a:solidFill>
              </a:rPr>
              <a:t>umsafe</a:t>
            </a:r>
            <a:r>
              <a:rPr lang="en-GB" sz="3400" dirty="0">
                <a:solidFill>
                  <a:schemeClr val="bg1"/>
                </a:solidFill>
              </a:rPr>
              <a:t> sign on the door.</a:t>
            </a:r>
          </a:p>
        </p:txBody>
      </p:sp>
    </p:spTree>
    <p:extLst>
      <p:ext uri="{BB962C8B-B14F-4D97-AF65-F5344CB8AC3E}">
        <p14:creationId xmlns:p14="http://schemas.microsoft.com/office/powerpoint/2010/main" val="282495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B9EA30C-ECF6-E3A9-607E-C041C06FB0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iagram&#10;&#10;Description automatically generated">
            <a:extLst>
              <a:ext uri="{FF2B5EF4-FFF2-40B4-BE49-F238E27FC236}">
                <a16:creationId xmlns:a16="http://schemas.microsoft.com/office/drawing/2014/main" id="{A6506E5F-716F-23C1-CFB5-31F96CC189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8194" name="Title 20">
            <a:extLst>
              <a:ext uri="{FF2B5EF4-FFF2-40B4-BE49-F238E27FC236}">
                <a16:creationId xmlns:a16="http://schemas.microsoft.com/office/drawing/2014/main" id="{A0025EB4-4105-B4F0-9228-45F18BD788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84961" y="488304"/>
            <a:ext cx="9530716" cy="993775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3600" dirty="0">
                <a:solidFill>
                  <a:schemeClr val="bg1"/>
                </a:solidFill>
                <a:latin typeface="+mj-lt"/>
              </a:rPr>
              <a:t>Can you spot the spelling mistakes?</a:t>
            </a:r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02012932-592B-4BC8-8CAD-76A14E28B842}"/>
              </a:ext>
            </a:extLst>
          </p:cNvPr>
          <p:cNvSpPr/>
          <p:nvPr/>
        </p:nvSpPr>
        <p:spPr>
          <a:xfrm>
            <a:off x="332509" y="1733455"/>
            <a:ext cx="11471564" cy="4636241"/>
          </a:xfrm>
          <a:prstGeom prst="roundRect">
            <a:avLst>
              <a:gd name="adj" fmla="val 6985"/>
            </a:avLst>
          </a:prstGeom>
          <a:solidFill>
            <a:srgbClr val="EF8023"/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4" name="Picture 33" descr="A picture containing wheel&#10;&#10;Description automatically generated">
            <a:extLst>
              <a:ext uri="{FF2B5EF4-FFF2-40B4-BE49-F238E27FC236}">
                <a16:creationId xmlns:a16="http://schemas.microsoft.com/office/drawing/2014/main" id="{7C0C7097-6177-8DFC-ACCD-8A65E7C1979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05771" y="-63648"/>
            <a:ext cx="2321476" cy="21659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754E044A-D462-5A1C-CA9C-C9E8DDD6B002}"/>
              </a:ext>
            </a:extLst>
          </p:cNvPr>
          <p:cNvSpPr txBox="1"/>
          <p:nvPr/>
        </p:nvSpPr>
        <p:spPr>
          <a:xfrm>
            <a:off x="360218" y="5108061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had to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rewrite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repaint</a:t>
            </a:r>
            <a:r>
              <a:rPr lang="en-GB" sz="3400" dirty="0">
                <a:solidFill>
                  <a:schemeClr val="bg1"/>
                </a:solidFill>
              </a:rPr>
              <a:t> the poster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she </a:t>
            </a:r>
            <a:r>
              <a:rPr lang="en-GB" sz="3400" u="sng" dirty="0">
                <a:solidFill>
                  <a:schemeClr val="accent6">
                    <a:lumMod val="50000"/>
                  </a:schemeClr>
                </a:solidFill>
              </a:rPr>
              <a:t>misspelt</a:t>
            </a:r>
            <a:r>
              <a:rPr lang="en-GB" sz="3400" dirty="0">
                <a:solidFill>
                  <a:schemeClr val="bg1"/>
                </a:solidFill>
              </a:rPr>
              <a:t> the title.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61AE4A-0112-9150-6799-0DE8C8578EF6}"/>
              </a:ext>
            </a:extLst>
          </p:cNvPr>
          <p:cNvSpPr txBox="1"/>
          <p:nvPr/>
        </p:nvSpPr>
        <p:spPr>
          <a:xfrm>
            <a:off x="332509" y="3620018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had to rewrite and repaint the poster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she misspelt the title.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F31A67A1-DE5F-F02E-D8DE-9BAA6DCD4E96}"/>
              </a:ext>
            </a:extLst>
          </p:cNvPr>
          <p:cNvCxnSpPr>
            <a:cxnSpLocks/>
          </p:cNvCxnSpPr>
          <p:nvPr/>
        </p:nvCxnSpPr>
        <p:spPr>
          <a:xfrm>
            <a:off x="2283832" y="3376318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6AF529A0-33B7-8A08-717E-1A79CFB519BA}"/>
              </a:ext>
            </a:extLst>
          </p:cNvPr>
          <p:cNvCxnSpPr>
            <a:cxnSpLocks/>
          </p:cNvCxnSpPr>
          <p:nvPr/>
        </p:nvCxnSpPr>
        <p:spPr>
          <a:xfrm>
            <a:off x="2283832" y="4901641"/>
            <a:ext cx="732755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94344D57-6BF7-5DC4-1837-721F5EC2D97F}"/>
              </a:ext>
            </a:extLst>
          </p:cNvPr>
          <p:cNvSpPr txBox="1"/>
          <p:nvPr/>
        </p:nvSpPr>
        <p:spPr>
          <a:xfrm>
            <a:off x="387927" y="2019459"/>
            <a:ext cx="1147156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400" dirty="0">
                <a:solidFill>
                  <a:schemeClr val="bg1"/>
                </a:solidFill>
              </a:rPr>
              <a:t>She had to </a:t>
            </a:r>
            <a:r>
              <a:rPr lang="en-GB" sz="3400" dirty="0" err="1">
                <a:solidFill>
                  <a:schemeClr val="bg1"/>
                </a:solidFill>
              </a:rPr>
              <a:t>rerite</a:t>
            </a:r>
            <a:r>
              <a:rPr lang="en-GB" sz="3400" dirty="0">
                <a:solidFill>
                  <a:schemeClr val="bg1"/>
                </a:solidFill>
              </a:rPr>
              <a:t> and </a:t>
            </a:r>
            <a:r>
              <a:rPr lang="en-GB" sz="3400" dirty="0" err="1">
                <a:solidFill>
                  <a:schemeClr val="bg1"/>
                </a:solidFill>
              </a:rPr>
              <a:t>repant</a:t>
            </a:r>
            <a:r>
              <a:rPr lang="en-GB" sz="3400" dirty="0">
                <a:solidFill>
                  <a:schemeClr val="bg1"/>
                </a:solidFill>
              </a:rPr>
              <a:t> the poster </a:t>
            </a:r>
            <a:br>
              <a:rPr lang="en-GB" sz="3400" dirty="0">
                <a:solidFill>
                  <a:schemeClr val="bg1"/>
                </a:solidFill>
              </a:rPr>
            </a:br>
            <a:r>
              <a:rPr lang="en-GB" sz="3400" dirty="0">
                <a:solidFill>
                  <a:schemeClr val="bg1"/>
                </a:solidFill>
              </a:rPr>
              <a:t>because she </a:t>
            </a:r>
            <a:r>
              <a:rPr lang="en-GB" sz="3400" dirty="0" err="1">
                <a:solidFill>
                  <a:schemeClr val="bg1"/>
                </a:solidFill>
              </a:rPr>
              <a:t>mispelt</a:t>
            </a:r>
            <a:r>
              <a:rPr lang="en-GB" sz="3400" dirty="0">
                <a:solidFill>
                  <a:schemeClr val="bg1"/>
                </a:solidFill>
              </a:rPr>
              <a:t> the title.</a:t>
            </a:r>
          </a:p>
        </p:txBody>
      </p:sp>
    </p:spTree>
    <p:extLst>
      <p:ext uri="{BB962C8B-B14F-4D97-AF65-F5344CB8AC3E}">
        <p14:creationId xmlns:p14="http://schemas.microsoft.com/office/powerpoint/2010/main" val="21590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background pattern&#10;&#10;Description automatically generated">
            <a:extLst>
              <a:ext uri="{FF2B5EF4-FFF2-40B4-BE49-F238E27FC236}">
                <a16:creationId xmlns:a16="http://schemas.microsoft.com/office/drawing/2014/main" id="{CB086559-B5FB-1A9A-82A9-FE86BC196D7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5" y="0"/>
            <a:ext cx="12178469" cy="6858000"/>
          </a:xfrm>
          <a:prstGeom prst="rect">
            <a:avLst/>
          </a:prstGeom>
        </p:spPr>
      </p:pic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36978792-A5EE-496B-B0E0-C6FD309BE292}"/>
              </a:ext>
            </a:extLst>
          </p:cNvPr>
          <p:cNvSpPr/>
          <p:nvPr/>
        </p:nvSpPr>
        <p:spPr>
          <a:xfrm>
            <a:off x="2087732" y="1636678"/>
            <a:ext cx="8016536" cy="41369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Andika" panose="02000000000000000000" pitchFamily="2" charset="0"/>
            </a:endParaRPr>
          </a:p>
        </p:txBody>
      </p:sp>
      <p:pic>
        <p:nvPicPr>
          <p:cNvPr id="9" name="Picture 8" descr="A picture containing text&#10;&#10;Description automatically generated">
            <a:extLst>
              <a:ext uri="{FF2B5EF4-FFF2-40B4-BE49-F238E27FC236}">
                <a16:creationId xmlns:a16="http://schemas.microsoft.com/office/drawing/2014/main" id="{8631F5E2-E18F-1587-F217-04424B6CA0E7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2389437" y="3806660"/>
            <a:ext cx="2556073" cy="1424548"/>
          </a:xfrm>
          <a:prstGeom prst="rect">
            <a:avLst/>
          </a:prstGeom>
        </p:spPr>
      </p:pic>
      <p:sp>
        <p:nvSpPr>
          <p:cNvPr id="11266" name="Title 1">
            <a:extLst>
              <a:ext uri="{FF2B5EF4-FFF2-40B4-BE49-F238E27FC236}">
                <a16:creationId xmlns:a16="http://schemas.microsoft.com/office/drawing/2014/main" id="{9AFD9B2D-C6E6-FEA9-2F40-C75AC71C59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64144" y="573434"/>
            <a:ext cx="8709891" cy="870533"/>
          </a:xfrm>
          <a:prstGeom prst="roundRect">
            <a:avLst>
              <a:gd name="adj" fmla="val 50000"/>
            </a:avLst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 eaLnBrk="1" hangingPunct="1"/>
            <a:r>
              <a:rPr lang="en-GB" altLang="en-US" sz="2800" dirty="0">
                <a:solidFill>
                  <a:schemeClr val="bg1"/>
                </a:solidFill>
              </a:rPr>
              <a:t>Here are this week’s spellings to practise: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4A98FF5-4F3C-D9B6-7AF1-1894F09399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4109" y="1724610"/>
            <a:ext cx="7068653" cy="40490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72000" rIns="0" bIns="72000" numCol="2">
            <a:no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400">
                <a:solidFill>
                  <a:srgbClr val="1C1C1C"/>
                </a:solidFill>
                <a:latin typeface="Twinkl" pitchFamily="2" charset="0"/>
                <a:ea typeface="Sassoon Infant Rg" pitchFamily="50" charset="0"/>
                <a:cs typeface="Sassoon Infant Rg" pitchFamily="50" charset="0"/>
              </a:defRPr>
            </a:lvl9pPr>
          </a:lstStyle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mistake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misspell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misplace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misread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refill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repaint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rewrite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restart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unwell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unhappy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unkind</a:t>
            </a:r>
          </a:p>
          <a:p>
            <a:pPr marL="811213" indent="-811213">
              <a:lnSpc>
                <a:spcPct val="150000"/>
              </a:lnSpc>
              <a:spcBef>
                <a:spcPct val="0"/>
              </a:spcBef>
              <a:buAutoNum type="arabicPeriod"/>
            </a:pPr>
            <a:r>
              <a:rPr lang="en-GB" altLang="en-US" sz="2800" dirty="0">
                <a:solidFill>
                  <a:schemeClr val="tx1"/>
                </a:solidFill>
                <a:latin typeface="Andika" panose="02000000000000000000" pitchFamily="2" charset="0"/>
              </a:rPr>
              <a:t>unsafe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950D525-0002-1CE1-9E55-5F24B4AC5FF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381" y="-280644"/>
            <a:ext cx="1562456" cy="2578687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: Rounded Corners 1">
            <a:hlinkClick r:id="rId6"/>
            <a:extLst>
              <a:ext uri="{FF2B5EF4-FFF2-40B4-BE49-F238E27FC236}">
                <a16:creationId xmlns:a16="http://schemas.microsoft.com/office/drawing/2014/main" id="{AB87BF5D-373E-1FE4-5A88-17C0198A8616}"/>
              </a:ext>
            </a:extLst>
          </p:cNvPr>
          <p:cNvSpPr/>
          <p:nvPr/>
        </p:nvSpPr>
        <p:spPr>
          <a:xfrm>
            <a:off x="8941591" y="5524105"/>
            <a:ext cx="3064887" cy="1159496"/>
          </a:xfrm>
          <a:prstGeom prst="roundRect">
            <a:avLst/>
          </a:prstGeom>
          <a:solidFill>
            <a:srgbClr val="00B050"/>
          </a:solidFill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b="1" dirty="0">
                <a:solidFill>
                  <a:schemeClr val="bg1"/>
                </a:solidFill>
              </a:rPr>
              <a:t>Click here to </a:t>
            </a:r>
            <a:br>
              <a:rPr lang="en-GB" sz="2400" b="1" dirty="0">
                <a:solidFill>
                  <a:schemeClr val="bg1"/>
                </a:solidFill>
              </a:rPr>
            </a:br>
            <a:r>
              <a:rPr lang="en-GB" sz="2400" b="1" dirty="0">
                <a:solidFill>
                  <a:schemeClr val="bg1"/>
                </a:solidFill>
              </a:rPr>
              <a:t>give feedback.</a:t>
            </a:r>
            <a:endParaRPr lang="en-GB" sz="8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3.7037E-6 L 1.29115 0.3412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4557" y="1706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61D3E8D-CF7A-37A9-EC70-B1B88F873B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31E9A90B-A366-8270-2D42-E0AEBD65717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7F88BFB-B89D-0C69-8D3E-B60DF17AA07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The spelling of a word relates to: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how the word is pronounced and </a:t>
            </a:r>
          </a:p>
          <a:p>
            <a:pPr marL="742950" indent="-742950" algn="ctr">
              <a:buFont typeface="+mj-lt"/>
              <a:buAutoNum type="arabicPeriod"/>
            </a:pPr>
            <a:r>
              <a:rPr lang="en-GB" sz="4400" dirty="0">
                <a:solidFill>
                  <a:schemeClr val="bg1">
                    <a:lumMod val="95000"/>
                  </a:schemeClr>
                </a:solidFill>
              </a:rPr>
              <a:t>what the word means.  </a:t>
            </a:r>
          </a:p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8BBD21FB-6D2F-C02E-CC0B-F69D1E9FAAF4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E2733546-FAEB-DDAA-9228-4E52875E9704}"/>
              </a:ext>
            </a:extLst>
          </p:cNvPr>
          <p:cNvSpPr txBox="1">
            <a:spLocks/>
          </p:cNvSpPr>
          <p:nvPr/>
        </p:nvSpPr>
        <p:spPr>
          <a:xfrm>
            <a:off x="4116000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28DCA17-ACA0-5B48-7C41-21EE876A0EAE}"/>
              </a:ext>
            </a:extLst>
          </p:cNvPr>
          <p:cNvSpPr txBox="1">
            <a:spLocks/>
          </p:cNvSpPr>
          <p:nvPr/>
        </p:nvSpPr>
        <p:spPr>
          <a:xfrm>
            <a:off x="6673117" y="40930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3AE4124-2C95-12B5-5478-D9AE2655EAFB}"/>
              </a:ext>
            </a:extLst>
          </p:cNvPr>
          <p:cNvSpPr txBox="1">
            <a:spLocks/>
          </p:cNvSpPr>
          <p:nvPr/>
        </p:nvSpPr>
        <p:spPr>
          <a:xfrm>
            <a:off x="2551289" y="309409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0E030E05-73D9-F33F-3A71-D64F52A322FE}"/>
              </a:ext>
            </a:extLst>
          </p:cNvPr>
          <p:cNvSpPr txBox="1">
            <a:spLocks/>
          </p:cNvSpPr>
          <p:nvPr/>
        </p:nvSpPr>
        <p:spPr>
          <a:xfrm>
            <a:off x="2551289" y="5155378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</p:spTree>
    <p:extLst>
      <p:ext uri="{BB962C8B-B14F-4D97-AF65-F5344CB8AC3E}">
        <p14:creationId xmlns:p14="http://schemas.microsoft.com/office/powerpoint/2010/main" val="1367075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8" grpId="0" animBg="1"/>
      <p:bldP spid="1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5D402F-FFE0-E8C8-B86E-051F4A184A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iagram, background pattern&#10;&#10;Description automatically generated">
            <a:extLst>
              <a:ext uri="{FF2B5EF4-FFF2-40B4-BE49-F238E27FC236}">
                <a16:creationId xmlns:a16="http://schemas.microsoft.com/office/drawing/2014/main" id="{122A1130-3CC7-07E1-C637-052F2833C6D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354B9E7-25DD-2274-19B8-C347452C52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151FAB24-8A87-9308-45D9-14005F968725}"/>
              </a:ext>
            </a:extLst>
          </p:cNvPr>
          <p:cNvSpPr txBox="1">
            <a:spLocks/>
          </p:cNvSpPr>
          <p:nvPr/>
        </p:nvSpPr>
        <p:spPr>
          <a:xfrm>
            <a:off x="3918292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904CD02B-97F1-3D73-1AA7-31F7B409ECE3}"/>
              </a:ext>
            </a:extLst>
          </p:cNvPr>
          <p:cNvSpPr txBox="1">
            <a:spLocks/>
          </p:cNvSpPr>
          <p:nvPr/>
        </p:nvSpPr>
        <p:spPr>
          <a:xfrm>
            <a:off x="6475409" y="136076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B8B793A5-78C6-646B-6F38-ACCEBFF5A2A5}"/>
              </a:ext>
            </a:extLst>
          </p:cNvPr>
          <p:cNvSpPr txBox="1">
            <a:spLocks/>
          </p:cNvSpPr>
          <p:nvPr/>
        </p:nvSpPr>
        <p:spPr>
          <a:xfrm>
            <a:off x="2353581" y="36179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are these words pronounced? </a:t>
            </a:r>
          </a:p>
        </p:txBody>
      </p:sp>
      <p:sp>
        <p:nvSpPr>
          <p:cNvPr id="19" name="Title 1">
            <a:extLst>
              <a:ext uri="{FF2B5EF4-FFF2-40B4-BE49-F238E27FC236}">
                <a16:creationId xmlns:a16="http://schemas.microsoft.com/office/drawing/2014/main" id="{42245C60-825C-2599-CC20-D805AF28E271}"/>
              </a:ext>
            </a:extLst>
          </p:cNvPr>
          <p:cNvSpPr txBox="1">
            <a:spLocks/>
          </p:cNvSpPr>
          <p:nvPr/>
        </p:nvSpPr>
        <p:spPr>
          <a:xfrm>
            <a:off x="2353581" y="2423074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Only one is correctly spelt.</a:t>
            </a:r>
          </a:p>
        </p:txBody>
      </p:sp>
      <p:pic>
        <p:nvPicPr>
          <p:cNvPr id="8" name="Picture 7" descr="A picture containing wheel&#10;&#10;Description automatically generated">
            <a:extLst>
              <a:ext uri="{FF2B5EF4-FFF2-40B4-BE49-F238E27FC236}">
                <a16:creationId xmlns:a16="http://schemas.microsoft.com/office/drawing/2014/main" id="{B73C86CB-2E50-20FE-1865-F0F3EE2A8AB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93986" y="3930166"/>
            <a:ext cx="3344348" cy="3120228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E99F867F-44E4-E07D-B7CD-8131FABB36A5}"/>
              </a:ext>
            </a:extLst>
          </p:cNvPr>
          <p:cNvSpPr txBox="1">
            <a:spLocks/>
          </p:cNvSpPr>
          <p:nvPr/>
        </p:nvSpPr>
        <p:spPr>
          <a:xfrm>
            <a:off x="5898291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489B1778-392C-AD03-C33A-6D1121D9C1D8}"/>
              </a:ext>
            </a:extLst>
          </p:cNvPr>
          <p:cNvSpPr txBox="1">
            <a:spLocks/>
          </p:cNvSpPr>
          <p:nvPr/>
        </p:nvSpPr>
        <p:spPr>
          <a:xfrm>
            <a:off x="8455408" y="4349581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2220E2A1-4BA1-3375-A3A4-222EC417AF0B}"/>
              </a:ext>
            </a:extLst>
          </p:cNvPr>
          <p:cNvSpPr/>
          <p:nvPr/>
        </p:nvSpPr>
        <p:spPr>
          <a:xfrm>
            <a:off x="7961267" y="4490018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D909F53F-973E-2499-BDB2-220020C2C58F}"/>
              </a:ext>
            </a:extLst>
          </p:cNvPr>
          <p:cNvSpPr/>
          <p:nvPr/>
        </p:nvSpPr>
        <p:spPr>
          <a:xfrm>
            <a:off x="4428728" y="4450784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6C473B82-C148-7FD9-4D97-2162A820AF18}"/>
              </a:ext>
            </a:extLst>
          </p:cNvPr>
          <p:cNvSpPr txBox="1">
            <a:spLocks/>
          </p:cNvSpPr>
          <p:nvPr/>
        </p:nvSpPr>
        <p:spPr>
          <a:xfrm>
            <a:off x="5898291" y="5318177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E451A08E-D30F-09EE-545F-DDADB65702D5}"/>
              </a:ext>
            </a:extLst>
          </p:cNvPr>
          <p:cNvSpPr txBox="1">
            <a:spLocks/>
          </p:cNvSpPr>
          <p:nvPr/>
        </p:nvSpPr>
        <p:spPr>
          <a:xfrm>
            <a:off x="1965841" y="4284543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109C9243-E47A-4DB7-7558-D9E7B1327DF9}"/>
              </a:ext>
            </a:extLst>
          </p:cNvPr>
          <p:cNvSpPr txBox="1">
            <a:spLocks/>
          </p:cNvSpPr>
          <p:nvPr/>
        </p:nvSpPr>
        <p:spPr>
          <a:xfrm>
            <a:off x="8455409" y="531817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B6E14994-DDC5-F606-916B-0B8F146CB193}"/>
              </a:ext>
            </a:extLst>
          </p:cNvPr>
          <p:cNvSpPr txBox="1">
            <a:spLocks/>
          </p:cNvSpPr>
          <p:nvPr/>
        </p:nvSpPr>
        <p:spPr>
          <a:xfrm>
            <a:off x="2353581" y="3335916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</p:spTree>
    <p:extLst>
      <p:ext uri="{BB962C8B-B14F-4D97-AF65-F5344CB8AC3E}">
        <p14:creationId xmlns:p14="http://schemas.microsoft.com/office/powerpoint/2010/main" val="9226274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A86E61-BDB4-08D5-FF8F-2EC4776435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2A475FCA-787E-246B-1696-7C8F73E3F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3"/>
            <a:ext cx="12192000" cy="6854573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F22E337-F239-4409-5B0A-86639789463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7A9D7066-A234-0F33-B6A3-0A4C62F0FDA5}"/>
              </a:ext>
            </a:extLst>
          </p:cNvPr>
          <p:cNvSpPr txBox="1">
            <a:spLocks/>
          </p:cNvSpPr>
          <p:nvPr/>
        </p:nvSpPr>
        <p:spPr>
          <a:xfrm>
            <a:off x="5729110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</a:t>
            </a:r>
          </a:p>
        </p:txBody>
      </p:sp>
      <p:sp>
        <p:nvSpPr>
          <p:cNvPr id="10" name="Title 1">
            <a:extLst>
              <a:ext uri="{FF2B5EF4-FFF2-40B4-BE49-F238E27FC236}">
                <a16:creationId xmlns:a16="http://schemas.microsoft.com/office/drawing/2014/main" id="{BB298A0B-4710-0268-43AC-2BBEF7E69D20}"/>
              </a:ext>
            </a:extLst>
          </p:cNvPr>
          <p:cNvSpPr txBox="1">
            <a:spLocks/>
          </p:cNvSpPr>
          <p:nvPr/>
        </p:nvSpPr>
        <p:spPr>
          <a:xfrm>
            <a:off x="8286227" y="1414968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ion</a:t>
            </a:r>
          </a:p>
        </p:txBody>
      </p:sp>
      <p:sp>
        <p:nvSpPr>
          <p:cNvPr id="11" name="Cross 10">
            <a:extLst>
              <a:ext uri="{FF2B5EF4-FFF2-40B4-BE49-F238E27FC236}">
                <a16:creationId xmlns:a16="http://schemas.microsoft.com/office/drawing/2014/main" id="{AC99A708-5E5C-427B-E6F7-4332789BFA83}"/>
              </a:ext>
            </a:extLst>
          </p:cNvPr>
          <p:cNvSpPr/>
          <p:nvPr/>
        </p:nvSpPr>
        <p:spPr>
          <a:xfrm>
            <a:off x="7792086" y="1555405"/>
            <a:ext cx="411165" cy="388930"/>
          </a:xfrm>
          <a:prstGeom prst="plus">
            <a:avLst>
              <a:gd name="adj" fmla="val 38943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C54EBA7B-59AA-27E3-9A64-B326BB89FD2B}"/>
              </a:ext>
            </a:extLst>
          </p:cNvPr>
          <p:cNvSpPr/>
          <p:nvPr/>
        </p:nvSpPr>
        <p:spPr>
          <a:xfrm>
            <a:off x="4259547" y="1516171"/>
            <a:ext cx="1202676" cy="345614"/>
          </a:xfrm>
          <a:prstGeom prst="rightArrow">
            <a:avLst>
              <a:gd name="adj1" fmla="val 24930"/>
              <a:gd name="adj2" fmla="val 48209"/>
            </a:avLst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itle 1">
            <a:extLst>
              <a:ext uri="{FF2B5EF4-FFF2-40B4-BE49-F238E27FC236}">
                <a16:creationId xmlns:a16="http://schemas.microsoft.com/office/drawing/2014/main" id="{7A355695-AB8F-27EC-BCAD-90FCEE8F3934}"/>
              </a:ext>
            </a:extLst>
          </p:cNvPr>
          <p:cNvSpPr txBox="1">
            <a:spLocks/>
          </p:cNvSpPr>
          <p:nvPr/>
        </p:nvSpPr>
        <p:spPr>
          <a:xfrm>
            <a:off x="5729110" y="2383564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to do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390CB36-ADCD-C321-A8EA-89C837219CF9}"/>
              </a:ext>
            </a:extLst>
          </p:cNvPr>
          <p:cNvSpPr txBox="1">
            <a:spLocks/>
          </p:cNvSpPr>
          <p:nvPr/>
        </p:nvSpPr>
        <p:spPr>
          <a:xfrm>
            <a:off x="1796660" y="1349930"/>
            <a:ext cx="2196000" cy="669804"/>
          </a:xfrm>
          <a:prstGeom prst="roundRect">
            <a:avLst>
              <a:gd name="adj" fmla="val 25095"/>
            </a:avLst>
          </a:prstGeom>
          <a:solidFill>
            <a:srgbClr val="7030A0"/>
          </a:solidFill>
          <a:ln>
            <a:solidFill>
              <a:srgbClr val="7030A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action</a:t>
            </a: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 </a:t>
            </a: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D58970A-EA2E-745A-D7DD-374778E49A78}"/>
              </a:ext>
            </a:extLst>
          </p:cNvPr>
          <p:cNvSpPr txBox="1">
            <a:spLocks/>
          </p:cNvSpPr>
          <p:nvPr/>
        </p:nvSpPr>
        <p:spPr>
          <a:xfrm>
            <a:off x="8286228" y="2383565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ea typeface="Andika"/>
                <a:cs typeface="Andika"/>
              </a:rPr>
              <a:t>the act of </a:t>
            </a:r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DF60BB11-9795-7F63-F1E9-3BA9448283D9}"/>
              </a:ext>
            </a:extLst>
          </p:cNvPr>
          <p:cNvSpPr txBox="1">
            <a:spLocks/>
          </p:cNvSpPr>
          <p:nvPr/>
        </p:nvSpPr>
        <p:spPr>
          <a:xfrm>
            <a:off x="2184400" y="401303"/>
            <a:ext cx="7823200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what if I knew what bits of words meant?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17518602-272B-BF99-7F2D-FE008926BE0F}"/>
              </a:ext>
            </a:extLst>
          </p:cNvPr>
          <p:cNvSpPr txBox="1">
            <a:spLocks/>
          </p:cNvSpPr>
          <p:nvPr/>
        </p:nvSpPr>
        <p:spPr>
          <a:xfrm>
            <a:off x="864973" y="3343624"/>
            <a:ext cx="10738022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By knowing what the word means, I know the correct spelling!!!</a:t>
            </a:r>
          </a:p>
        </p:txBody>
      </p:sp>
      <p:sp>
        <p:nvSpPr>
          <p:cNvPr id="17" name="Title 1">
            <a:extLst>
              <a:ext uri="{FF2B5EF4-FFF2-40B4-BE49-F238E27FC236}">
                <a16:creationId xmlns:a16="http://schemas.microsoft.com/office/drawing/2014/main" id="{EE8CDA50-2A1F-514D-2658-2A94431F1F8B}"/>
              </a:ext>
            </a:extLst>
          </p:cNvPr>
          <p:cNvSpPr txBox="1">
            <a:spLocks/>
          </p:cNvSpPr>
          <p:nvPr/>
        </p:nvSpPr>
        <p:spPr>
          <a:xfrm>
            <a:off x="3960422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BF5C0821-4E7D-8373-C452-5671B3879D86}"/>
              </a:ext>
            </a:extLst>
          </p:cNvPr>
          <p:cNvSpPr txBox="1">
            <a:spLocks/>
          </p:cNvSpPr>
          <p:nvPr/>
        </p:nvSpPr>
        <p:spPr>
          <a:xfrm>
            <a:off x="6517539" y="4572819"/>
            <a:ext cx="1980000" cy="669804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sz="2800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21" name="Multiplication Sign 20">
            <a:extLst>
              <a:ext uri="{FF2B5EF4-FFF2-40B4-BE49-F238E27FC236}">
                <a16:creationId xmlns:a16="http://schemas.microsoft.com/office/drawing/2014/main" id="{D357FEDD-F0CC-5992-242B-6844793BDFB7}"/>
              </a:ext>
            </a:extLst>
          </p:cNvPr>
          <p:cNvSpPr/>
          <p:nvPr/>
        </p:nvSpPr>
        <p:spPr>
          <a:xfrm>
            <a:off x="6537876" y="3808011"/>
            <a:ext cx="1980000" cy="2193616"/>
          </a:xfrm>
          <a:prstGeom prst="mathMultiply">
            <a:avLst>
              <a:gd name="adj1" fmla="val 7294"/>
            </a:avLst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ED2A50A6-6222-654D-4B48-BA23489A9BDE}"/>
              </a:ext>
            </a:extLst>
          </p:cNvPr>
          <p:cNvSpPr txBox="1">
            <a:spLocks/>
          </p:cNvSpPr>
          <p:nvPr/>
        </p:nvSpPr>
        <p:spPr>
          <a:xfrm>
            <a:off x="2450362" y="5733168"/>
            <a:ext cx="7966384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bits of words are called “morphemes”.</a:t>
            </a:r>
          </a:p>
        </p:txBody>
      </p:sp>
      <p:pic>
        <p:nvPicPr>
          <p:cNvPr id="23" name="Picture 22" descr="A picture containing toy, vector graphics&#10;&#10;Description automatically generated">
            <a:extLst>
              <a:ext uri="{FF2B5EF4-FFF2-40B4-BE49-F238E27FC236}">
                <a16:creationId xmlns:a16="http://schemas.microsoft.com/office/drawing/2014/main" id="{6AD7087A-6443-A9D0-A6CD-5F70B7F82943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02873" y="4174838"/>
            <a:ext cx="3140056" cy="24757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06806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EF21B42-5016-8391-A2B5-BDEFDD7C70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F5D2E0E3-0B73-9F22-48BE-5028F2E566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D21B34-8EF5-14C0-66F0-2053323160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00206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en-GB" sz="4400" dirty="0">
              <a:solidFill>
                <a:schemeClr val="bg1"/>
              </a:solidFill>
            </a:endParaRPr>
          </a:p>
        </p:txBody>
      </p:sp>
      <p:pic>
        <p:nvPicPr>
          <p:cNvPr id="7" name="Picture 6" descr="A close-up of a toy&#10;&#10;Description automatically generated with medium confidence">
            <a:extLst>
              <a:ext uri="{FF2B5EF4-FFF2-40B4-BE49-F238E27FC236}">
                <a16:creationId xmlns:a16="http://schemas.microsoft.com/office/drawing/2014/main" id="{D3DAAD5C-5F12-3188-AC7C-989CAD201FA5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435" y="4093065"/>
            <a:ext cx="2168862" cy="2794430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2CAEC61A-8A44-FF58-D38F-7B8B64156B6B}"/>
              </a:ext>
            </a:extLst>
          </p:cNvPr>
          <p:cNvSpPr txBox="1">
            <a:spLocks/>
          </p:cNvSpPr>
          <p:nvPr/>
        </p:nvSpPr>
        <p:spPr>
          <a:xfrm>
            <a:off x="3078032" y="2722557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action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3A35EC4B-1875-D7D1-43D4-997B8DE58C37}"/>
              </a:ext>
            </a:extLst>
          </p:cNvPr>
          <p:cNvSpPr txBox="1">
            <a:spLocks/>
          </p:cNvSpPr>
          <p:nvPr/>
        </p:nvSpPr>
        <p:spPr>
          <a:xfrm>
            <a:off x="6791029" y="2722556"/>
            <a:ext cx="3017967" cy="959579"/>
          </a:xfrm>
          <a:prstGeom prst="roundRect">
            <a:avLst>
              <a:gd name="adj" fmla="val 25095"/>
            </a:avLst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dirty="0" err="1">
                <a:solidFill>
                  <a:schemeClr val="bg1"/>
                </a:solidFill>
                <a:latin typeface="+mn-lt"/>
                <a:ea typeface="Andika"/>
                <a:cs typeface="Andika"/>
              </a:rPr>
              <a:t>acshuhn</a:t>
            </a:r>
            <a:endParaRPr lang="en-GB" dirty="0">
              <a:solidFill>
                <a:schemeClr val="bg1"/>
              </a:solidFill>
              <a:latin typeface="+mn-lt"/>
              <a:ea typeface="Andika"/>
              <a:cs typeface="Andika"/>
            </a:endParaRPr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3802D5F2-1FA8-E6E9-C45E-9A25E79924E1}"/>
              </a:ext>
            </a:extLst>
          </p:cNvPr>
          <p:cNvSpPr txBox="1">
            <a:spLocks/>
          </p:cNvSpPr>
          <p:nvPr/>
        </p:nvSpPr>
        <p:spPr>
          <a:xfrm>
            <a:off x="370704" y="383060"/>
            <a:ext cx="11454712" cy="2088292"/>
          </a:xfrm>
          <a:prstGeom prst="roundRect">
            <a:avLst>
              <a:gd name="adj" fmla="val 31674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 spelling of a word relates to: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how the word is pronounced (phonics) and </a:t>
            </a:r>
          </a:p>
          <a:p>
            <a:pPr algn="ctr"/>
            <a:r>
              <a:rPr lang="en-GB" sz="40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what the word means (morphology). 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DCA5E2B-DD4C-F47E-ADB6-D9A902FC06A8}"/>
              </a:ext>
            </a:extLst>
          </p:cNvPr>
          <p:cNvSpPr txBox="1">
            <a:spLocks/>
          </p:cNvSpPr>
          <p:nvPr/>
        </p:nvSpPr>
        <p:spPr>
          <a:xfrm>
            <a:off x="2338281" y="3933341"/>
            <a:ext cx="8905497" cy="2541599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These words would be pronounced the same. Phonetically they are “correct”. </a:t>
            </a: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b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</a:br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But only one conveys the meaning of the word. </a:t>
            </a:r>
          </a:p>
        </p:txBody>
      </p:sp>
    </p:spTree>
    <p:extLst>
      <p:ext uri="{BB962C8B-B14F-4D97-AF65-F5344CB8AC3E}">
        <p14:creationId xmlns:p14="http://schemas.microsoft.com/office/powerpoint/2010/main" val="3197748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60D838A-F7F3-3D2B-DE35-212419005F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Shape, background pattern&#10;&#10;Description automatically generated">
            <a:extLst>
              <a:ext uri="{FF2B5EF4-FFF2-40B4-BE49-F238E27FC236}">
                <a16:creationId xmlns:a16="http://schemas.microsoft.com/office/drawing/2014/main" id="{88CEF67C-F412-C62C-ED8A-5DEFA182670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" y="0"/>
            <a:ext cx="1218793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2E3C5D-C18B-5820-922B-DF7F9712BF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3884" y="194310"/>
            <a:ext cx="11784231" cy="6480810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GB" sz="4400" dirty="0">
                <a:solidFill>
                  <a:schemeClr val="bg1"/>
                </a:solidFill>
              </a:rPr>
              <a:t>Types of Morphemes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D1ED5C0D-F6C2-6E31-8CC0-916240773B06}"/>
              </a:ext>
            </a:extLst>
          </p:cNvPr>
          <p:cNvSpPr txBox="1">
            <a:spLocks/>
          </p:cNvSpPr>
          <p:nvPr/>
        </p:nvSpPr>
        <p:spPr>
          <a:xfrm>
            <a:off x="825843" y="1612050"/>
            <a:ext cx="10540313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Morphemes can be divided into….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936192E-0FC4-20B2-5114-BE6333289175}"/>
              </a:ext>
            </a:extLst>
          </p:cNvPr>
          <p:cNvSpPr txBox="1"/>
          <p:nvPr/>
        </p:nvSpPr>
        <p:spPr>
          <a:xfrm>
            <a:off x="4749999" y="2713911"/>
            <a:ext cx="2380649" cy="715089"/>
          </a:xfrm>
          <a:prstGeom prst="roundRect">
            <a:avLst/>
          </a:prstGeom>
          <a:solidFill>
            <a:srgbClr val="EF8023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3600" dirty="0">
                <a:solidFill>
                  <a:schemeClr val="bg1"/>
                </a:solidFill>
              </a:rPr>
              <a:t>Base</a:t>
            </a: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CEFECFC0-A917-1C16-D234-6852A257D410}"/>
              </a:ext>
            </a:extLst>
          </p:cNvPr>
          <p:cNvGrpSpPr/>
          <p:nvPr/>
        </p:nvGrpSpPr>
        <p:grpSpPr>
          <a:xfrm>
            <a:off x="353858" y="2682404"/>
            <a:ext cx="3363159" cy="1315624"/>
            <a:chOff x="614037" y="3478318"/>
            <a:chExt cx="3363159" cy="1315624"/>
          </a:xfrm>
          <a:solidFill>
            <a:srgbClr val="002060"/>
          </a:solidFill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A7E5E910-C9B6-3E6A-695E-2331CF738C7E}"/>
                </a:ext>
              </a:extLst>
            </p:cNvPr>
            <p:cNvSpPr txBox="1"/>
            <p:nvPr/>
          </p:nvSpPr>
          <p:spPr>
            <a:xfrm>
              <a:off x="614037" y="3478318"/>
              <a:ext cx="1828800" cy="715089"/>
            </a:xfrm>
            <a:prstGeom prst="round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Prefix</a:t>
              </a:r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DAAAD507-A2BA-F0B8-2123-28C433EDEDC3}"/>
                </a:ext>
              </a:extLst>
            </p:cNvPr>
            <p:cNvCxnSpPr/>
            <p:nvPr/>
          </p:nvCxnSpPr>
          <p:spPr>
            <a:xfrm>
              <a:off x="2442837" y="4224914"/>
              <a:ext cx="1534359" cy="569028"/>
            </a:xfrm>
            <a:prstGeom prst="straightConnector1">
              <a:avLst/>
            </a:prstGeom>
            <a:grpFill/>
            <a:ln w="57150">
              <a:solidFill>
                <a:srgbClr val="0B267C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61A7D9F0-18CA-33B1-3625-88473EDC7276}"/>
              </a:ext>
            </a:extLst>
          </p:cNvPr>
          <p:cNvGrpSpPr/>
          <p:nvPr/>
        </p:nvGrpSpPr>
        <p:grpSpPr>
          <a:xfrm>
            <a:off x="8271262" y="2731498"/>
            <a:ext cx="3413170" cy="1204386"/>
            <a:chOff x="8531441" y="3527412"/>
            <a:chExt cx="3413170" cy="1204386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C3EB3E1E-1C6D-381B-854C-D71B64ADE210}"/>
                </a:ext>
              </a:extLst>
            </p:cNvPr>
            <p:cNvSpPr txBox="1"/>
            <p:nvPr/>
          </p:nvSpPr>
          <p:spPr>
            <a:xfrm>
              <a:off x="9563962" y="3527412"/>
              <a:ext cx="2380649" cy="715089"/>
            </a:xfrm>
            <a:prstGeom prst="roundRect">
              <a:avLst/>
            </a:prstGeom>
            <a:solidFill>
              <a:srgbClr val="00B050"/>
            </a:solidFill>
            <a:ln>
              <a:solidFill>
                <a:srgbClr val="00B050"/>
              </a:solidFill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3600" dirty="0">
                  <a:solidFill>
                    <a:schemeClr val="bg1"/>
                  </a:solidFill>
                </a:rPr>
                <a:t>Suffix</a:t>
              </a:r>
            </a:p>
          </p:txBody>
        </p: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9F1C76CA-2A4F-DCA0-E35E-458886BE0A21}"/>
                </a:ext>
              </a:extLst>
            </p:cNvPr>
            <p:cNvCxnSpPr/>
            <p:nvPr/>
          </p:nvCxnSpPr>
          <p:spPr>
            <a:xfrm flipH="1">
              <a:off x="8531441" y="4193407"/>
              <a:ext cx="932155" cy="538391"/>
            </a:xfrm>
            <a:prstGeom prst="straightConnector1">
              <a:avLst/>
            </a:prstGeom>
            <a:ln w="57150">
              <a:solidFill>
                <a:srgbClr val="00B050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5DF79738-BC4B-4D85-C024-7B3985D06BF4}"/>
              </a:ext>
            </a:extLst>
          </p:cNvPr>
          <p:cNvCxnSpPr>
            <a:cxnSpLocks/>
          </p:cNvCxnSpPr>
          <p:nvPr/>
        </p:nvCxnSpPr>
        <p:spPr>
          <a:xfrm>
            <a:off x="5848789" y="3331221"/>
            <a:ext cx="0" cy="666810"/>
          </a:xfrm>
          <a:prstGeom prst="straightConnector1">
            <a:avLst/>
          </a:prstGeom>
          <a:solidFill>
            <a:srgbClr val="002060"/>
          </a:solidFill>
          <a:ln w="57150">
            <a:solidFill>
              <a:srgbClr val="EF8023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18">
            <a:extLst>
              <a:ext uri="{FF2B5EF4-FFF2-40B4-BE49-F238E27FC236}">
                <a16:creationId xmlns:a16="http://schemas.microsoft.com/office/drawing/2014/main" id="{9FB3D439-559F-1E4D-5DC6-439FEC483626}"/>
              </a:ext>
            </a:extLst>
          </p:cNvPr>
          <p:cNvGrpSpPr/>
          <p:nvPr/>
        </p:nvGrpSpPr>
        <p:grpSpPr>
          <a:xfrm>
            <a:off x="1241219" y="4014494"/>
            <a:ext cx="2192560" cy="2109107"/>
            <a:chOff x="1241219" y="4014494"/>
            <a:chExt cx="2192560" cy="2109107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F89FD8E2-B8E2-59AD-55BD-A9268719E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481" b="97284" l="2113" r="98357">
                          <a14:foregroundMark x1="17371" y1="19012" x2="28404" y2="12099"/>
                          <a14:foregroundMark x1="77950" y1="28889" x2="84507" y2="31111"/>
                          <a14:foregroundMark x1="77221" y1="28642" x2="77950" y2="28889"/>
                          <a14:foregroundMark x1="76492" y1="28395" x2="77221" y2="28642"/>
                          <a14:foregroundMark x1="28404" y1="12099" x2="76492" y2="28395"/>
                          <a14:foregroundMark x1="84507" y1="31111" x2="36385" y2="54815"/>
                          <a14:foregroundMark x1="36385" y1="54815" x2="21831" y2="68148"/>
                          <a14:foregroundMark x1="21831" y1="68148" x2="20892" y2="89383"/>
                          <a14:foregroundMark x1="20892" y1="89383" x2="10798" y2="74568"/>
                          <a14:foregroundMark x1="10798" y1="74568" x2="2582" y2="34074"/>
                          <a14:foregroundMark x1="2582" y1="34074" x2="4930" y2="18765"/>
                          <a14:foregroundMark x1="4930" y1="18765" x2="18779" y2="9383"/>
                          <a14:foregroundMark x1="18779" y1="9383" x2="40376" y2="8642"/>
                          <a14:foregroundMark x1="40376" y1="8642" x2="22300" y2="25926"/>
                          <a14:foregroundMark x1="22300" y1="25926" x2="21831" y2="36543"/>
                          <a14:foregroundMark x1="21831" y1="36543" x2="26056" y2="47901"/>
                          <a14:foregroundMark x1="26056" y1="47901" x2="35211" y2="59753"/>
                          <a14:foregroundMark x1="35211" y1="59753" x2="47418" y2="61235"/>
                          <a14:foregroundMark x1="47418" y1="61235" x2="53286" y2="50123"/>
                          <a14:foregroundMark x1="53286" y1="50123" x2="53521" y2="36790"/>
                          <a14:foregroundMark x1="53521" y1="36790" x2="56808" y2="25432"/>
                          <a14:foregroundMark x1="56808" y1="25432" x2="56808" y2="13827"/>
                          <a14:foregroundMark x1="56808" y1="13827" x2="56573" y2="13827"/>
                          <a14:foregroundMark x1="36150" y1="3951" x2="14085" y2="6914"/>
                          <a14:foregroundMark x1="14085" y1="6914" x2="5399" y2="20988"/>
                          <a14:foregroundMark x1="5399" y1="20988" x2="6808" y2="93827"/>
                          <a14:foregroundMark x1="6808" y1="93827" x2="18779" y2="94074"/>
                          <a14:foregroundMark x1="18779" y1="94074" x2="13850" y2="86420"/>
                          <a14:foregroundMark x1="2817" y1="21728" x2="2347" y2="54321"/>
                          <a14:foregroundMark x1="2347" y1="54321" x2="2347" y2="54321"/>
                          <a14:foregroundMark x1="16432" y1="2469" x2="26995" y2="2222"/>
                          <a14:foregroundMark x1="93192" y1="32099" x2="93192" y2="32099"/>
                          <a14:foregroundMark x1="98357" y1="34815" x2="98357" y2="34815"/>
                          <a14:foregroundMark x1="10094" y1="97284" x2="10094" y2="97284"/>
                          <a14:backgroundMark x1="77700" y1="28642" x2="77700" y2="28642"/>
                          <a14:backgroundMark x1="78404" y1="28642" x2="78404" y2="28642"/>
                          <a14:backgroundMark x1="79108" y1="28889" x2="79108" y2="28889"/>
                          <a14:backgroundMark x1="76995" y1="28395" x2="76995" y2="28395"/>
                          <a14:backgroundMark x1="77465" y1="28395" x2="77465" y2="2839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68"/>
            <a:stretch>
              <a:fillRect/>
            </a:stretch>
          </p:blipFill>
          <p:spPr>
            <a:xfrm>
              <a:off x="1241219" y="4014494"/>
              <a:ext cx="2192560" cy="2109107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EE82CF6-C374-C7F6-AD32-305B8DF13906}"/>
                </a:ext>
              </a:extLst>
            </p:cNvPr>
            <p:cNvSpPr txBox="1"/>
            <p:nvPr/>
          </p:nvSpPr>
          <p:spPr>
            <a:xfrm>
              <a:off x="1268258" y="4468882"/>
              <a:ext cx="1491448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un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3CC2D28B-1FB8-6F01-5D7B-73DC0576683B}"/>
              </a:ext>
            </a:extLst>
          </p:cNvPr>
          <p:cNvGrpSpPr/>
          <p:nvPr/>
        </p:nvGrpSpPr>
        <p:grpSpPr>
          <a:xfrm>
            <a:off x="4788362" y="4003311"/>
            <a:ext cx="2487918" cy="2104867"/>
            <a:chOff x="4788362" y="4003311"/>
            <a:chExt cx="2487918" cy="2104867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12C5CEA4-CB18-8361-58A8-1D099898ABD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695" b="95813" l="491" r="98526">
                          <a14:foregroundMark x1="6143" y1="14286" x2="16708" y2="10099"/>
                          <a14:foregroundMark x1="16708" y1="10099" x2="32924" y2="18719"/>
                          <a14:foregroundMark x1="32924" y1="18719" x2="90172" y2="26355"/>
                          <a14:foregroundMark x1="59214" y1="33744" x2="45946" y2="46798"/>
                          <a14:foregroundMark x1="45946" y1="46798" x2="6634" y2="52217"/>
                          <a14:foregroundMark x1="6634" y1="52217" x2="22359" y2="49015"/>
                          <a14:foregroundMark x1="22359" y1="49015" x2="25061" y2="44581"/>
                          <a14:foregroundMark x1="11794" y1="64039" x2="13268" y2="76601"/>
                          <a14:foregroundMark x1="13268" y1="76601" x2="35872" y2="85961"/>
                          <a14:foregroundMark x1="35872" y1="85961" x2="53563" y2="76108"/>
                          <a14:foregroundMark x1="53563" y1="76108" x2="52334" y2="62808"/>
                          <a14:foregroundMark x1="47420" y1="94089" x2="18182" y2="91133"/>
                          <a14:foregroundMark x1="18182" y1="91133" x2="5651" y2="83744"/>
                          <a14:foregroundMark x1="5651" y1="83744" x2="4423" y2="59360"/>
                          <a14:foregroundMark x1="4423" y1="59360" x2="6143" y2="47537"/>
                          <a14:foregroundMark x1="6143" y1="47537" x2="6388" y2="47291"/>
                          <a14:foregroundMark x1="7125" y1="21921" x2="2211" y2="12808"/>
                          <a14:foregroundMark x1="2211" y1="12808" x2="21376" y2="5419"/>
                          <a14:foregroundMark x1="21376" y1="5419" x2="30958" y2="3695"/>
                          <a14:foregroundMark x1="30958" y1="3695" x2="36609" y2="4926"/>
                          <a14:foregroundMark x1="94840" y1="28079" x2="94840" y2="28079"/>
                          <a14:foregroundMark x1="98771" y1="29557" x2="98771" y2="29557"/>
                          <a14:foregroundMark x1="43980" y1="96059" x2="43980" y2="96059"/>
                          <a14:foregroundMark x1="1229" y1="74138" x2="1229" y2="74138"/>
                          <a14:foregroundMark x1="491" y1="18227" x2="491" y2="18227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166229" y="4003311"/>
              <a:ext cx="2110051" cy="2104867"/>
            </a:xfrm>
            <a:prstGeom prst="rect">
              <a:avLst/>
            </a:prstGeom>
          </p:spPr>
        </p:pic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50E72F9-6B81-4EEE-9C6D-1C5A9750FBD3}"/>
                </a:ext>
              </a:extLst>
            </p:cNvPr>
            <p:cNvSpPr txBox="1"/>
            <p:nvPr/>
          </p:nvSpPr>
          <p:spPr>
            <a:xfrm>
              <a:off x="4788362" y="4468813"/>
              <a:ext cx="230392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>
                  <a:solidFill>
                    <a:schemeClr val="bg1"/>
                  </a:solidFill>
                </a:rPr>
                <a:t>help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77DAFDDF-D2CD-0366-DE90-6D15E33AD95C}"/>
              </a:ext>
            </a:extLst>
          </p:cNvPr>
          <p:cNvGrpSpPr/>
          <p:nvPr/>
        </p:nvGrpSpPr>
        <p:grpSpPr>
          <a:xfrm>
            <a:off x="9742514" y="3892847"/>
            <a:ext cx="1625843" cy="2139952"/>
            <a:chOff x="9742514" y="3904277"/>
            <a:chExt cx="1625843" cy="2139952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AC81B023-5D3B-C408-6EB7-8337D9F9EA8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1220" b="96098" l="1736" r="96528">
                          <a14:foregroundMark x1="46181" y1="15610" x2="50347" y2="25610"/>
                          <a14:foregroundMark x1="50347" y1="25610" x2="48958" y2="26341"/>
                          <a14:foregroundMark x1="27778" y1="51220" x2="51042" y2="50976"/>
                          <a14:foregroundMark x1="51042" y1="50976" x2="71528" y2="60000"/>
                          <a14:foregroundMark x1="71528" y1="60000" x2="57292" y2="75366"/>
                          <a14:foregroundMark x1="57292" y1="75366" x2="24653" y2="80732"/>
                          <a14:foregroundMark x1="24653" y1="80732" x2="78819" y2="79756"/>
                          <a14:foregroundMark x1="78819" y1="79756" x2="84028" y2="59756"/>
                          <a14:foregroundMark x1="84028" y1="59756" x2="40278" y2="48293"/>
                          <a14:foregroundMark x1="40278" y1="48293" x2="22917" y2="46585"/>
                          <a14:foregroundMark x1="22917" y1="46585" x2="36806" y2="41707"/>
                          <a14:foregroundMark x1="36806" y1="41707" x2="37153" y2="41463"/>
                          <a14:foregroundMark x1="27778" y1="13415" x2="45486" y2="7805"/>
                          <a14:foregroundMark x1="45486" y1="7805" x2="69444" y2="5854"/>
                          <a14:foregroundMark x1="69444" y1="5854" x2="77431" y2="13415"/>
                          <a14:foregroundMark x1="77431" y1="13415" x2="70139" y2="21951"/>
                          <a14:foregroundMark x1="70139" y1="21951" x2="25000" y2="13902"/>
                          <a14:foregroundMark x1="25000" y1="13902" x2="10069" y2="18780"/>
                          <a14:foregroundMark x1="10069" y1="18780" x2="9722" y2="19756"/>
                          <a14:foregroundMark x1="48264" y1="2195" x2="60764" y2="2195"/>
                          <a14:foregroundMark x1="96528" y1="60488" x2="93403" y2="67073"/>
                          <a14:foregroundMark x1="8333" y1="38537" x2="13889" y2="43659"/>
                          <a14:foregroundMark x1="10069" y1="74878" x2="27083" y2="85122"/>
                          <a14:foregroundMark x1="11458" y1="87073" x2="41319" y2="95854"/>
                          <a14:foregroundMark x1="41319" y1="95854" x2="49653" y2="96098"/>
                          <a14:foregroundMark x1="4861" y1="21463" x2="4861" y2="21463"/>
                          <a14:foregroundMark x1="2778" y1="40732" x2="2778" y2="40732"/>
                          <a14:foregroundMark x1="1736" y1="89512" x2="1736" y2="89512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42514" y="3904277"/>
              <a:ext cx="1503186" cy="2139952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91A43901-60DA-A8E9-0072-6619EFDD32A8}"/>
                </a:ext>
              </a:extLst>
            </p:cNvPr>
            <p:cNvSpPr txBox="1"/>
            <p:nvPr/>
          </p:nvSpPr>
          <p:spPr>
            <a:xfrm>
              <a:off x="9782207" y="4374088"/>
              <a:ext cx="158615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7200" dirty="0" err="1">
                  <a:solidFill>
                    <a:schemeClr val="bg1"/>
                  </a:solidFill>
                </a:rPr>
                <a:t>ful</a:t>
              </a:r>
              <a:endParaRPr lang="en-GB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4410017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-3.7037E-7 L 0.18893 -0.0041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440" y="-2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1.11111E-6 L -0.25066 0.01134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39" y="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5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F43BA50-1A89-2117-4DC0-FC0F82068A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651C51F9-F166-73C9-958F-1A24BE85756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8885DFA-DB39-5F3F-A170-61CE96422A90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F997D5E9-5114-3D57-4F4F-FCF0C927F49C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spot the morphemes in this word?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65C39573-EA8D-6289-32B2-457A040381F5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836FE1FE-F0D3-6F11-3F7B-E6D000C885C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2DC70732-65A4-BC47-685D-618AF621D621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2F0DBCE8-E16D-38B1-A3B4-1E647AFF864A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2FED5DE3-B6B1-8B9F-507F-D92072E53AFA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5434DDFD-7F85-2DA6-0820-573DD8350145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EEB3E427-5888-306C-547F-A0C27F9ED463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again or redo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3C83819D-043B-C235-85C7-063C8C1CD7B0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to do something for fun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CBB1759A-6C92-21FB-F860-DBB3882DB48F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2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happening now</a:t>
            </a:r>
          </a:p>
        </p:txBody>
      </p:sp>
    </p:spTree>
    <p:extLst>
      <p:ext uri="{BB962C8B-B14F-4D97-AF65-F5344CB8AC3E}">
        <p14:creationId xmlns:p14="http://schemas.microsoft.com/office/powerpoint/2010/main" val="918186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B3DD73B-8A76-C0A6-FCA3-A0673DA62F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flag flying in front of a building&#10;&#10;Description automatically generated with low confidence">
            <a:extLst>
              <a:ext uri="{FF2B5EF4-FFF2-40B4-BE49-F238E27FC236}">
                <a16:creationId xmlns:a16="http://schemas.microsoft.com/office/drawing/2014/main" id="{0367D776-4A6D-8C17-37BB-D1315AAFCC7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FB892C-A443-3FF8-650F-A72D4FFA2737}"/>
              </a:ext>
            </a:extLst>
          </p:cNvPr>
          <p:cNvSpPr txBox="1">
            <a:spLocks/>
          </p:cNvSpPr>
          <p:nvPr/>
        </p:nvSpPr>
        <p:spPr>
          <a:xfrm>
            <a:off x="261254" y="1232148"/>
            <a:ext cx="11669486" cy="1111823"/>
          </a:xfrm>
          <a:prstGeom prst="roundRect">
            <a:avLst/>
          </a:prstGeom>
          <a:solidFill>
            <a:srgbClr val="7030A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replaying</a:t>
            </a: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9C753470-D3C7-4901-A829-2FE638E78B88}"/>
              </a:ext>
            </a:extLst>
          </p:cNvPr>
          <p:cNvSpPr txBox="1">
            <a:spLocks/>
          </p:cNvSpPr>
          <p:nvPr/>
        </p:nvSpPr>
        <p:spPr>
          <a:xfrm>
            <a:off x="2887978" y="281172"/>
            <a:ext cx="6416039" cy="669804"/>
          </a:xfrm>
          <a:prstGeom prst="roundRect">
            <a:avLst>
              <a:gd name="adj" fmla="val 25095"/>
            </a:avLst>
          </a:prstGeom>
          <a:solidFill>
            <a:srgbClr val="00B0F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txBody>
          <a:bodyPr vert="horz" lIns="91440" tIns="45720" rIns="91440" bIns="45720" rtlCol="0" anchor="ctr"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GB" sz="2800" dirty="0">
                <a:solidFill>
                  <a:schemeClr val="bg1"/>
                </a:solidFill>
                <a:latin typeface="+mn-lt"/>
                <a:ea typeface="Andika"/>
                <a:cs typeface="Andika"/>
              </a:rPr>
              <a:t>Can you label the prefix, base and suffix?</a:t>
            </a: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A5684959-EFC3-276C-C039-ECF7039BF9DC}"/>
              </a:ext>
            </a:extLst>
          </p:cNvPr>
          <p:cNvSpPr txBox="1">
            <a:spLocks/>
          </p:cNvSpPr>
          <p:nvPr/>
        </p:nvSpPr>
        <p:spPr>
          <a:xfrm>
            <a:off x="261254" y="3107269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re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56A0487B-0C99-D676-8A57-F22B27A31A0A}"/>
              </a:ext>
            </a:extLst>
          </p:cNvPr>
          <p:cNvSpPr txBox="1">
            <a:spLocks/>
          </p:cNvSpPr>
          <p:nvPr/>
        </p:nvSpPr>
        <p:spPr>
          <a:xfrm>
            <a:off x="3285724" y="3107268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play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2AAB968-A4A0-004B-E7A7-3C26DCF9018A}"/>
              </a:ext>
            </a:extLst>
          </p:cNvPr>
          <p:cNvSpPr txBox="1">
            <a:spLocks/>
          </p:cNvSpPr>
          <p:nvPr/>
        </p:nvSpPr>
        <p:spPr>
          <a:xfrm>
            <a:off x="8605794" y="3107267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ing</a:t>
            </a:r>
          </a:p>
        </p:txBody>
      </p:sp>
      <p:sp>
        <p:nvSpPr>
          <p:cNvPr id="7" name="Arrow: Down 6">
            <a:extLst>
              <a:ext uri="{FF2B5EF4-FFF2-40B4-BE49-F238E27FC236}">
                <a16:creationId xmlns:a16="http://schemas.microsoft.com/office/drawing/2014/main" id="{BADB0395-C43B-360A-9334-B04AE10AEB0F}"/>
              </a:ext>
            </a:extLst>
          </p:cNvPr>
          <p:cNvSpPr/>
          <p:nvPr/>
        </p:nvSpPr>
        <p:spPr>
          <a:xfrm rot="3078172">
            <a:off x="2983954" y="1981764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Arrow: Down 7">
            <a:extLst>
              <a:ext uri="{FF2B5EF4-FFF2-40B4-BE49-F238E27FC236}">
                <a16:creationId xmlns:a16="http://schemas.microsoft.com/office/drawing/2014/main" id="{9900F3F9-BE0C-116E-9421-526EFFDE6AA1}"/>
              </a:ext>
            </a:extLst>
          </p:cNvPr>
          <p:cNvSpPr/>
          <p:nvPr/>
        </p:nvSpPr>
        <p:spPr>
          <a:xfrm>
            <a:off x="5543441" y="2198768"/>
            <a:ext cx="869244" cy="997640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C7916E96-1B19-221D-91A4-570183C685C7}"/>
              </a:ext>
            </a:extLst>
          </p:cNvPr>
          <p:cNvSpPr/>
          <p:nvPr/>
        </p:nvSpPr>
        <p:spPr>
          <a:xfrm rot="18932144">
            <a:off x="8169816" y="1996597"/>
            <a:ext cx="869244" cy="1111823"/>
          </a:xfrm>
          <a:prstGeom prst="downArrow">
            <a:avLst/>
          </a:prstGeom>
          <a:solidFill>
            <a:srgbClr val="EF8023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B846EA8-5B16-1DAA-67B3-41E1C58B399E}"/>
              </a:ext>
            </a:extLst>
          </p:cNvPr>
          <p:cNvSpPr txBox="1">
            <a:spLocks/>
          </p:cNvSpPr>
          <p:nvPr/>
        </p:nvSpPr>
        <p:spPr>
          <a:xfrm>
            <a:off x="261254" y="4514031"/>
            <a:ext cx="2626724" cy="1111823"/>
          </a:xfrm>
          <a:prstGeom prst="roundRect">
            <a:avLst/>
          </a:prstGeom>
          <a:solidFill>
            <a:srgbClr val="0B267C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prefix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10C736AA-AC47-99A8-6867-5CC692867413}"/>
              </a:ext>
            </a:extLst>
          </p:cNvPr>
          <p:cNvSpPr txBox="1">
            <a:spLocks/>
          </p:cNvSpPr>
          <p:nvPr/>
        </p:nvSpPr>
        <p:spPr>
          <a:xfrm>
            <a:off x="3285724" y="4514030"/>
            <a:ext cx="4922324" cy="1111823"/>
          </a:xfrm>
          <a:prstGeom prst="roundRect">
            <a:avLst/>
          </a:prstGeom>
          <a:solidFill>
            <a:srgbClr val="EF8023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base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22596944-45D8-2D4F-D294-D5EB8FED35B2}"/>
              </a:ext>
            </a:extLst>
          </p:cNvPr>
          <p:cNvSpPr txBox="1">
            <a:spLocks/>
          </p:cNvSpPr>
          <p:nvPr/>
        </p:nvSpPr>
        <p:spPr>
          <a:xfrm>
            <a:off x="8605794" y="4514029"/>
            <a:ext cx="3324946" cy="1111823"/>
          </a:xfrm>
          <a:prstGeom prst="roundRect">
            <a:avLst/>
          </a:prstGeom>
          <a:solidFill>
            <a:srgbClr val="00B050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>
            <a:normAutofit fontScale="5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GB" sz="13800" dirty="0">
                <a:solidFill>
                  <a:schemeClr val="bg1"/>
                </a:solidFill>
                <a:latin typeface="Andika"/>
                <a:ea typeface="Andika"/>
                <a:cs typeface="Andika"/>
              </a:rPr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2761761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ndika">
      <a:majorFont>
        <a:latin typeface="Andika"/>
        <a:ea typeface=""/>
        <a:cs typeface=""/>
      </a:majorFont>
      <a:minorFont>
        <a:latin typeface="Andik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Microsoft Office PowerPoint</Application>
  <PresentationFormat>Widescreen</PresentationFormat>
  <Paragraphs>199</Paragraphs>
  <Slides>23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6" baseType="lpstr">
      <vt:lpstr>Arial</vt:lpstr>
      <vt:lpstr>Andika</vt:lpstr>
      <vt:lpstr>Office Theme</vt:lpstr>
      <vt:lpstr> How to Use this PowerPoint</vt:lpstr>
      <vt:lpstr>First Few Prefixes  – mis, re and un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Can you spot the spelling mistakes?</vt:lpstr>
      <vt:lpstr>Can you spot the spelling mistakes?</vt:lpstr>
      <vt:lpstr>Here are this week’s spellings to practise: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Emile - Morphology</dc:title>
  <dc:creator>Glen Jones;Siobhan</dc:creator>
  <cp:lastModifiedBy>Glen Jones</cp:lastModifiedBy>
  <cp:revision>63</cp:revision>
  <dcterms:created xsi:type="dcterms:W3CDTF">2022-05-31T09:42:07Z</dcterms:created>
  <dcterms:modified xsi:type="dcterms:W3CDTF">2026-04-22T10:32:21Z</dcterms:modified>
</cp:coreProperties>
</file>