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13" r:id="rId4"/>
    <p:sldId id="414" r:id="rId5"/>
    <p:sldId id="415" r:id="rId6"/>
    <p:sldId id="419" r:id="rId7"/>
    <p:sldId id="417" r:id="rId8"/>
    <p:sldId id="418" r:id="rId9"/>
    <p:sldId id="421" r:id="rId10"/>
    <p:sldId id="425" r:id="rId11"/>
    <p:sldId id="426" r:id="rId12"/>
    <p:sldId id="430" r:id="rId13"/>
    <p:sldId id="433" r:id="rId14"/>
    <p:sldId id="432" r:id="rId15"/>
    <p:sldId id="404" r:id="rId16"/>
    <p:sldId id="411" r:id="rId17"/>
    <p:sldId id="277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C874231-563A-4BD4-8D82-B0CA963C0BB1}" v="9" dt="2026-06-01T13:59:27.9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1T13:59:27.941" v="413" actId="6549"/>
      <pc:docMkLst>
        <pc:docMk/>
      </pc:docMkLst>
      <pc:sldChg chg="modSp add mod">
        <pc:chgData name="Glen Jones" userId="e846aaca-4b24-4b13-b0d0-f2308e16b284" providerId="ADAL" clId="{ED47ACC3-9597-4D89-A1DC-43CF280EF274}" dt="2026-06-01T13:59:27.941" v="413" actId="6549"/>
        <pc:sldMkLst>
          <pc:docMk/>
          <pc:sldMk cId="1602622081" sldId="433"/>
        </pc:sldMkLst>
        <pc:spChg chg="mod">
          <ac:chgData name="Glen Jones" userId="e846aaca-4b24-4b13-b0d0-f2308e16b284" providerId="ADAL" clId="{ED47ACC3-9597-4D89-A1DC-43CF280EF274}" dt="2026-06-01T13:59:27.941" v="413" actId="6549"/>
          <ac:spMkLst>
            <pc:docMk/>
            <pc:sldMk cId="1602622081" sldId="433"/>
            <ac:spMk id="7" creationId="{31272A1D-22B4-279E-DC6A-FE4E8031231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7DC3-14F6-E480-B091-C2681F2F26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4ADBD9-BBD6-439F-909E-CCF911BF09C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1018D1-0CC2-8DC3-794E-72A15FDEB29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53F548-BF99-F0BA-2852-22B60207DB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4235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Ing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happening now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Ed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ed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happened in the past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2E0A9-34A8-B402-58DD-C278C556E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DC34CC2B-31F9-9ACA-9FBF-BFECC36E0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025A651-7135-D062-55B0-75F0934B51EB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72677F4-BE46-86A8-676E-83FF70876BB2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882E1382-5186-556A-4C54-5F2438063406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4870CCC-2B20-4FEF-269F-B14CD140D6A9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helpful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F034E9-04D8-354C-B4E8-41408770A75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1272A1D-22B4-279E-DC6A-FE4E8031231C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Ful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</a:t>
            </a:r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of helpful</a:t>
            </a:r>
            <a:r>
              <a:rPr lang="en-GB" sz="2800" i="1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CC1299-0C50-C5CB-20C8-31069785205D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9FE0DA5-8DB0-7659-1D7B-54484516C3A5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148AFC7-50A3-F248-A8E2-3803B085175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full of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1A328ED-9316-477C-3CE0-B99D8AE0836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4B183D6-D701-BCEB-200A-7190EED56E27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F02A6CD2-EEA8-CAFA-4512-A34A40B4452E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E0C9D966-4500-E65D-49DA-DA7DE3FD0199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51D00BB-EE3A-9FCE-416C-EC0DE7FCBEE3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helper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87C35FBD-DF6B-BDDC-56CC-59F2A107372E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help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AF819A43-76B5-601E-3C0E-38A1D3256C8A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help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88B207EF-C968-882A-56CD-59C0F06A6726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person who</a:t>
            </a:r>
          </a:p>
        </p:txBody>
      </p:sp>
    </p:spTree>
    <p:extLst>
      <p:ext uri="{BB962C8B-B14F-4D97-AF65-F5344CB8AC3E}">
        <p14:creationId xmlns:p14="http://schemas.microsoft.com/office/powerpoint/2010/main" val="16026220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7B77F-3817-47F2-80BA-DF0322DBA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B1298BF-6AFF-B99F-6B00-DF1D1B2D9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E7E3096-36F5-1EA2-D933-2EB7997E8AC7}"/>
              </a:ext>
            </a:extLst>
          </p:cNvPr>
          <p:cNvSpPr txBox="1">
            <a:spLocks/>
          </p:cNvSpPr>
          <p:nvPr/>
        </p:nvSpPr>
        <p:spPr>
          <a:xfrm>
            <a:off x="4876901" y="27214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helping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F25A-EA8D-5623-FEAA-0227E13453EC}"/>
              </a:ext>
            </a:extLst>
          </p:cNvPr>
          <p:cNvSpPr txBox="1">
            <a:spLocks/>
          </p:cNvSpPr>
          <p:nvPr/>
        </p:nvSpPr>
        <p:spPr>
          <a:xfrm>
            <a:off x="2180344" y="4525672"/>
            <a:ext cx="758911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Suffixes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change the meaning of the word.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C28584-5702-DA83-D3D1-29ADD3768AE3}"/>
              </a:ext>
            </a:extLst>
          </p:cNvPr>
          <p:cNvSpPr txBox="1">
            <a:spLocks/>
          </p:cNvSpPr>
          <p:nvPr/>
        </p:nvSpPr>
        <p:spPr>
          <a:xfrm>
            <a:off x="1428749" y="1203662"/>
            <a:ext cx="8949691" cy="124241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What is the effect of adding or changing a suffix?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E64C5F-19B6-58CD-2ABB-691B571EB68E}"/>
              </a:ext>
            </a:extLst>
          </p:cNvPr>
          <p:cNvSpPr txBox="1">
            <a:spLocks/>
          </p:cNvSpPr>
          <p:nvPr/>
        </p:nvSpPr>
        <p:spPr>
          <a:xfrm>
            <a:off x="7573458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helped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445F6-F06D-5213-E69A-98A973BBBAA3}"/>
              </a:ext>
            </a:extLst>
          </p:cNvPr>
          <p:cNvSpPr txBox="1">
            <a:spLocks/>
          </p:cNvSpPr>
          <p:nvPr/>
        </p:nvSpPr>
        <p:spPr>
          <a:xfrm>
            <a:off x="2180344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CB18B9B-CDBE-13FC-2F5E-173FCAED6172}"/>
              </a:ext>
            </a:extLst>
          </p:cNvPr>
          <p:cNvSpPr txBox="1">
            <a:spLocks/>
          </p:cNvSpPr>
          <p:nvPr/>
        </p:nvSpPr>
        <p:spPr>
          <a:xfrm>
            <a:off x="6096000" y="35627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helper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90FDD74-BA73-75DA-0997-3442F935527B}"/>
              </a:ext>
            </a:extLst>
          </p:cNvPr>
          <p:cNvSpPr txBox="1">
            <a:spLocks/>
          </p:cNvSpPr>
          <p:nvPr/>
        </p:nvSpPr>
        <p:spPr>
          <a:xfrm>
            <a:off x="3399443" y="35329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helpful</a:t>
            </a:r>
          </a:p>
        </p:txBody>
      </p:sp>
    </p:spTree>
    <p:extLst>
      <p:ext uri="{BB962C8B-B14F-4D97-AF65-F5344CB8AC3E}">
        <p14:creationId xmlns:p14="http://schemas.microsoft.com/office/powerpoint/2010/main" val="2263848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  <p:bldP spid="33" grpId="0" animBg="1"/>
      <p:bldP spid="3" grpId="0" animBg="1"/>
      <p:bldP spid="4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41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helpur</a:t>
            </a:r>
            <a:r>
              <a:rPr lang="en-GB" sz="3400" dirty="0">
                <a:solidFill>
                  <a:schemeClr val="bg1"/>
                </a:solidFill>
              </a:rPr>
              <a:t> was very </a:t>
            </a:r>
            <a:r>
              <a:rPr lang="en-GB" sz="3400" dirty="0" err="1">
                <a:solidFill>
                  <a:schemeClr val="bg1"/>
                </a:solidFill>
              </a:rPr>
              <a:t>helpfull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they heled to tidy the room.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helper</a:t>
            </a:r>
            <a:r>
              <a:rPr lang="en-GB" sz="3400" dirty="0">
                <a:solidFill>
                  <a:schemeClr val="bg1"/>
                </a:solidFill>
              </a:rPr>
              <a:t> was very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helpful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helped</a:t>
            </a:r>
            <a:r>
              <a:rPr lang="en-GB" sz="3400" dirty="0">
                <a:solidFill>
                  <a:schemeClr val="bg1"/>
                </a:solidFill>
              </a:rPr>
              <a:t> to tidy the room.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8599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helper was very helpful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when they helped to tidy the room.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199384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fall, his knee was </a:t>
            </a:r>
            <a:r>
              <a:rPr lang="en-GB" sz="3400" dirty="0" err="1">
                <a:solidFill>
                  <a:schemeClr val="bg1"/>
                </a:solidFill>
              </a:rPr>
              <a:t>painfull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the cut soon felt </a:t>
            </a:r>
            <a:r>
              <a:rPr lang="en-GB" sz="3400" dirty="0" err="1">
                <a:solidFill>
                  <a:schemeClr val="bg1"/>
                </a:solidFill>
              </a:rPr>
              <a:t>paynless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fall, his knee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painful</a:t>
            </a:r>
            <a:r>
              <a:rPr lang="en-GB" sz="3400" dirty="0">
                <a:solidFill>
                  <a:schemeClr val="bg1"/>
                </a:solidFill>
              </a:rPr>
              <a:t>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the cut soon felt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painless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620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After the fall, his knee was painful,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but the cut soon felt painless.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63667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5615" y="1936674"/>
            <a:ext cx="7068653" cy="3394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helping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painful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painless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pained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is a suffix?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cat!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dog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dog!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dogs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more than 1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DE307-03E7-6492-1820-0F164F550F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E2B70965-7FCD-BF8A-DA8F-3D104485C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2FBF69-52E2-257A-DACC-5D0FBB050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9A4C17B-0F74-47ED-3AB7-EAC4B9171B5A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6F0233E-D90D-DE0C-334D-331FCBFD3738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C7EE30A-9995-5B85-56A1-6E5B9B27B330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92EDA42-8CD0-8DD1-62CA-63680144691E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2CE02797-FCA6-E569-5AB9-05BF318DC09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090DDF1-45B3-3EBC-39A7-0867E76821FF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6D7A3C08-820E-E7D3-A4DE-8DACE58168CE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7C6CCACF-FA08-A40A-9BE6-6A98EB2E0082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79A30A0C-D5F4-2531-38BB-F6D46A0CBCC3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8B19F8-05A4-64C1-B9C4-4951E8A9C49F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A8C431D7-94D5-DB6C-9677-C9C4D6FB1664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4336CDBC-A40A-79D1-67A8-6E7CC7D2FDB2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BC55514D-F270-0783-1F00-2873AC09FB7F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help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549CCBD4-4E3E-3E0D-4D04-B19A5FA6EABC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B059D27F-02BE-D59D-27CE-C00ACEB522B5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happened in the past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9B294985-3D6B-3CFC-0CBC-90E5A74C13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2510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8" grpId="0" animBg="1"/>
      <p:bldP spid="19" grpId="0" animBg="1"/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701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667</Words>
  <Application>Microsoft Office PowerPoint</Application>
  <PresentationFormat>Widescreen</PresentationFormat>
  <Paragraphs>155</Paragraphs>
  <Slides>17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Andika</vt:lpstr>
      <vt:lpstr>Arial</vt:lpstr>
      <vt:lpstr>Office Theme</vt:lpstr>
      <vt:lpstr> How to Use this PowerPoint</vt:lpstr>
      <vt:lpstr>What is a suffix?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2026-06-01T13:59:31Z</dcterms:modified>
</cp:coreProperties>
</file>