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18" r:id="rId9"/>
    <p:sldId id="432" r:id="rId10"/>
    <p:sldId id="425" r:id="rId11"/>
    <p:sldId id="426" r:id="rId12"/>
    <p:sldId id="430" r:id="rId13"/>
    <p:sldId id="379" r:id="rId14"/>
    <p:sldId id="380" r:id="rId15"/>
    <p:sldId id="381" r:id="rId16"/>
    <p:sldId id="361" r:id="rId17"/>
    <p:sldId id="393" r:id="rId18"/>
    <p:sldId id="413" r:id="rId19"/>
    <p:sldId id="394" r:id="rId20"/>
    <p:sldId id="416" r:id="rId21"/>
    <p:sldId id="431" r:id="rId22"/>
    <p:sldId id="404" r:id="rId23"/>
    <p:sldId id="411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325C3B-6EA4-485C-91D5-90CA20E47F58}" v="2" dt="2026-06-01T14:29:51.5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732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4:29:51.534" v="5223"/>
      <pc:docMkLst>
        <pc:docMk/>
      </pc:docMkLst>
      <pc:sldChg chg="modSp add mod modAnim">
        <pc:chgData name="Glen Jones" userId="e846aaca-4b24-4b13-b0d0-f2308e16b284" providerId="ADAL" clId="{ED47ACC3-9597-4D89-A1DC-43CF280EF274}" dt="2026-06-01T14:29:30.249" v="5222"/>
        <pc:sldMkLst>
          <pc:docMk/>
          <pc:sldMk cId="213463754" sldId="393"/>
        </pc:sldMkLst>
      </pc:sldChg>
      <pc:sldChg chg="modAnim">
        <pc:chgData name="Glen Jones" userId="e846aaca-4b24-4b13-b0d0-f2308e16b284" providerId="ADAL" clId="{ED47ACC3-9597-4D89-A1DC-43CF280EF274}" dt="2026-06-01T14:29:51.534" v="5223"/>
        <pc:sldMkLst>
          <pc:docMk/>
          <pc:sldMk cId="224172367" sldId="43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2A50D-93E9-F40B-89B3-0D0727DB1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CF5FF2-8B0D-FD6A-CEDC-A5A93B51D4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6C753A-35B1-36A0-9213-674C472BE2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2FD67D-B030-3EFA-9C70-EBEE2DAE72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361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Ing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Ed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93011" y="16453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03083" y="164537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03082" y="246652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03082" y="328766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03082" y="410881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03082" y="492995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93011" y="24681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93011" y="32876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93011" y="41165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186157" y="492995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81605"/>
            <a:ext cx="2664000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69729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17100" y="1650913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 - noun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443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304807" y="2474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0359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94190" y="3318147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7706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1" y="5071625"/>
            <a:ext cx="2664000" cy="51077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green nouns and the blue nouns?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6022109" y="231065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32181" y="231065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32180" y="31317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32180" y="395294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32180" y="47740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32180" y="559523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6022109" y="31334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6022109" y="395294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6022109" y="47818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6015255" y="55952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420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green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blue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than one object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are called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5994677" y="26855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04749" y="268555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04748" y="35067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04748" y="43278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04748" y="51489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04748" y="59701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5994677" y="350834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5994677" y="432784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5994677" y="51567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5987823" y="597013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desk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cups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spell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birds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books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rock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because they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than 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desk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cups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spell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birds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books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D2D63D-668F-3E78-E8FC-81FD79D313A4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</p:spTree>
    <p:extLst>
      <p:ext uri="{BB962C8B-B14F-4D97-AF65-F5344CB8AC3E}">
        <p14:creationId xmlns:p14="http://schemas.microsoft.com/office/powerpoint/2010/main" val="204766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rocks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shops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rock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plant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plants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242EC-4002-F813-55F3-D2EDBE519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2BFFCED-4510-3EA9-5BF2-CF719AD59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3B5D8-6102-C2C8-8A43-2658CEF8A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D05D4CD-458D-B7BC-8F2A-2F2EA5487F3D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suffix do we use to show a noun is plural?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50E62F-0636-C721-42EB-20E6966A9556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C2E29EF-73ED-8559-BCFD-930B4FB20C9A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4F1E4A2B-544F-8A76-DD95-B4ABCDD55906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457DED12-9DA7-1DFF-2455-550D9CD65313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5B6C297-BEF3-5BD6-1E60-6DF7DBE85AF1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2087C6D0-463C-2755-7F16-374B3033FB65}"/>
              </a:ext>
            </a:extLst>
          </p:cNvPr>
          <p:cNvSpPr txBox="1">
            <a:spLocks/>
          </p:cNvSpPr>
          <p:nvPr/>
        </p:nvSpPr>
        <p:spPr>
          <a:xfrm>
            <a:off x="6068877" y="34251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desk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58A38089-40FB-1FB1-E30A-104EC7D419D3}"/>
              </a:ext>
            </a:extLst>
          </p:cNvPr>
          <p:cNvSpPr txBox="1">
            <a:spLocks/>
          </p:cNvSpPr>
          <p:nvPr/>
        </p:nvSpPr>
        <p:spPr>
          <a:xfrm>
            <a:off x="8625994" y="34251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6A79014F-8704-AFD5-C29C-EDD2A607BF27}"/>
              </a:ext>
            </a:extLst>
          </p:cNvPr>
          <p:cNvSpPr/>
          <p:nvPr/>
        </p:nvSpPr>
        <p:spPr>
          <a:xfrm>
            <a:off x="8131853" y="356557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748276C-7476-6A9C-6B71-8C31FC42E2B8}"/>
              </a:ext>
            </a:extLst>
          </p:cNvPr>
          <p:cNvSpPr/>
          <p:nvPr/>
        </p:nvSpPr>
        <p:spPr>
          <a:xfrm>
            <a:off x="4599314" y="352634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7885EFCB-2076-131E-95BF-B256CAC698DE}"/>
              </a:ext>
            </a:extLst>
          </p:cNvPr>
          <p:cNvSpPr txBox="1">
            <a:spLocks/>
          </p:cNvSpPr>
          <p:nvPr/>
        </p:nvSpPr>
        <p:spPr>
          <a:xfrm>
            <a:off x="2136427" y="33601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desks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4100994-8D14-7E3C-5490-261472F123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7921" y="3025355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7500F6-539E-4A9C-783E-7B819B090435}"/>
              </a:ext>
            </a:extLst>
          </p:cNvPr>
          <p:cNvSpPr txBox="1">
            <a:spLocks/>
          </p:cNvSpPr>
          <p:nvPr/>
        </p:nvSpPr>
        <p:spPr>
          <a:xfrm>
            <a:off x="6068877" y="43356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54549C-BE34-FD1F-62B4-2596723D022C}"/>
              </a:ext>
            </a:extLst>
          </p:cNvPr>
          <p:cNvSpPr txBox="1">
            <a:spLocks/>
          </p:cNvSpPr>
          <p:nvPr/>
        </p:nvSpPr>
        <p:spPr>
          <a:xfrm>
            <a:off x="8625994" y="43356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13EADB1-58EE-CF59-722B-379CF9867DF2}"/>
              </a:ext>
            </a:extLst>
          </p:cNvPr>
          <p:cNvSpPr/>
          <p:nvPr/>
        </p:nvSpPr>
        <p:spPr>
          <a:xfrm>
            <a:off x="8131853" y="447608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8545318-EF3B-9BC2-D036-8607D00B0A9B}"/>
              </a:ext>
            </a:extLst>
          </p:cNvPr>
          <p:cNvSpPr/>
          <p:nvPr/>
        </p:nvSpPr>
        <p:spPr>
          <a:xfrm>
            <a:off x="4599314" y="4436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D9F985-8363-7452-AB69-C806200F7FFB}"/>
              </a:ext>
            </a:extLst>
          </p:cNvPr>
          <p:cNvSpPr txBox="1">
            <a:spLocks/>
          </p:cNvSpPr>
          <p:nvPr/>
        </p:nvSpPr>
        <p:spPr>
          <a:xfrm>
            <a:off x="2136427" y="42706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books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942227-7FBB-4C14-0C13-0613BAC0E2E3}"/>
              </a:ext>
            </a:extLst>
          </p:cNvPr>
          <p:cNvSpPr txBox="1">
            <a:spLocks/>
          </p:cNvSpPr>
          <p:nvPr/>
        </p:nvSpPr>
        <p:spPr>
          <a:xfrm>
            <a:off x="1030197" y="5481271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show that the noun is plural.</a:t>
            </a:r>
          </a:p>
        </p:txBody>
      </p:sp>
    </p:spTree>
    <p:extLst>
      <p:ext uri="{BB962C8B-B14F-4D97-AF65-F5344CB8AC3E}">
        <p14:creationId xmlns:p14="http://schemas.microsoft.com/office/powerpoint/2010/main" val="224172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2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catts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doggs</a:t>
            </a:r>
            <a:r>
              <a:rPr lang="en-GB" sz="3400" dirty="0">
                <a:solidFill>
                  <a:schemeClr val="bg1"/>
                </a:solidFill>
              </a:rPr>
              <a:t> played under the </a:t>
            </a:r>
            <a:r>
              <a:rPr lang="en-GB" sz="3400" dirty="0" err="1">
                <a:solidFill>
                  <a:schemeClr val="bg1"/>
                </a:solidFill>
              </a:rPr>
              <a:t>treis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cats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dogs</a:t>
            </a:r>
            <a:r>
              <a:rPr lang="en-GB" sz="3400" dirty="0">
                <a:solidFill>
                  <a:schemeClr val="bg1"/>
                </a:solidFill>
              </a:rPr>
              <a:t> played under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trees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cats and dogs played under the trees.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boks</a:t>
            </a:r>
            <a:r>
              <a:rPr lang="en-GB" sz="3400" dirty="0">
                <a:solidFill>
                  <a:schemeClr val="bg1"/>
                </a:solidFill>
              </a:rPr>
              <a:t> were on the </a:t>
            </a:r>
            <a:r>
              <a:rPr lang="en-GB" sz="3400" dirty="0" err="1">
                <a:solidFill>
                  <a:schemeClr val="bg1"/>
                </a:solidFill>
              </a:rPr>
              <a:t>deskss</a:t>
            </a:r>
            <a:r>
              <a:rPr lang="en-GB" sz="3400" dirty="0">
                <a:solidFill>
                  <a:schemeClr val="bg1"/>
                </a:solidFill>
              </a:rPr>
              <a:t> next to the </a:t>
            </a:r>
            <a:r>
              <a:rPr lang="en-GB" sz="3400" dirty="0" err="1">
                <a:solidFill>
                  <a:schemeClr val="bg1"/>
                </a:solidFill>
              </a:rPr>
              <a:t>penzz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books</a:t>
            </a:r>
            <a:r>
              <a:rPr lang="en-GB" sz="3400" dirty="0">
                <a:solidFill>
                  <a:schemeClr val="bg1"/>
                </a:solidFill>
              </a:rPr>
              <a:t> were on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desks</a:t>
            </a:r>
            <a:r>
              <a:rPr lang="en-GB" sz="3400" dirty="0">
                <a:solidFill>
                  <a:schemeClr val="bg1"/>
                </a:solidFill>
              </a:rPr>
              <a:t> next to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books were on the desks next to the pens.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4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cats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dogs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cups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pens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birds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desks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shops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trees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books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rocks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522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Widescreen</PresentationFormat>
  <Paragraphs>277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The suffix -s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61</cp:revision>
  <dcterms:created xsi:type="dcterms:W3CDTF">2022-05-31T09:42:07Z</dcterms:created>
  <dcterms:modified xsi:type="dcterms:W3CDTF">2026-06-01T14:30:01Z</dcterms:modified>
</cp:coreProperties>
</file>