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274" r:id="rId3"/>
    <p:sldId id="403" r:id="rId4"/>
    <p:sldId id="376" r:id="rId5"/>
    <p:sldId id="391" r:id="rId6"/>
    <p:sldId id="395" r:id="rId7"/>
    <p:sldId id="402" r:id="rId8"/>
    <p:sldId id="392" r:id="rId9"/>
    <p:sldId id="401" r:id="rId10"/>
    <p:sldId id="396" r:id="rId11"/>
    <p:sldId id="397" r:id="rId12"/>
    <p:sldId id="398" r:id="rId13"/>
    <p:sldId id="399" r:id="rId14"/>
    <p:sldId id="372" r:id="rId15"/>
    <p:sldId id="379" r:id="rId16"/>
    <p:sldId id="365" r:id="rId17"/>
    <p:sldId id="404" r:id="rId18"/>
    <p:sldId id="277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2T10:31:14.779" v="3208" actId="47"/>
      <pc:docMkLst>
        <pc:docMk/>
      </pc:docMkLst>
      <pc:sldChg chg="modSp add mod">
        <pc:chgData name="Glen Jones" userId="e846aaca-4b24-4b13-b0d0-f2308e16b284" providerId="ADAL" clId="{ED47ACC3-9597-4D89-A1DC-43CF280EF274}" dt="2026-04-07T13:20:04.872" v="2806" actId="6549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07T13:20:04.872" v="2806" actId="6549"/>
          <ac:spMkLst>
            <pc:docMk/>
            <pc:sldMk cId="4010327805" sldId="274"/>
            <ac:spMk id="2" creationId="{702E7211-B3C0-8C62-17A1-5F712D739FBA}"/>
          </ac:spMkLst>
        </pc:spChg>
      </pc:sldChg>
      <pc:sldChg chg="delSp modSp add mod">
        <pc:chgData name="Glen Jones" userId="e846aaca-4b24-4b13-b0d0-f2308e16b284" providerId="ADAL" clId="{ED47ACC3-9597-4D89-A1DC-43CF280EF274}" dt="2026-04-13T08:42:21.648" v="2914" actId="1076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13T08:42:21.648" v="2914" actId="1076"/>
          <ac:spMkLst>
            <pc:docMk/>
            <pc:sldMk cId="0" sldId="277"/>
            <ac:spMk id="3" creationId="{14A98FF5-4F3C-D9B6-7AF1-1894F0939983}"/>
          </ac:spMkLst>
        </pc:spChg>
      </pc:sldChg>
      <pc:sldChg chg="modSp add del mod">
        <pc:chgData name="Glen Jones" userId="e846aaca-4b24-4b13-b0d0-f2308e16b284" providerId="ADAL" clId="{ED47ACC3-9597-4D89-A1DC-43CF280EF274}" dt="2026-04-22T10:31:14.779" v="3208" actId="47"/>
        <pc:sldMkLst>
          <pc:docMk/>
          <pc:sldMk cId="2837964923" sldId="363"/>
        </pc:sldMkLst>
      </pc:sldChg>
      <pc:sldChg chg="addSp delSp modSp add mod delAnim modAnim">
        <pc:chgData name="Glen Jones" userId="e846aaca-4b24-4b13-b0d0-f2308e16b284" providerId="ADAL" clId="{ED47ACC3-9597-4D89-A1DC-43CF280EF274}" dt="2026-04-13T08:42:04.006" v="2913" actId="1076"/>
        <pc:sldMkLst>
          <pc:docMk/>
          <pc:sldMk cId="82520960" sldId="365"/>
        </pc:sldMkLst>
        <pc:spChg chg="mod">
          <ac:chgData name="Glen Jones" userId="e846aaca-4b24-4b13-b0d0-f2308e16b284" providerId="ADAL" clId="{ED47ACC3-9597-4D89-A1DC-43CF280EF274}" dt="2026-04-13T08:42:04.006" v="2913" actId="1076"/>
          <ac:spMkLst>
            <pc:docMk/>
            <pc:sldMk cId="82520960" sldId="365"/>
            <ac:spMk id="2" creationId="{3EDD1887-661E-F2C4-CCDD-3D70D09803FC}"/>
          </ac:spMkLst>
        </pc:spChg>
        <pc:spChg chg="add mod">
          <ac:chgData name="Glen Jones" userId="e846aaca-4b24-4b13-b0d0-f2308e16b284" providerId="ADAL" clId="{ED47ACC3-9597-4D89-A1DC-43CF280EF274}" dt="2026-04-13T08:42:00.943" v="2912" actId="1076"/>
          <ac:spMkLst>
            <pc:docMk/>
            <pc:sldMk cId="82520960" sldId="365"/>
            <ac:spMk id="5" creationId="{2A425721-9E2A-0CA6-41AA-D7F3A00FA5A0}"/>
          </ac:spMkLst>
        </pc:spChg>
      </pc:sldChg>
      <pc:sldChg chg="addSp delSp modSp add mod ord addAnim delAnim modAnim">
        <pc:chgData name="Glen Jones" userId="e846aaca-4b24-4b13-b0d0-f2308e16b284" providerId="ADAL" clId="{ED47ACC3-9597-4D89-A1DC-43CF280EF274}" dt="2026-04-13T10:26:46.873" v="3206" actId="1076"/>
        <pc:sldMkLst>
          <pc:docMk/>
          <pc:sldMk cId="260233804" sldId="372"/>
        </pc:sldMkLst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2" creationId="{D79FF558-E179-B105-21B8-5E50AB8DFEED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3" creationId="{EDB0CFCB-9BC6-86C4-3201-B18EF31D01EE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4" creationId="{B83FABDF-8370-6262-3F56-2BDF81D29CDA}"/>
          </ac:spMkLst>
        </pc:spChg>
        <pc:spChg chg="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5" creationId="{9C3B4137-EB16-9553-06BA-F87F6A73823E}"/>
          </ac:spMkLst>
        </pc:spChg>
        <pc:spChg chg="mod">
          <ac:chgData name="Glen Jones" userId="e846aaca-4b24-4b13-b0d0-f2308e16b284" providerId="ADAL" clId="{ED47ACC3-9597-4D89-A1DC-43CF280EF274}" dt="2026-04-13T10:26:41.938" v="3205" actId="27636"/>
          <ac:spMkLst>
            <pc:docMk/>
            <pc:sldMk cId="260233804" sldId="372"/>
            <ac:spMk id="6" creationId="{731938AE-C7D9-634F-66A1-F3735A64F606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7" creationId="{37EE1C28-57AA-BD27-EF2F-DBC55D99A116}"/>
          </ac:spMkLst>
        </pc:spChg>
        <pc:spChg chg="add mod">
          <ac:chgData name="Glen Jones" userId="e846aaca-4b24-4b13-b0d0-f2308e16b284" providerId="ADAL" clId="{ED47ACC3-9597-4D89-A1DC-43CF280EF274}" dt="2026-04-07T12:25:13.236" v="2134" actId="1076"/>
          <ac:spMkLst>
            <pc:docMk/>
            <pc:sldMk cId="260233804" sldId="372"/>
            <ac:spMk id="8" creationId="{CF3E1018-5EBB-4069-C590-5E7CFC48F4F9}"/>
          </ac:spMkLst>
        </pc:spChg>
        <pc:spChg chg="add mod">
          <ac:chgData name="Glen Jones" userId="e846aaca-4b24-4b13-b0d0-f2308e16b284" providerId="ADAL" clId="{ED47ACC3-9597-4D89-A1DC-43CF280EF274}" dt="2026-04-07T12:25:24.005" v="2136" actId="554"/>
          <ac:spMkLst>
            <pc:docMk/>
            <pc:sldMk cId="260233804" sldId="372"/>
            <ac:spMk id="10" creationId="{9065A14B-D3F3-C943-F565-E9B912D8A6FE}"/>
          </ac:spMkLst>
        </pc:spChg>
        <pc:spChg chg="add mod">
          <ac:chgData name="Glen Jones" userId="e846aaca-4b24-4b13-b0d0-f2308e16b284" providerId="ADAL" clId="{ED47ACC3-9597-4D89-A1DC-43CF280EF274}" dt="2026-04-07T12:26:29.904" v="2151" actId="1076"/>
          <ac:spMkLst>
            <pc:docMk/>
            <pc:sldMk cId="260233804" sldId="372"/>
            <ac:spMk id="11" creationId="{59B90AEB-EE51-92F6-4CD2-3F1356DE22F7}"/>
          </ac:spMkLst>
        </pc:spChg>
        <pc:spChg chg="add mod">
          <ac:chgData name="Glen Jones" userId="e846aaca-4b24-4b13-b0d0-f2308e16b284" providerId="ADAL" clId="{ED47ACC3-9597-4D89-A1DC-43CF280EF274}" dt="2026-04-07T12:25:24.005" v="2136" actId="554"/>
          <ac:spMkLst>
            <pc:docMk/>
            <pc:sldMk cId="260233804" sldId="372"/>
            <ac:spMk id="13" creationId="{66D63425-C53B-5D8A-717D-2C696EE74534}"/>
          </ac:spMkLst>
        </pc:spChg>
        <pc:spChg chg="add mod">
          <ac:chgData name="Glen Jones" userId="e846aaca-4b24-4b13-b0d0-f2308e16b284" providerId="ADAL" clId="{ED47ACC3-9597-4D89-A1DC-43CF280EF274}" dt="2026-04-07T12:25:32.904" v="2140" actId="1076"/>
          <ac:spMkLst>
            <pc:docMk/>
            <pc:sldMk cId="260233804" sldId="372"/>
            <ac:spMk id="14" creationId="{6875371C-D426-71D5-0634-C37843FDC73D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16" creationId="{E5FD0A08-C769-455B-28E4-F084CC69EB83}"/>
          </ac:spMkLst>
        </pc:spChg>
        <pc:spChg chg="add mod">
          <ac:chgData name="Glen Jones" userId="e846aaca-4b24-4b13-b0d0-f2308e16b284" providerId="ADAL" clId="{ED47ACC3-9597-4D89-A1DC-43CF280EF274}" dt="2026-04-07T12:25:45.846" v="2146" actId="1076"/>
          <ac:spMkLst>
            <pc:docMk/>
            <pc:sldMk cId="260233804" sldId="372"/>
            <ac:spMk id="17" creationId="{661D185C-975B-0B01-6802-C81951EB21A0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20" creationId="{CCFA72F0-338B-4D8B-54A3-AEFE9376943E}"/>
          </ac:spMkLst>
        </pc:spChg>
        <pc:spChg chg="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21" creationId="{7CAFE8B1-156F-2FD0-D0D7-3D9CAEC755FA}"/>
          </ac:spMkLst>
        </pc:spChg>
        <pc:spChg chg="add mod">
          <ac:chgData name="Glen Jones" userId="e846aaca-4b24-4b13-b0d0-f2308e16b284" providerId="ADAL" clId="{ED47ACC3-9597-4D89-A1DC-43CF280EF274}" dt="2026-04-07T12:28:52.628" v="2253" actId="6549"/>
          <ac:spMkLst>
            <pc:docMk/>
            <pc:sldMk cId="260233804" sldId="372"/>
            <ac:spMk id="22" creationId="{87437C94-4E92-B54E-4629-8A2BDA79D40D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23" creationId="{E359EFF2-5648-A4F4-29F9-D638271D80F2}"/>
          </ac:spMkLst>
        </pc:spChg>
        <pc:spChg chg="add mod ord">
          <ac:chgData name="Glen Jones" userId="e846aaca-4b24-4b13-b0d0-f2308e16b284" providerId="ADAL" clId="{ED47ACC3-9597-4D89-A1DC-43CF280EF274}" dt="2026-04-07T12:28:51.024" v="2252" actId="164"/>
          <ac:spMkLst>
            <pc:docMk/>
            <pc:sldMk cId="260233804" sldId="372"/>
            <ac:spMk id="24" creationId="{928EF5F5-143A-A84D-E2FC-DE680BFA6D16}"/>
          </ac:spMkLst>
        </pc:spChg>
        <pc:spChg chg="add mod ord">
          <ac:chgData name="Glen Jones" userId="e846aaca-4b24-4b13-b0d0-f2308e16b284" providerId="ADAL" clId="{ED47ACC3-9597-4D89-A1DC-43CF280EF274}" dt="2026-04-07T12:29:13.732" v="2259" actId="1076"/>
          <ac:spMkLst>
            <pc:docMk/>
            <pc:sldMk cId="260233804" sldId="372"/>
            <ac:spMk id="27" creationId="{4A0006BE-22B4-4B15-CC10-7D0068D808B3}"/>
          </ac:spMkLst>
        </pc:spChg>
        <pc:spChg chg="add mod">
          <ac:chgData name="Glen Jones" userId="e846aaca-4b24-4b13-b0d0-f2308e16b284" providerId="ADAL" clId="{ED47ACC3-9597-4D89-A1DC-43CF280EF274}" dt="2026-04-13T10:26:46.873" v="3206" actId="1076"/>
          <ac:spMkLst>
            <pc:docMk/>
            <pc:sldMk cId="260233804" sldId="372"/>
            <ac:spMk id="29" creationId="{B3A73779-9E93-73AC-567E-8DD2675D4F77}"/>
          </ac:spMkLst>
        </pc:spChg>
        <pc:spChg chg="mod">
          <ac:chgData name="Glen Jones" userId="e846aaca-4b24-4b13-b0d0-f2308e16b284" providerId="ADAL" clId="{ED47ACC3-9597-4D89-A1DC-43CF280EF274}" dt="2026-04-07T12:29:37.164" v="2264"/>
          <ac:spMkLst>
            <pc:docMk/>
            <pc:sldMk cId="260233804" sldId="372"/>
            <ac:spMk id="31" creationId="{0DF6B3A7-B14F-2C7F-1C72-815F8464CD9D}"/>
          </ac:spMkLst>
        </pc:spChg>
        <pc:spChg chg="mod">
          <ac:chgData name="Glen Jones" userId="e846aaca-4b24-4b13-b0d0-f2308e16b284" providerId="ADAL" clId="{ED47ACC3-9597-4D89-A1DC-43CF280EF274}" dt="2026-04-07T12:29:37.164" v="2264"/>
          <ac:spMkLst>
            <pc:docMk/>
            <pc:sldMk cId="260233804" sldId="372"/>
            <ac:spMk id="32" creationId="{C6291B69-76BD-4C74-4B74-85180DDF377E}"/>
          </ac:spMkLst>
        </pc:spChg>
        <pc:spChg chg="mod">
          <ac:chgData name="Glen Jones" userId="e846aaca-4b24-4b13-b0d0-f2308e16b284" providerId="ADAL" clId="{ED47ACC3-9597-4D89-A1DC-43CF280EF274}" dt="2026-04-07T12:29:41.679" v="2266"/>
          <ac:spMkLst>
            <pc:docMk/>
            <pc:sldMk cId="260233804" sldId="372"/>
            <ac:spMk id="36" creationId="{595D59F5-390F-A552-9310-916A1E9EF380}"/>
          </ac:spMkLst>
        </pc:spChg>
        <pc:spChg chg="mod">
          <ac:chgData name="Glen Jones" userId="e846aaca-4b24-4b13-b0d0-f2308e16b284" providerId="ADAL" clId="{ED47ACC3-9597-4D89-A1DC-43CF280EF274}" dt="2026-04-07T12:29:41.679" v="2266"/>
          <ac:spMkLst>
            <pc:docMk/>
            <pc:sldMk cId="260233804" sldId="372"/>
            <ac:spMk id="37" creationId="{F9C918A0-C422-F200-E9D8-5BCC0BF5BE46}"/>
          </ac:spMkLst>
        </pc:spChg>
        <pc:spChg chg="add mod ord">
          <ac:chgData name="Glen Jones" userId="e846aaca-4b24-4b13-b0d0-f2308e16b284" providerId="ADAL" clId="{ED47ACC3-9597-4D89-A1DC-43CF280EF274}" dt="2026-04-07T12:30:10.060" v="2280" actId="171"/>
          <ac:spMkLst>
            <pc:docMk/>
            <pc:sldMk cId="260233804" sldId="372"/>
            <ac:spMk id="38" creationId="{E4D8665D-6E95-40A7-F765-C3AC336BE1A8}"/>
          </ac:spMkLst>
        </pc:spChg>
        <pc:grpChg chg="add mod">
          <ac:chgData name="Glen Jones" userId="e846aaca-4b24-4b13-b0d0-f2308e16b284" providerId="ADAL" clId="{ED47ACC3-9597-4D89-A1DC-43CF280EF274}" dt="2026-04-07T12:28:51.024" v="2252" actId="164"/>
          <ac:grpSpMkLst>
            <pc:docMk/>
            <pc:sldMk cId="260233804" sldId="372"/>
            <ac:grpSpMk id="25" creationId="{D1FF4E20-C9AE-F410-B577-55763D3E5CDA}"/>
          </ac:grpSpMkLst>
        </pc:grpChg>
        <pc:grpChg chg="add mod">
          <ac:chgData name="Glen Jones" userId="e846aaca-4b24-4b13-b0d0-f2308e16b284" providerId="ADAL" clId="{ED47ACC3-9597-4D89-A1DC-43CF280EF274}" dt="2026-04-07T12:29:40.724" v="2265" actId="1076"/>
          <ac:grpSpMkLst>
            <pc:docMk/>
            <pc:sldMk cId="260233804" sldId="372"/>
            <ac:grpSpMk id="30" creationId="{34DF2E74-134B-17E0-2E1E-E96201E6AB4C}"/>
          </ac:grpSpMkLst>
        </pc:grpChg>
        <pc:grpChg chg="add mod">
          <ac:chgData name="Glen Jones" userId="e846aaca-4b24-4b13-b0d0-f2308e16b284" providerId="ADAL" clId="{ED47ACC3-9597-4D89-A1DC-43CF280EF274}" dt="2026-04-07T12:29:48.439" v="2267" actId="1076"/>
          <ac:grpSpMkLst>
            <pc:docMk/>
            <pc:sldMk cId="260233804" sldId="372"/>
            <ac:grpSpMk id="34" creationId="{B45C3665-7938-97E2-664C-69CCAB24047F}"/>
          </ac:grpSpMkLst>
        </pc:grpChg>
        <pc:picChg chg="add mod ord">
          <ac:chgData name="Glen Jones" userId="e846aaca-4b24-4b13-b0d0-f2308e16b284" providerId="ADAL" clId="{ED47ACC3-9597-4D89-A1DC-43CF280EF274}" dt="2026-04-07T12:26:26.665" v="2150" actId="167"/>
          <ac:picMkLst>
            <pc:docMk/>
            <pc:sldMk cId="260233804" sldId="372"/>
            <ac:picMk id="18" creationId="{7F5F038A-0866-0F27-F283-757D797048A0}"/>
          </ac:picMkLst>
        </pc:picChg>
      </pc:sldChg>
      <pc:sldChg chg="addSp delSp modSp add del mod">
        <pc:chgData name="Glen Jones" userId="e846aaca-4b24-4b13-b0d0-f2308e16b284" providerId="ADAL" clId="{ED47ACC3-9597-4D89-A1DC-43CF280EF274}" dt="2026-04-22T10:31:12.090" v="3207" actId="47"/>
        <pc:sldMkLst>
          <pc:docMk/>
          <pc:sldMk cId="473964269" sldId="375"/>
        </pc:sldMkLst>
      </pc:sldChg>
      <pc:sldChg chg="addSp delSp modSp add mod ord modAnim">
        <pc:chgData name="Glen Jones" userId="e846aaca-4b24-4b13-b0d0-f2308e16b284" providerId="ADAL" clId="{ED47ACC3-9597-4D89-A1DC-43CF280EF274}" dt="2026-04-07T13:32:25.942" v="2891" actId="6549"/>
        <pc:sldMkLst>
          <pc:docMk/>
          <pc:sldMk cId="578625206" sldId="376"/>
        </pc:sldMkLst>
        <pc:spChg chg="mod">
          <ac:chgData name="Glen Jones" userId="e846aaca-4b24-4b13-b0d0-f2308e16b284" providerId="ADAL" clId="{ED47ACC3-9597-4D89-A1DC-43CF280EF274}" dt="2026-04-07T13:32:25.942" v="2891" actId="6549"/>
          <ac:spMkLst>
            <pc:docMk/>
            <pc:sldMk cId="578625206" sldId="376"/>
            <ac:spMk id="2" creationId="{871F52B6-B1E5-A1FF-1BD3-5FF6AF4DC0F8}"/>
          </ac:spMkLst>
        </pc:spChg>
        <pc:spChg chg="mod">
          <ac:chgData name="Glen Jones" userId="e846aaca-4b24-4b13-b0d0-f2308e16b284" providerId="ADAL" clId="{ED47ACC3-9597-4D89-A1DC-43CF280EF274}" dt="2026-04-07T13:28:42.907" v="2890" actId="207"/>
          <ac:spMkLst>
            <pc:docMk/>
            <pc:sldMk cId="578625206" sldId="376"/>
            <ac:spMk id="3" creationId="{FA79B487-2B39-D1FB-C619-7086E17203C8}"/>
          </ac:spMkLst>
        </pc:spChg>
        <pc:picChg chg="add mod">
          <ac:chgData name="Glen Jones" userId="e846aaca-4b24-4b13-b0d0-f2308e16b284" providerId="ADAL" clId="{ED47ACC3-9597-4D89-A1DC-43CF280EF274}" dt="2026-04-07T13:28:32.166" v="2889" actId="14861"/>
          <ac:picMkLst>
            <pc:docMk/>
            <pc:sldMk cId="578625206" sldId="376"/>
            <ac:picMk id="5" creationId="{E891C4A3-4309-DBB8-6532-FC50A75A80B0}"/>
          </ac:picMkLst>
        </pc:picChg>
        <pc:picChg chg="add mod">
          <ac:chgData name="Glen Jones" userId="e846aaca-4b24-4b13-b0d0-f2308e16b284" providerId="ADAL" clId="{ED47ACC3-9597-4D89-A1DC-43CF280EF274}" dt="2026-04-07T12:15:36.038" v="1964" actId="167"/>
          <ac:picMkLst>
            <pc:docMk/>
            <pc:sldMk cId="578625206" sldId="376"/>
            <ac:picMk id="1026" creationId="{74ECE294-4EB5-1FC9-F7A0-37647D659A36}"/>
          </ac:picMkLst>
        </pc:picChg>
      </pc:sldChg>
      <pc:sldChg chg="addSp delSp modSp mod addAnim delAnim modAnim">
        <pc:chgData name="Glen Jones" userId="e846aaca-4b24-4b13-b0d0-f2308e16b284" providerId="ADAL" clId="{ED47ACC3-9597-4D89-A1DC-43CF280EF274}" dt="2026-04-13T10:24:32.025" v="3099" actId="14100"/>
        <pc:sldMkLst>
          <pc:docMk/>
          <pc:sldMk cId="2437532284" sldId="379"/>
        </pc:sldMkLst>
        <pc:spChg chg="mod">
          <ac:chgData name="Glen Jones" userId="e846aaca-4b24-4b13-b0d0-f2308e16b284" providerId="ADAL" clId="{ED47ACC3-9597-4D89-A1DC-43CF280EF274}" dt="2026-04-07T12:20:23.515" v="1989" actId="1076"/>
          <ac:spMkLst>
            <pc:docMk/>
            <pc:sldMk cId="2437532284" sldId="379"/>
            <ac:spMk id="2" creationId="{2923357A-44F8-7E66-68A8-D73CF139DCCC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3" creationId="{14BA8984-A5C5-E689-AEEF-5D760178A74D}"/>
          </ac:spMkLst>
        </pc:spChg>
        <pc:spChg chg="mod">
          <ac:chgData name="Glen Jones" userId="e846aaca-4b24-4b13-b0d0-f2308e16b284" providerId="ADAL" clId="{ED47ACC3-9597-4D89-A1DC-43CF280EF274}" dt="2026-04-07T12:08:52.634" v="1665" actId="1076"/>
          <ac:spMkLst>
            <pc:docMk/>
            <pc:sldMk cId="2437532284" sldId="379"/>
            <ac:spMk id="5" creationId="{C8C7C7CF-A802-8B75-CDD7-7F3F67772B21}"/>
          </ac:spMkLst>
        </pc:spChg>
        <pc:spChg chg="mod">
          <ac:chgData name="Glen Jones" userId="e846aaca-4b24-4b13-b0d0-f2308e16b284" providerId="ADAL" clId="{ED47ACC3-9597-4D89-A1DC-43CF280EF274}" dt="2026-04-07T12:08:52.634" v="1665" actId="1076"/>
          <ac:spMkLst>
            <pc:docMk/>
            <pc:sldMk cId="2437532284" sldId="379"/>
            <ac:spMk id="6" creationId="{53CCCB6D-E630-F7C9-4427-9C315BCEBBDC}"/>
          </ac:spMkLst>
        </pc:spChg>
        <pc:spChg chg="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11" creationId="{E01635AF-5BA6-9C1E-A88C-3F72D89D29B1}"/>
          </ac:spMkLst>
        </pc:spChg>
        <pc:spChg chg="add mod">
          <ac:chgData name="Glen Jones" userId="e846aaca-4b24-4b13-b0d0-f2308e16b284" providerId="ADAL" clId="{ED47ACC3-9597-4D89-A1DC-43CF280EF274}" dt="2026-04-07T12:11:16.171" v="1774" actId="20577"/>
          <ac:spMkLst>
            <pc:docMk/>
            <pc:sldMk cId="2437532284" sldId="379"/>
            <ac:spMk id="13" creationId="{842B0F81-6EDE-70F1-9FFB-6B30839D636D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16" creationId="{2FBB5BE9-27A7-B13A-764A-D0D4B1A2D074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17" creationId="{F08E220D-A923-243B-D608-4F698D879BD2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18" creationId="{4267A50E-A8D2-35ED-7B90-868ED281B166}"/>
          </ac:spMkLst>
        </pc:spChg>
        <pc:spChg chg="add mod">
          <ac:chgData name="Glen Jones" userId="e846aaca-4b24-4b13-b0d0-f2308e16b284" providerId="ADAL" clId="{ED47ACC3-9597-4D89-A1DC-43CF280EF274}" dt="2026-04-07T12:11:09.404" v="1766" actId="20577"/>
          <ac:spMkLst>
            <pc:docMk/>
            <pc:sldMk cId="2437532284" sldId="379"/>
            <ac:spMk id="19" creationId="{F91C52CD-3A56-9E33-1611-E8607A25706E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23" creationId="{8339E3B1-69E3-0DEE-831E-BD8E6C9303F7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24" creationId="{5817B83A-AE14-9481-2397-AD0963AEF1C1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25" creationId="{6AE7944B-50AE-8589-BD12-74CC96958213}"/>
          </ac:spMkLst>
        </pc:spChg>
        <pc:spChg chg="add mod">
          <ac:chgData name="Glen Jones" userId="e846aaca-4b24-4b13-b0d0-f2308e16b284" providerId="ADAL" clId="{ED47ACC3-9597-4D89-A1DC-43CF280EF274}" dt="2026-04-07T12:11:36.284" v="1783" actId="1076"/>
          <ac:spMkLst>
            <pc:docMk/>
            <pc:sldMk cId="2437532284" sldId="379"/>
            <ac:spMk id="26" creationId="{76ED25F4-CF28-6531-5FB6-034012998171}"/>
          </ac:spMkLst>
        </pc:spChg>
        <pc:spChg chg="add mod">
          <ac:chgData name="Glen Jones" userId="e846aaca-4b24-4b13-b0d0-f2308e16b284" providerId="ADAL" clId="{ED47ACC3-9597-4D89-A1DC-43CF280EF274}" dt="2026-04-07T13:22:32.671" v="2812" actId="1076"/>
          <ac:spMkLst>
            <pc:docMk/>
            <pc:sldMk cId="2437532284" sldId="379"/>
            <ac:spMk id="27" creationId="{A5456B93-0B89-62F8-9DC5-3E8DA531BFA9}"/>
          </ac:spMkLst>
        </pc:spChg>
        <pc:spChg chg="add mod">
          <ac:chgData name="Glen Jones" userId="e846aaca-4b24-4b13-b0d0-f2308e16b284" providerId="ADAL" clId="{ED47ACC3-9597-4D89-A1DC-43CF280EF274}" dt="2026-04-07T13:22:32.671" v="2812" actId="1076"/>
          <ac:spMkLst>
            <pc:docMk/>
            <pc:sldMk cId="2437532284" sldId="379"/>
            <ac:spMk id="28" creationId="{ABD02FB8-4455-BE22-8BA9-DF1DAC65ABF4}"/>
          </ac:spMkLst>
        </pc:spChg>
        <pc:graphicFrameChg chg="mod modGraphic">
          <ac:chgData name="Glen Jones" userId="e846aaca-4b24-4b13-b0d0-f2308e16b284" providerId="ADAL" clId="{ED47ACC3-9597-4D89-A1DC-43CF280EF274}" dt="2026-04-13T10:24:32.025" v="3099" actId="14100"/>
          <ac:graphicFrameMkLst>
            <pc:docMk/>
            <pc:sldMk cId="2437532284" sldId="379"/>
            <ac:graphicFrameMk id="4" creationId="{B969CBC6-6141-0D04-7A5C-A142417460BC}"/>
          </ac:graphicFrameMkLst>
        </pc:graphicFrameChg>
        <pc:picChg chg="add mod ord">
          <ac:chgData name="Glen Jones" userId="e846aaca-4b24-4b13-b0d0-f2308e16b284" providerId="ADAL" clId="{ED47ACC3-9597-4D89-A1DC-43CF280EF274}" dt="2026-04-07T12:03:47.492" v="1541" actId="167"/>
          <ac:picMkLst>
            <pc:docMk/>
            <pc:sldMk cId="2437532284" sldId="379"/>
            <ac:picMk id="10" creationId="{ED8CF6E6-3941-5D25-A1B6-34ADF51D9B01}"/>
          </ac:picMkLst>
        </pc:picChg>
      </pc:sldChg>
      <pc:sldChg chg="modSp">
        <pc:chgData name="Glen Jones" userId="e846aaca-4b24-4b13-b0d0-f2308e16b284" providerId="ADAL" clId="{ED47ACC3-9597-4D89-A1DC-43CF280EF274}" dt="2026-04-07T13:26:53.546" v="2882" actId="166"/>
        <pc:sldMkLst>
          <pc:docMk/>
          <pc:sldMk cId="461087981" sldId="390"/>
        </pc:sldMkLst>
        <pc:spChg chg="mod">
          <ac:chgData name="Glen Jones" userId="e846aaca-4b24-4b13-b0d0-f2308e16b284" providerId="ADAL" clId="{ED47ACC3-9597-4D89-A1DC-43CF280EF274}" dt="2026-04-07T13:26:44.066" v="2881" actId="115"/>
          <ac:spMkLst>
            <pc:docMk/>
            <pc:sldMk cId="461087981" sldId="390"/>
            <ac:spMk id="3" creationId="{44216E9B-A822-3D56-CF7F-CACC9AF5905C}"/>
          </ac:spMkLst>
        </pc:spChg>
        <pc:picChg chg="mod">
          <ac:chgData name="Glen Jones" userId="e846aaca-4b24-4b13-b0d0-f2308e16b284" providerId="ADAL" clId="{ED47ACC3-9597-4D89-A1DC-43CF280EF274}" dt="2026-04-07T13:26:53.546" v="2882" actId="166"/>
          <ac:picMkLst>
            <pc:docMk/>
            <pc:sldMk cId="461087981" sldId="390"/>
            <ac:picMk id="10" creationId="{D54D3FF8-31FE-8CAE-B56F-CE723BA05605}"/>
          </ac:picMkLst>
        </pc:picChg>
      </pc:sldChg>
      <pc:sldChg chg="modSp mod">
        <pc:chgData name="Glen Jones" userId="e846aaca-4b24-4b13-b0d0-f2308e16b284" providerId="ADAL" clId="{ED47ACC3-9597-4D89-A1DC-43CF280EF274}" dt="2026-04-13T09:06:23.490" v="3004" actId="20577"/>
        <pc:sldMkLst>
          <pc:docMk/>
          <pc:sldMk cId="2020816717" sldId="391"/>
        </pc:sldMkLst>
        <pc:spChg chg="mod">
          <ac:chgData name="Glen Jones" userId="e846aaca-4b24-4b13-b0d0-f2308e16b284" providerId="ADAL" clId="{ED47ACC3-9597-4D89-A1DC-43CF280EF274}" dt="2026-04-13T09:06:23.490" v="3004" actId="20577"/>
          <ac:spMkLst>
            <pc:docMk/>
            <pc:sldMk cId="2020816717" sldId="391"/>
            <ac:spMk id="3" creationId="{27DF0E41-B3AD-D337-3837-BA49548976F3}"/>
          </ac:spMkLst>
        </pc:spChg>
      </pc:sldChg>
      <pc:sldChg chg="addSp delSp modSp mod">
        <pc:chgData name="Glen Jones" userId="e846aaca-4b24-4b13-b0d0-f2308e16b284" providerId="ADAL" clId="{ED47ACC3-9597-4D89-A1DC-43CF280EF274}" dt="2026-04-13T09:06:08.271" v="2992"/>
        <pc:sldMkLst>
          <pc:docMk/>
          <pc:sldMk cId="2701740792" sldId="392"/>
        </pc:sldMkLst>
        <pc:spChg chg="mod">
          <ac:chgData name="Glen Jones" userId="e846aaca-4b24-4b13-b0d0-f2308e16b284" providerId="ADAL" clId="{ED47ACC3-9597-4D89-A1DC-43CF280EF274}" dt="2026-04-13T09:06:05.897" v="2990" actId="20577"/>
          <ac:spMkLst>
            <pc:docMk/>
            <pc:sldMk cId="2701740792" sldId="392"/>
            <ac:spMk id="3" creationId="{F275ACA1-7676-34D6-0FDC-9E36A5642BA9}"/>
          </ac:spMkLst>
        </pc:spChg>
        <pc:spChg chg="add del mod">
          <ac:chgData name="Glen Jones" userId="e846aaca-4b24-4b13-b0d0-f2308e16b284" providerId="ADAL" clId="{ED47ACC3-9597-4D89-A1DC-43CF280EF274}" dt="2026-04-13T09:05:47.286" v="2976" actId="478"/>
          <ac:spMkLst>
            <pc:docMk/>
            <pc:sldMk cId="2701740792" sldId="392"/>
            <ac:spMk id="10" creationId="{F4BAEABC-19EC-7C86-1966-63458F226D05}"/>
          </ac:spMkLst>
        </pc:spChg>
        <pc:spChg chg="add mod">
          <ac:chgData name="Glen Jones" userId="e846aaca-4b24-4b13-b0d0-f2308e16b284" providerId="ADAL" clId="{ED47ACC3-9597-4D89-A1DC-43CF280EF274}" dt="2026-04-13T09:06:08.271" v="2992"/>
          <ac:spMkLst>
            <pc:docMk/>
            <pc:sldMk cId="2701740792" sldId="392"/>
            <ac:spMk id="15" creationId="{6B18EA25-DB15-8EF9-5B68-D327BC1033B5}"/>
          </ac:spMkLst>
        </pc:spChg>
        <pc:cxnChg chg="mod">
          <ac:chgData name="Glen Jones" userId="e846aaca-4b24-4b13-b0d0-f2308e16b284" providerId="ADAL" clId="{ED47ACC3-9597-4D89-A1DC-43CF280EF274}" dt="2026-04-13T09:05:48.139" v="2980" actId="14100"/>
          <ac:cxnSpMkLst>
            <pc:docMk/>
            <pc:sldMk cId="2701740792" sldId="392"/>
            <ac:cxnSpMk id="11" creationId="{9E55DE6E-1A0D-40FC-4629-D9C18ACC251A}"/>
          </ac:cxnSpMkLst>
        </pc:cxnChg>
      </pc:sldChg>
      <pc:sldChg chg="addSp delSp modSp mod">
        <pc:chgData name="Glen Jones" userId="e846aaca-4b24-4b13-b0d0-f2308e16b284" providerId="ADAL" clId="{ED47ACC3-9597-4D89-A1DC-43CF280EF274}" dt="2026-04-13T09:06:17.744" v="2998"/>
        <pc:sldMkLst>
          <pc:docMk/>
          <pc:sldMk cId="3164751301" sldId="395"/>
        </pc:sldMkLst>
        <pc:spChg chg="mod">
          <ac:chgData name="Glen Jones" userId="e846aaca-4b24-4b13-b0d0-f2308e16b284" providerId="ADAL" clId="{ED47ACC3-9597-4D89-A1DC-43CF280EF274}" dt="2026-04-13T09:06:12.121" v="2996" actId="20577"/>
          <ac:spMkLst>
            <pc:docMk/>
            <pc:sldMk cId="3164751301" sldId="395"/>
            <ac:spMk id="3" creationId="{D9B2D5CE-E9E3-163B-1D0C-265D543A2975}"/>
          </ac:spMkLst>
        </pc:spChg>
        <pc:spChg chg="add mod">
          <ac:chgData name="Glen Jones" userId="e846aaca-4b24-4b13-b0d0-f2308e16b284" providerId="ADAL" clId="{ED47ACC3-9597-4D89-A1DC-43CF280EF274}" dt="2026-04-13T09:06:17.744" v="2998"/>
          <ac:spMkLst>
            <pc:docMk/>
            <pc:sldMk cId="3164751301" sldId="395"/>
            <ac:spMk id="5" creationId="{A04AC0C7-AB87-803B-36BC-3508073E4574}"/>
          </ac:spMkLst>
        </pc:spChg>
      </pc:sldChg>
      <pc:sldChg chg="delSp modSp mod delAnim">
        <pc:chgData name="Glen Jones" userId="e846aaca-4b24-4b13-b0d0-f2308e16b284" providerId="ADAL" clId="{ED47ACC3-9597-4D89-A1DC-43CF280EF274}" dt="2026-04-13T10:25:18.309" v="3135" actId="313"/>
        <pc:sldMkLst>
          <pc:docMk/>
          <pc:sldMk cId="2727212801" sldId="396"/>
        </pc:sldMkLst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2727212801" sldId="396"/>
            <ac:spMk id="5" creationId="{7330D733-BC0A-610B-6FA1-61862D002C4B}"/>
          </ac:spMkLst>
        </pc:spChg>
        <pc:spChg chg="mod">
          <ac:chgData name="Glen Jones" userId="e846aaca-4b24-4b13-b0d0-f2308e16b284" providerId="ADAL" clId="{ED47ACC3-9597-4D89-A1DC-43CF280EF274}" dt="2026-04-13T10:25:18.309" v="3135" actId="313"/>
          <ac:spMkLst>
            <pc:docMk/>
            <pc:sldMk cId="2727212801" sldId="396"/>
            <ac:spMk id="7" creationId="{4FE5A2BB-1BDB-218F-3662-EDCA7E0D1EB7}"/>
          </ac:spMkLst>
        </pc:spChg>
        <pc:spChg chg="mod">
          <ac:chgData name="Glen Jones" userId="e846aaca-4b24-4b13-b0d0-f2308e16b284" providerId="ADAL" clId="{ED47ACC3-9597-4D89-A1DC-43CF280EF274}" dt="2026-04-01T14:31:40.642" v="1410"/>
          <ac:spMkLst>
            <pc:docMk/>
            <pc:sldMk cId="2727212801" sldId="396"/>
            <ac:spMk id="14" creationId="{3F2E7416-7DC3-280E-5865-8D5BA681F552}"/>
          </ac:spMkLst>
        </pc:spChg>
        <pc:spChg chg="mod">
          <ac:chgData name="Glen Jones" userId="e846aaca-4b24-4b13-b0d0-f2308e16b284" providerId="ADAL" clId="{ED47ACC3-9597-4D89-A1DC-43CF280EF274}" dt="2026-04-13T09:05:45.204" v="2968" actId="20577"/>
          <ac:spMkLst>
            <pc:docMk/>
            <pc:sldMk cId="2727212801" sldId="396"/>
            <ac:spMk id="15" creationId="{7F3F0819-DF58-5426-823E-8F081EA3DBE7}"/>
          </ac:spMkLst>
        </pc:spChg>
        <pc:spChg chg="mod">
          <ac:chgData name="Glen Jones" userId="e846aaca-4b24-4b13-b0d0-f2308e16b284" providerId="ADAL" clId="{ED47ACC3-9597-4D89-A1DC-43CF280EF274}" dt="2026-04-13T09:05:44.938" v="2967" actId="20577"/>
          <ac:spMkLst>
            <pc:docMk/>
            <pc:sldMk cId="2727212801" sldId="396"/>
            <ac:spMk id="18" creationId="{E5E7111F-4B2A-97EE-8CCC-26F05F8EC624}"/>
          </ac:spMkLst>
        </pc:spChg>
        <pc:spChg chg="mod">
          <ac:chgData name="Glen Jones" userId="e846aaca-4b24-4b13-b0d0-f2308e16b284" providerId="ADAL" clId="{ED47ACC3-9597-4D89-A1DC-43CF280EF274}" dt="2026-04-07T12:06:18.092" v="1552" actId="20577"/>
          <ac:spMkLst>
            <pc:docMk/>
            <pc:sldMk cId="2727212801" sldId="396"/>
            <ac:spMk id="24" creationId="{8CCF048E-5730-BAC0-D998-8F7C34C1E340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2727212801" sldId="396"/>
            <ac:spMk id="25" creationId="{5FF0155C-DE19-4F52-0572-8DF6B52D40D7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2727212801" sldId="396"/>
            <ac:spMk id="26" creationId="{14D4E31E-91D6-251C-7D61-F85D608E613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25:35.907" v="3137" actId="207"/>
        <pc:sldMkLst>
          <pc:docMk/>
          <pc:sldMk cId="3097529653" sldId="397"/>
        </pc:sldMkLst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3097529653" sldId="397"/>
            <ac:spMk id="2" creationId="{8F6CAF5C-92E2-821E-2CD7-B9953CFEEF25}"/>
          </ac:spMkLst>
        </pc:spChg>
        <pc:spChg chg="mod">
          <ac:chgData name="Glen Jones" userId="e846aaca-4b24-4b13-b0d0-f2308e16b284" providerId="ADAL" clId="{ED47ACC3-9597-4D89-A1DC-43CF280EF274}" dt="2026-04-01T13:07:54.410" v="797" actId="20577"/>
          <ac:spMkLst>
            <pc:docMk/>
            <pc:sldMk cId="3097529653" sldId="397"/>
            <ac:spMk id="3" creationId="{22D391A8-8D20-ACBE-C16C-C1765106E26D}"/>
          </ac:spMkLst>
        </pc:spChg>
        <pc:spChg chg="add mod">
          <ac:chgData name="Glen Jones" userId="e846aaca-4b24-4b13-b0d0-f2308e16b284" providerId="ADAL" clId="{ED47ACC3-9597-4D89-A1DC-43CF280EF274}" dt="2026-04-07T12:06:27.426" v="1555" actId="1076"/>
          <ac:spMkLst>
            <pc:docMk/>
            <pc:sldMk cId="3097529653" sldId="397"/>
            <ac:spMk id="4" creationId="{5A7209B2-26DE-3A2C-F1D2-2F89E0CC3960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3097529653" sldId="397"/>
            <ac:spMk id="5" creationId="{CC92DC37-4387-2EE3-368E-8E34EDFDC88A}"/>
          </ac:spMkLst>
        </pc:spChg>
        <pc:spChg chg="add mod">
          <ac:chgData name="Glen Jones" userId="e846aaca-4b24-4b13-b0d0-f2308e16b284" providerId="ADAL" clId="{ED47ACC3-9597-4D89-A1DC-43CF280EF274}" dt="2026-04-01T14:31:48.528" v="1411"/>
          <ac:spMkLst>
            <pc:docMk/>
            <pc:sldMk cId="3097529653" sldId="397"/>
            <ac:spMk id="7" creationId="{07C1C607-0C76-E137-921D-A555E4CE5C3E}"/>
          </ac:spMkLst>
        </pc:spChg>
        <pc:spChg chg="mod">
          <ac:chgData name="Glen Jones" userId="e846aaca-4b24-4b13-b0d0-f2308e16b284" providerId="ADAL" clId="{ED47ACC3-9597-4D89-A1DC-43CF280EF274}" dt="2026-04-01T10:57:29.266" v="277" actId="1076"/>
          <ac:spMkLst>
            <pc:docMk/>
            <pc:sldMk cId="3097529653" sldId="397"/>
            <ac:spMk id="8" creationId="{426C8FFD-2666-E50A-1E83-B8C13B58B8DD}"/>
          </ac:spMkLst>
        </pc:spChg>
        <pc:spChg chg="add mod">
          <ac:chgData name="Glen Jones" userId="e846aaca-4b24-4b13-b0d0-f2308e16b284" providerId="ADAL" clId="{ED47ACC3-9597-4D89-A1DC-43CF280EF274}" dt="2026-04-01T14:31:48.528" v="1411"/>
          <ac:spMkLst>
            <pc:docMk/>
            <pc:sldMk cId="3097529653" sldId="397"/>
            <ac:spMk id="9" creationId="{68F3A01F-43C2-7D7B-011D-C623B8AD7E53}"/>
          </ac:spMkLst>
        </pc:spChg>
        <pc:spChg chg="mod">
          <ac:chgData name="Glen Jones" userId="e846aaca-4b24-4b13-b0d0-f2308e16b284" providerId="ADAL" clId="{ED47ACC3-9597-4D89-A1DC-43CF280EF274}" dt="2026-04-01T10:57:29.266" v="277" actId="1076"/>
          <ac:spMkLst>
            <pc:docMk/>
            <pc:sldMk cId="3097529653" sldId="397"/>
            <ac:spMk id="10" creationId="{4C6B8A56-F2F5-536E-A19E-FF79AE261A47}"/>
          </ac:spMkLst>
        </pc:spChg>
        <pc:spChg chg="mod">
          <ac:chgData name="Glen Jones" userId="e846aaca-4b24-4b13-b0d0-f2308e16b284" providerId="ADAL" clId="{ED47ACC3-9597-4D89-A1DC-43CF280EF274}" dt="2026-04-13T10:25:33.199" v="3136" actId="207"/>
          <ac:spMkLst>
            <pc:docMk/>
            <pc:sldMk cId="3097529653" sldId="397"/>
            <ac:spMk id="12" creationId="{F106D0C0-862C-4938-DB08-2A0700945ECC}"/>
          </ac:spMkLst>
        </pc:spChg>
        <pc:spChg chg="mod">
          <ac:chgData name="Glen Jones" userId="e846aaca-4b24-4b13-b0d0-f2308e16b284" providerId="ADAL" clId="{ED47ACC3-9597-4D89-A1DC-43CF280EF274}" dt="2026-04-13T10:25:35.907" v="3137" actId="207"/>
          <ac:spMkLst>
            <pc:docMk/>
            <pc:sldMk cId="3097529653" sldId="397"/>
            <ac:spMk id="22" creationId="{70ACA2A9-0389-12E2-0D2A-95AFAAF5B20A}"/>
          </ac:spMkLst>
        </pc:spChg>
        <pc:spChg chg="mod">
          <ac:chgData name="Glen Jones" userId="e846aaca-4b24-4b13-b0d0-f2308e16b284" providerId="ADAL" clId="{ED47ACC3-9597-4D89-A1DC-43CF280EF274}" dt="2026-04-01T14:33:07.550" v="1456" actId="20577"/>
          <ac:spMkLst>
            <pc:docMk/>
            <pc:sldMk cId="3097529653" sldId="397"/>
            <ac:spMk id="37" creationId="{06107483-4709-62AD-2A1B-84BBC69FEF83}"/>
          </ac:spMkLst>
        </pc:spChg>
        <pc:spChg chg="mod">
          <ac:chgData name="Glen Jones" userId="e846aaca-4b24-4b13-b0d0-f2308e16b284" providerId="ADAL" clId="{ED47ACC3-9597-4D89-A1DC-43CF280EF274}" dt="2026-04-07T13:22:57.264" v="2817" actId="313"/>
          <ac:spMkLst>
            <pc:docMk/>
            <pc:sldMk cId="3097529653" sldId="397"/>
            <ac:spMk id="38" creationId="{FDA92233-768C-63A8-4D41-A4A38840E4F7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25:48.148" v="3141" actId="6549"/>
        <pc:sldMkLst>
          <pc:docMk/>
          <pc:sldMk cId="3699503232" sldId="398"/>
        </pc:sldMkLst>
        <pc:spChg chg="mod">
          <ac:chgData name="Glen Jones" userId="e846aaca-4b24-4b13-b0d0-f2308e16b284" providerId="ADAL" clId="{ED47ACC3-9597-4D89-A1DC-43CF280EF274}" dt="2026-04-01T14:31:40.642" v="1410"/>
          <ac:spMkLst>
            <pc:docMk/>
            <pc:sldMk cId="3699503232" sldId="398"/>
            <ac:spMk id="2" creationId="{70404D22-DC74-F8D5-C604-48C5ACA21A97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3699503232" sldId="398"/>
            <ac:spMk id="3" creationId="{FD389955-43AA-C2C9-9810-8AC1860F8D64}"/>
          </ac:spMkLst>
        </pc:spChg>
        <pc:spChg chg="add mod">
          <ac:chgData name="Glen Jones" userId="e846aaca-4b24-4b13-b0d0-f2308e16b284" providerId="ADAL" clId="{ED47ACC3-9597-4D89-A1DC-43CF280EF274}" dt="2026-04-13T10:25:39.349" v="3138" actId="207"/>
          <ac:spMkLst>
            <pc:docMk/>
            <pc:sldMk cId="3699503232" sldId="398"/>
            <ac:spMk id="4" creationId="{D2720A21-5953-2026-3C3E-D8D7A593A781}"/>
          </ac:spMkLst>
        </pc:spChg>
        <pc:spChg chg="add mod">
          <ac:chgData name="Glen Jones" userId="e846aaca-4b24-4b13-b0d0-f2308e16b284" providerId="ADAL" clId="{ED47ACC3-9597-4D89-A1DC-43CF280EF274}" dt="2026-04-07T12:06:30.545" v="1557" actId="1076"/>
          <ac:spMkLst>
            <pc:docMk/>
            <pc:sldMk cId="3699503232" sldId="398"/>
            <ac:spMk id="5" creationId="{DF55E263-0355-5000-1ED7-8306B68172CD}"/>
          </ac:spMkLst>
        </pc:spChg>
        <pc:spChg chg="add mod">
          <ac:chgData name="Glen Jones" userId="e846aaca-4b24-4b13-b0d0-f2308e16b284" providerId="ADAL" clId="{ED47ACC3-9597-4D89-A1DC-43CF280EF274}" dt="2026-04-01T14:31:48.528" v="1411"/>
          <ac:spMkLst>
            <pc:docMk/>
            <pc:sldMk cId="3699503232" sldId="398"/>
            <ac:spMk id="7" creationId="{E8630251-6F9E-A58C-EA8F-F0BEDAD9939D}"/>
          </ac:spMkLst>
        </pc:spChg>
        <pc:spChg chg="mod">
          <ac:chgData name="Glen Jones" userId="e846aaca-4b24-4b13-b0d0-f2308e16b284" providerId="ADAL" clId="{ED47ACC3-9597-4D89-A1DC-43CF280EF274}" dt="2026-04-01T13:10:44.795" v="976" actId="1076"/>
          <ac:spMkLst>
            <pc:docMk/>
            <pc:sldMk cId="3699503232" sldId="398"/>
            <ac:spMk id="8" creationId="{4020DBD4-DA79-8A51-2160-92B90EDB4956}"/>
          </ac:spMkLst>
        </pc:spChg>
        <pc:spChg chg="mod">
          <ac:chgData name="Glen Jones" userId="e846aaca-4b24-4b13-b0d0-f2308e16b284" providerId="ADAL" clId="{ED47ACC3-9597-4D89-A1DC-43CF280EF274}" dt="2026-04-01T13:10:44.795" v="976" actId="1076"/>
          <ac:spMkLst>
            <pc:docMk/>
            <pc:sldMk cId="3699503232" sldId="398"/>
            <ac:spMk id="10" creationId="{22413FC1-02FF-93F6-58D4-498AEDD75A56}"/>
          </ac:spMkLst>
        </pc:spChg>
        <pc:spChg chg="mod">
          <ac:chgData name="Glen Jones" userId="e846aaca-4b24-4b13-b0d0-f2308e16b284" providerId="ADAL" clId="{ED47ACC3-9597-4D89-A1DC-43CF280EF274}" dt="2026-04-13T10:25:41.868" v="3139" actId="207"/>
          <ac:spMkLst>
            <pc:docMk/>
            <pc:sldMk cId="3699503232" sldId="398"/>
            <ac:spMk id="12" creationId="{328FCA8A-1B54-95CD-7E84-D0F429CDF0D4}"/>
          </ac:spMkLst>
        </pc:spChg>
        <pc:spChg chg="add mod">
          <ac:chgData name="Glen Jones" userId="e846aaca-4b24-4b13-b0d0-f2308e16b284" providerId="ADAL" clId="{ED47ACC3-9597-4D89-A1DC-43CF280EF274}" dt="2026-04-01T14:31:48.528" v="1411"/>
          <ac:spMkLst>
            <pc:docMk/>
            <pc:sldMk cId="3699503232" sldId="398"/>
            <ac:spMk id="14" creationId="{EB273BA2-962B-F4A8-E84A-EE99BCB3050A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3699503232" sldId="398"/>
            <ac:spMk id="23" creationId="{187A656D-E031-2BE7-42E5-86F3F77ED2A0}"/>
          </ac:spMkLst>
        </pc:spChg>
        <pc:spChg chg="mod">
          <ac:chgData name="Glen Jones" userId="e846aaca-4b24-4b13-b0d0-f2308e16b284" providerId="ADAL" clId="{ED47ACC3-9597-4D89-A1DC-43CF280EF274}" dt="2026-04-13T10:25:48.148" v="3141" actId="6549"/>
          <ac:spMkLst>
            <pc:docMk/>
            <pc:sldMk cId="3699503232" sldId="398"/>
            <ac:spMk id="35" creationId="{EBCB0EE4-5AEE-2367-5ED7-028B9A35C556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3699503232" sldId="398"/>
            <ac:spMk id="36" creationId="{3D0306C4-03B9-3CC8-640D-32448B6AA274}"/>
          </ac:spMkLst>
        </pc:spChg>
      </pc:sldChg>
      <pc:sldChg chg="addSp delSp modSp mod addAnim delAnim modAnim">
        <pc:chgData name="Glen Jones" userId="e846aaca-4b24-4b13-b0d0-f2308e16b284" providerId="ADAL" clId="{ED47ACC3-9597-4D89-A1DC-43CF280EF274}" dt="2026-04-13T10:25:57.428" v="3143" actId="20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4-07T12:06:42.694" v="1563" actId="207"/>
          <ac:spMkLst>
            <pc:docMk/>
            <pc:sldMk cId="2033382739" sldId="399"/>
            <ac:spMk id="2" creationId="{FB010902-3E5A-D7D7-2F2E-5E240E08151A}"/>
          </ac:spMkLst>
        </pc:spChg>
        <pc:spChg chg="mod">
          <ac:chgData name="Glen Jones" userId="e846aaca-4b24-4b13-b0d0-f2308e16b284" providerId="ADAL" clId="{ED47ACC3-9597-4D89-A1DC-43CF280EF274}" dt="2026-04-01T14:31:48.528" v="1411"/>
          <ac:spMkLst>
            <pc:docMk/>
            <pc:sldMk cId="2033382739" sldId="399"/>
            <ac:spMk id="3" creationId="{CB6CC7DE-FF8A-056D-0031-CA85450DE62A}"/>
          </ac:spMkLst>
        </pc:spChg>
        <pc:spChg chg="add mod">
          <ac:chgData name="Glen Jones" userId="e846aaca-4b24-4b13-b0d0-f2308e16b284" providerId="ADAL" clId="{ED47ACC3-9597-4D89-A1DC-43CF280EF274}" dt="2026-04-07T12:06:32.934" v="1558"/>
          <ac:spMkLst>
            <pc:docMk/>
            <pc:sldMk cId="2033382739" sldId="399"/>
            <ac:spMk id="5" creationId="{0537A08A-A185-89AB-2A9D-99140A082DB5}"/>
          </ac:spMkLst>
        </pc:spChg>
        <pc:spChg chg="add mod">
          <ac:chgData name="Glen Jones" userId="e846aaca-4b24-4b13-b0d0-f2308e16b284" providerId="ADAL" clId="{ED47ACC3-9597-4D89-A1DC-43CF280EF274}" dt="2026-04-01T14:31:48.528" v="1411"/>
          <ac:spMkLst>
            <pc:docMk/>
            <pc:sldMk cId="2033382739" sldId="399"/>
            <ac:spMk id="7" creationId="{EC7D2252-2558-8947-252B-704EA0037EC0}"/>
          </ac:spMkLst>
        </pc:spChg>
        <pc:spChg chg="mod">
          <ac:chgData name="Glen Jones" userId="e846aaca-4b24-4b13-b0d0-f2308e16b284" providerId="ADAL" clId="{ED47ACC3-9597-4D89-A1DC-43CF280EF274}" dt="2026-04-13T10:25:55.003" v="3142" actId="207"/>
          <ac:spMkLst>
            <pc:docMk/>
            <pc:sldMk cId="2033382739" sldId="399"/>
            <ac:spMk id="12" creationId="{77E1974B-98E0-023A-E49E-4CD2D861D7B8}"/>
          </ac:spMkLst>
        </pc:spChg>
        <pc:spChg chg="add mod">
          <ac:chgData name="Glen Jones" userId="e846aaca-4b24-4b13-b0d0-f2308e16b284" providerId="ADAL" clId="{ED47ACC3-9597-4D89-A1DC-43CF280EF274}" dt="2026-04-13T10:25:57.428" v="3143" actId="207"/>
          <ac:spMkLst>
            <pc:docMk/>
            <pc:sldMk cId="2033382739" sldId="399"/>
            <ac:spMk id="13" creationId="{3391835A-39A6-CF26-A5A6-578BE73E0DF5}"/>
          </ac:spMkLst>
        </pc:spChg>
        <pc:spChg chg="add mod">
          <ac:chgData name="Glen Jones" userId="e846aaca-4b24-4b13-b0d0-f2308e16b284" providerId="ADAL" clId="{ED47ACC3-9597-4D89-A1DC-43CF280EF274}" dt="2026-04-01T14:31:48.528" v="1411"/>
          <ac:spMkLst>
            <pc:docMk/>
            <pc:sldMk cId="2033382739" sldId="399"/>
            <ac:spMk id="14" creationId="{83355DBA-5954-7CED-FFBA-15639E410473}"/>
          </ac:spMkLst>
        </pc:spChg>
        <pc:spChg chg="mod">
          <ac:chgData name="Glen Jones" userId="e846aaca-4b24-4b13-b0d0-f2308e16b284" providerId="ADAL" clId="{ED47ACC3-9597-4D89-A1DC-43CF280EF274}" dt="2026-04-13T08:40:33.077" v="2901" actId="20577"/>
          <ac:spMkLst>
            <pc:docMk/>
            <pc:sldMk cId="2033382739" sldId="399"/>
            <ac:spMk id="23" creationId="{2F52EE8D-4794-CBEC-DFE4-A951037C27A4}"/>
          </ac:spMkLst>
        </pc:spChg>
        <pc:spChg chg="mod">
          <ac:chgData name="Glen Jones" userId="e846aaca-4b24-4b13-b0d0-f2308e16b284" providerId="ADAL" clId="{ED47ACC3-9597-4D89-A1DC-43CF280EF274}" dt="2026-04-07T12:08:23.364" v="1659" actId="20577"/>
          <ac:spMkLst>
            <pc:docMk/>
            <pc:sldMk cId="2033382739" sldId="399"/>
            <ac:spMk id="28" creationId="{875C64D8-D7D2-CB65-7011-B3351E1905B6}"/>
          </ac:spMkLst>
        </pc:spChg>
        <pc:spChg chg="mod">
          <ac:chgData name="Glen Jones" userId="e846aaca-4b24-4b13-b0d0-f2308e16b284" providerId="ADAL" clId="{ED47ACC3-9597-4D89-A1DC-43CF280EF274}" dt="2026-04-07T12:06:50.697" v="1574" actId="20577"/>
          <ac:spMkLst>
            <pc:docMk/>
            <pc:sldMk cId="2033382739" sldId="399"/>
            <ac:spMk id="29" creationId="{148CF7D2-147E-521C-5C01-881731B4F533}"/>
          </ac:spMkLst>
        </pc:spChg>
      </pc:sldChg>
      <pc:sldChg chg="addSp delSp modSp mod addAnim delAnim">
        <pc:chgData name="Glen Jones" userId="e846aaca-4b24-4b13-b0d0-f2308e16b284" providerId="ADAL" clId="{ED47ACC3-9597-4D89-A1DC-43CF280EF274}" dt="2026-04-13T09:05:46.948" v="2975" actId="20577"/>
        <pc:sldMkLst>
          <pc:docMk/>
          <pc:sldMk cId="1240391545" sldId="401"/>
        </pc:sldMkLst>
        <pc:spChg chg="mod">
          <ac:chgData name="Glen Jones" userId="e846aaca-4b24-4b13-b0d0-f2308e16b284" providerId="ADAL" clId="{ED47ACC3-9597-4D89-A1DC-43CF280EF274}" dt="2026-04-13T09:05:18.618" v="2957" actId="20577"/>
          <ac:spMkLst>
            <pc:docMk/>
            <pc:sldMk cId="1240391545" sldId="401"/>
            <ac:spMk id="2" creationId="{1601E5D4-52FB-D6BA-DCAA-311BF4DC1146}"/>
          </ac:spMkLst>
        </pc:spChg>
        <pc:spChg chg="mod topLvl">
          <ac:chgData name="Glen Jones" userId="e846aaca-4b24-4b13-b0d0-f2308e16b284" providerId="ADAL" clId="{ED47ACC3-9597-4D89-A1DC-43CF280EF274}" dt="2026-04-13T09:05:46.948" v="2975" actId="20577"/>
          <ac:spMkLst>
            <pc:docMk/>
            <pc:sldMk cId="1240391545" sldId="401"/>
            <ac:spMk id="3" creationId="{E808B84C-6446-93FB-FBEA-FC1A6A1617DB}"/>
          </ac:spMkLst>
        </pc:spChg>
        <pc:spChg chg="add mod">
          <ac:chgData name="Glen Jones" userId="e846aaca-4b24-4b13-b0d0-f2308e16b284" providerId="ADAL" clId="{ED47ACC3-9597-4D89-A1DC-43CF280EF274}" dt="2026-04-13T09:05:46.586" v="2973" actId="1076"/>
          <ac:spMkLst>
            <pc:docMk/>
            <pc:sldMk cId="1240391545" sldId="401"/>
            <ac:spMk id="8" creationId="{365B836D-27E3-9288-1317-5060E8CF17B3}"/>
          </ac:spMkLst>
        </pc:spChg>
        <pc:spChg chg="add mod">
          <ac:chgData name="Glen Jones" userId="e846aaca-4b24-4b13-b0d0-f2308e16b284" providerId="ADAL" clId="{ED47ACC3-9597-4D89-A1DC-43CF280EF274}" dt="2026-04-13T09:05:46.779" v="2974" actId="1076"/>
          <ac:spMkLst>
            <pc:docMk/>
            <pc:sldMk cId="1240391545" sldId="401"/>
            <ac:spMk id="13" creationId="{806692D7-BD30-6958-BD14-5197ED4AEA5B}"/>
          </ac:spMkLst>
        </pc:spChg>
        <pc:spChg chg="mod">
          <ac:chgData name="Glen Jones" userId="e846aaca-4b24-4b13-b0d0-f2308e16b284" providerId="ADAL" clId="{ED47ACC3-9597-4D89-A1DC-43CF280EF274}" dt="2026-04-01T14:31:40.642" v="1410"/>
          <ac:spMkLst>
            <pc:docMk/>
            <pc:sldMk cId="1240391545" sldId="401"/>
            <ac:spMk id="14" creationId="{BAF9F293-C4B1-8F74-68D8-D4D981BCAC67}"/>
          </ac:spMkLst>
        </pc:spChg>
        <pc:spChg chg="mod">
          <ac:chgData name="Glen Jones" userId="e846aaca-4b24-4b13-b0d0-f2308e16b284" providerId="ADAL" clId="{ED47ACC3-9597-4D89-A1DC-43CF280EF274}" dt="2026-04-13T09:05:46.043" v="2970" actId="20577"/>
          <ac:spMkLst>
            <pc:docMk/>
            <pc:sldMk cId="1240391545" sldId="401"/>
            <ac:spMk id="15" creationId="{AA441D4E-25B3-A910-7B94-AB0F0E3E78FB}"/>
          </ac:spMkLst>
        </pc:spChg>
        <pc:spChg chg="mod">
          <ac:chgData name="Glen Jones" userId="e846aaca-4b24-4b13-b0d0-f2308e16b284" providerId="ADAL" clId="{ED47ACC3-9597-4D89-A1DC-43CF280EF274}" dt="2026-04-13T09:05:45.854" v="2969" actId="20577"/>
          <ac:spMkLst>
            <pc:docMk/>
            <pc:sldMk cId="1240391545" sldId="401"/>
            <ac:spMk id="18" creationId="{7FD788D0-1298-89AF-969D-A788C1A541FC}"/>
          </ac:spMkLst>
        </pc:spChg>
        <pc:spChg chg="mod">
          <ac:chgData name="Glen Jones" userId="e846aaca-4b24-4b13-b0d0-f2308e16b284" providerId="ADAL" clId="{ED47ACC3-9597-4D89-A1DC-43CF280EF274}" dt="2026-04-13T09:05:16.314" v="2955" actId="20577"/>
          <ac:spMkLst>
            <pc:docMk/>
            <pc:sldMk cId="1240391545" sldId="401"/>
            <ac:spMk id="21" creationId="{3B634666-9D39-0F1A-60E0-6EF817E84E2B}"/>
          </ac:spMkLst>
        </pc:spChg>
        <pc:cxnChg chg="add mod">
          <ac:chgData name="Glen Jones" userId="e846aaca-4b24-4b13-b0d0-f2308e16b284" providerId="ADAL" clId="{ED47ACC3-9597-4D89-A1DC-43CF280EF274}" dt="2026-04-13T09:05:46.419" v="2972" actId="14100"/>
          <ac:cxnSpMkLst>
            <pc:docMk/>
            <pc:sldMk cId="1240391545" sldId="401"/>
            <ac:cxnSpMk id="9" creationId="{1E1ABF81-627D-289A-C24D-D82CE8A3F0A7}"/>
          </ac:cxnSpMkLst>
        </pc:cxnChg>
      </pc:sldChg>
      <pc:sldChg chg="addSp delSp modSp mod">
        <pc:chgData name="Glen Jones" userId="e846aaca-4b24-4b13-b0d0-f2308e16b284" providerId="ADAL" clId="{ED47ACC3-9597-4D89-A1DC-43CF280EF274}" dt="2026-04-13T09:06:01.171" v="2986" actId="1076"/>
        <pc:sldMkLst>
          <pc:docMk/>
          <pc:sldMk cId="3745795335" sldId="402"/>
        </pc:sldMkLst>
        <pc:spChg chg="mod">
          <ac:chgData name="Glen Jones" userId="e846aaca-4b24-4b13-b0d0-f2308e16b284" providerId="ADAL" clId="{ED47ACC3-9597-4D89-A1DC-43CF280EF274}" dt="2026-04-13T09:05:58.138" v="2985" actId="20577"/>
          <ac:spMkLst>
            <pc:docMk/>
            <pc:sldMk cId="3745795335" sldId="402"/>
            <ac:spMk id="3" creationId="{BD823BAC-83C4-FAB7-3304-E43EF3C34205}"/>
          </ac:spMkLst>
        </pc:spChg>
        <pc:spChg chg="add del mod">
          <ac:chgData name="Glen Jones" userId="e846aaca-4b24-4b13-b0d0-f2308e16b284" providerId="ADAL" clId="{ED47ACC3-9597-4D89-A1DC-43CF280EF274}" dt="2026-04-13T09:05:47.611" v="2977" actId="478"/>
          <ac:spMkLst>
            <pc:docMk/>
            <pc:sldMk cId="3745795335" sldId="402"/>
            <ac:spMk id="7" creationId="{6D5861CE-DCDE-9C10-174B-E649118EEBEF}"/>
          </ac:spMkLst>
        </pc:spChg>
        <pc:spChg chg="mod">
          <ac:chgData name="Glen Jones" userId="e846aaca-4b24-4b13-b0d0-f2308e16b284" providerId="ADAL" clId="{ED47ACC3-9597-4D89-A1DC-43CF280EF274}" dt="2026-04-13T09:06:01.171" v="2986" actId="1076"/>
          <ac:spMkLst>
            <pc:docMk/>
            <pc:sldMk cId="3745795335" sldId="402"/>
            <ac:spMk id="10" creationId="{53152E25-828F-1D5F-602F-39D034F73C5B}"/>
          </ac:spMkLst>
        </pc:spChg>
      </pc:sldChg>
      <pc:sldChg chg="addSp delSp modSp add mod ord delAnim modAnim">
        <pc:chgData name="Glen Jones" userId="e846aaca-4b24-4b13-b0d0-f2308e16b284" providerId="ADAL" clId="{ED47ACC3-9597-4D89-A1DC-43CF280EF274}" dt="2026-04-07T13:27:26.926" v="2885" actId="1076"/>
        <pc:sldMkLst>
          <pc:docMk/>
          <pc:sldMk cId="2284889198" sldId="403"/>
        </pc:sldMkLst>
        <pc:spChg chg="add mod">
          <ac:chgData name="Glen Jones" userId="e846aaca-4b24-4b13-b0d0-f2308e16b284" providerId="ADAL" clId="{ED47ACC3-9597-4D89-A1DC-43CF280EF274}" dt="2026-04-07T13:27:26.926" v="2885" actId="1076"/>
          <ac:spMkLst>
            <pc:docMk/>
            <pc:sldMk cId="2284889198" sldId="403"/>
            <ac:spMk id="2" creationId="{FFFDFFF7-E77E-596F-63A9-AEBE86DF0DB9}"/>
          </ac:spMkLst>
        </pc:spChg>
        <pc:spChg chg="add mod">
          <ac:chgData name="Glen Jones" userId="e846aaca-4b24-4b13-b0d0-f2308e16b284" providerId="ADAL" clId="{ED47ACC3-9597-4D89-A1DC-43CF280EF274}" dt="2026-04-07T13:27:26.926" v="2885" actId="1076"/>
          <ac:spMkLst>
            <pc:docMk/>
            <pc:sldMk cId="2284889198" sldId="403"/>
            <ac:spMk id="4" creationId="{46D76A28-B073-4CD8-D463-FBD057E4BE70}"/>
          </ac:spMkLst>
        </pc:spChg>
        <pc:spChg chg="mod">
          <ac:chgData name="Glen Jones" userId="e846aaca-4b24-4b13-b0d0-f2308e16b284" providerId="ADAL" clId="{ED47ACC3-9597-4D89-A1DC-43CF280EF274}" dt="2026-04-07T12:48:49.053" v="2364" actId="27636"/>
          <ac:spMkLst>
            <pc:docMk/>
            <pc:sldMk cId="2284889198" sldId="403"/>
            <ac:spMk id="6" creationId="{308CF73D-D5B9-05F3-3A65-8D4B5DCDF5AA}"/>
          </ac:spMkLst>
        </pc:spChg>
        <pc:spChg chg="add mod">
          <ac:chgData name="Glen Jones" userId="e846aaca-4b24-4b13-b0d0-f2308e16b284" providerId="ADAL" clId="{ED47ACC3-9597-4D89-A1DC-43CF280EF274}" dt="2026-04-07T13:27:26.926" v="2885" actId="1076"/>
          <ac:spMkLst>
            <pc:docMk/>
            <pc:sldMk cId="2284889198" sldId="403"/>
            <ac:spMk id="7" creationId="{AA94780C-3AF2-877D-0B58-5BA6DB136ADA}"/>
          </ac:spMkLst>
        </pc:spChg>
        <pc:spChg chg="add mod">
          <ac:chgData name="Glen Jones" userId="e846aaca-4b24-4b13-b0d0-f2308e16b284" providerId="ADAL" clId="{ED47ACC3-9597-4D89-A1DC-43CF280EF274}" dt="2026-04-07T13:27:26.926" v="2885" actId="1076"/>
          <ac:spMkLst>
            <pc:docMk/>
            <pc:sldMk cId="2284889198" sldId="403"/>
            <ac:spMk id="8" creationId="{16267A46-C075-320A-EEBD-F2C33B5E59FB}"/>
          </ac:spMkLst>
        </pc:spChg>
        <pc:spChg chg="add mod">
          <ac:chgData name="Glen Jones" userId="e846aaca-4b24-4b13-b0d0-f2308e16b284" providerId="ADAL" clId="{ED47ACC3-9597-4D89-A1DC-43CF280EF274}" dt="2026-04-07T13:27:26.926" v="2885" actId="1076"/>
          <ac:spMkLst>
            <pc:docMk/>
            <pc:sldMk cId="2284889198" sldId="403"/>
            <ac:spMk id="9" creationId="{7CCFDB0A-4E57-9B8E-315F-06C4116F773C}"/>
          </ac:spMkLst>
        </pc:spChg>
        <pc:spChg chg="add mod">
          <ac:chgData name="Glen Jones" userId="e846aaca-4b24-4b13-b0d0-f2308e16b284" providerId="ADAL" clId="{ED47ACC3-9597-4D89-A1DC-43CF280EF274}" dt="2026-04-07T12:53:27.147" v="2684" actId="6549"/>
          <ac:spMkLst>
            <pc:docMk/>
            <pc:sldMk cId="2284889198" sldId="403"/>
            <ac:spMk id="10" creationId="{EB045BF1-C47F-A442-1522-6AA5B1BEBE39}"/>
          </ac:spMkLst>
        </pc:spChg>
      </pc:sldChg>
      <pc:sldChg chg="delSp modSp add mod delAnim">
        <pc:chgData name="Glen Jones" userId="e846aaca-4b24-4b13-b0d0-f2308e16b284" providerId="ADAL" clId="{ED47ACC3-9597-4D89-A1DC-43CF280EF274}" dt="2026-04-13T08:41:51.594" v="2908" actId="1076"/>
        <pc:sldMkLst>
          <pc:docMk/>
          <pc:sldMk cId="1588551876" sldId="404"/>
        </pc:sldMkLst>
        <pc:spChg chg="mod">
          <ac:chgData name="Glen Jones" userId="e846aaca-4b24-4b13-b0d0-f2308e16b284" providerId="ADAL" clId="{ED47ACC3-9597-4D89-A1DC-43CF280EF274}" dt="2026-04-13T08:41:51.594" v="2908" actId="1076"/>
          <ac:spMkLst>
            <pc:docMk/>
            <pc:sldMk cId="1588551876" sldId="404"/>
            <ac:spMk id="6" creationId="{72553E60-B930-A20D-DB86-899D4CF360CE}"/>
          </ac:spMkLst>
        </pc:spChg>
        <pc:spChg chg="mod">
          <ac:chgData name="Glen Jones" userId="e846aaca-4b24-4b13-b0d0-f2308e16b284" providerId="ADAL" clId="{ED47ACC3-9597-4D89-A1DC-43CF280EF274}" dt="2026-04-13T08:41:48.522" v="2907" actId="1076"/>
          <ac:spMkLst>
            <pc:docMk/>
            <pc:sldMk cId="1588551876" sldId="404"/>
            <ac:spMk id="7" creationId="{27874CD0-6734-A0CF-D4D8-0DACC0CEC30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79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F2E7416-7DC3-280E-5865-8D5BA681F552}"/>
              </a:ext>
            </a:extLst>
          </p:cNvPr>
          <p:cNvSpPr txBox="1">
            <a:spLocks/>
          </p:cNvSpPr>
          <p:nvPr/>
        </p:nvSpPr>
        <p:spPr>
          <a:xfrm>
            <a:off x="952608" y="18402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F3F0819-DF58-5426-823E-8F081EA3DBE7}"/>
              </a:ext>
            </a:extLst>
          </p:cNvPr>
          <p:cNvSpPr txBox="1">
            <a:spLocks/>
          </p:cNvSpPr>
          <p:nvPr/>
        </p:nvSpPr>
        <p:spPr>
          <a:xfrm>
            <a:off x="3157300" y="18402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A756EA7-14AA-BE42-52E6-89E1B737D8CD}"/>
              </a:ext>
            </a:extLst>
          </p:cNvPr>
          <p:cNvSpPr txBox="1">
            <a:spLocks/>
          </p:cNvSpPr>
          <p:nvPr/>
        </p:nvSpPr>
        <p:spPr>
          <a:xfrm>
            <a:off x="5361992" y="1840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8E68CE-69BC-73BA-5C8A-E1EC8E3F7CD6}"/>
              </a:ext>
            </a:extLst>
          </p:cNvPr>
          <p:cNvSpPr/>
          <p:nvPr/>
        </p:nvSpPr>
        <p:spPr>
          <a:xfrm>
            <a:off x="7716847" y="34611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5E7111F-4B2A-97EE-8CCC-26F05F8EC624}"/>
              </a:ext>
            </a:extLst>
          </p:cNvPr>
          <p:cNvSpPr txBox="1">
            <a:spLocks/>
          </p:cNvSpPr>
          <p:nvPr/>
        </p:nvSpPr>
        <p:spPr>
          <a:xfrm>
            <a:off x="9078375" y="1840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replaying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F407FC37-C278-1CDD-5160-0182384BFB9C}"/>
              </a:ext>
            </a:extLst>
          </p:cNvPr>
          <p:cNvSpPr/>
          <p:nvPr/>
        </p:nvSpPr>
        <p:spPr>
          <a:xfrm>
            <a:off x="2587280" y="3244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A1D032DE-F1CA-CC8C-6001-D0589DAA0DA3}"/>
              </a:ext>
            </a:extLst>
          </p:cNvPr>
          <p:cNvSpPr/>
          <p:nvPr/>
        </p:nvSpPr>
        <p:spPr>
          <a:xfrm>
            <a:off x="4791972" y="3244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2199861" y="1234075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“do something for fun” or “take part in an activity”.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2038458" y="2259687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other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8367225" y="32587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gameplay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5361992" y="32039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replay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038458" y="32163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 </a:t>
            </a:r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played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374858" y="3428999"/>
            <a:ext cx="296502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 something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fun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51711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“Played”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to have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done something for fun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“played”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gameplay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replay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404D22-DC74-F8D5-C604-48C5ACA21A97}"/>
              </a:ext>
            </a:extLst>
          </p:cNvPr>
          <p:cNvSpPr txBox="1">
            <a:spLocks/>
          </p:cNvSpPr>
          <p:nvPr/>
        </p:nvSpPr>
        <p:spPr>
          <a:xfrm>
            <a:off x="5822974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D389955-43AA-C2C9-9810-8AC1860F8D64}"/>
              </a:ext>
            </a:extLst>
          </p:cNvPr>
          <p:cNvSpPr txBox="1">
            <a:spLocks/>
          </p:cNvSpPr>
          <p:nvPr/>
        </p:nvSpPr>
        <p:spPr>
          <a:xfrm>
            <a:off x="8380091" y="235093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020DBD4-DA79-8A51-2160-92B90EDB4956}"/>
              </a:ext>
            </a:extLst>
          </p:cNvPr>
          <p:cNvSpPr/>
          <p:nvPr/>
        </p:nvSpPr>
        <p:spPr>
          <a:xfrm>
            <a:off x="7885950" y="249137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8FCA8A-1B54-95CD-7E84-D0F429CDF0D4}"/>
              </a:ext>
            </a:extLst>
          </p:cNvPr>
          <p:cNvSpPr txBox="1">
            <a:spLocks/>
          </p:cNvSpPr>
          <p:nvPr/>
        </p:nvSpPr>
        <p:spPr>
          <a:xfrm>
            <a:off x="5822974" y="3319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redo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replay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“Replay” means to do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something again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“replay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gameplay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replay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2720A21-5953-2026-3C3E-D8D7A593A781}"/>
              </a:ext>
            </a:extLst>
          </p:cNvPr>
          <p:cNvSpPr txBox="1">
            <a:spLocks/>
          </p:cNvSpPr>
          <p:nvPr/>
        </p:nvSpPr>
        <p:spPr>
          <a:xfrm>
            <a:off x="8075723" y="3270669"/>
            <a:ext cx="296502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 something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fun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35" grpId="0" animBg="1"/>
      <p:bldP spid="36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010902-3E5A-D7D7-2F2E-5E240E08151A}"/>
              </a:ext>
            </a:extLst>
          </p:cNvPr>
          <p:cNvSpPr txBox="1">
            <a:spLocks/>
          </p:cNvSpPr>
          <p:nvPr/>
        </p:nvSpPr>
        <p:spPr>
          <a:xfrm>
            <a:off x="4544322" y="2586447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game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B6CC7DE-FF8A-056D-0031-CA85450DE62A}"/>
              </a:ext>
            </a:extLst>
          </p:cNvPr>
          <p:cNvSpPr txBox="1">
            <a:spLocks/>
          </p:cNvSpPr>
          <p:nvPr/>
        </p:nvSpPr>
        <p:spPr>
          <a:xfrm>
            <a:off x="7101439" y="25864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7D8F74D5-B0BB-EEE1-9C44-8B6BE765376A}"/>
              </a:ext>
            </a:extLst>
          </p:cNvPr>
          <p:cNvSpPr/>
          <p:nvPr/>
        </p:nvSpPr>
        <p:spPr>
          <a:xfrm>
            <a:off x="6607298" y="272688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074759" y="268765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E1974B-98E0-023A-E49E-4CD2D861D7B8}"/>
              </a:ext>
            </a:extLst>
          </p:cNvPr>
          <p:cNvSpPr txBox="1">
            <a:spLocks/>
          </p:cNvSpPr>
          <p:nvPr/>
        </p:nvSpPr>
        <p:spPr>
          <a:xfrm>
            <a:off x="4544322" y="355504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fun activity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gameplay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“Gameplay” means the experience of a player of a game.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“gameplay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11872" y="25214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gameplay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replay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played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391835A-39A6-CF26-A5A6-578BE73E0DF5}"/>
              </a:ext>
            </a:extLst>
          </p:cNvPr>
          <p:cNvSpPr txBox="1">
            <a:spLocks/>
          </p:cNvSpPr>
          <p:nvPr/>
        </p:nvSpPr>
        <p:spPr>
          <a:xfrm>
            <a:off x="6610559" y="3511515"/>
            <a:ext cx="2965021" cy="84602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 something </a:t>
            </a:r>
            <a:b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for fun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8" grpId="0" animBg="1"/>
      <p:bldP spid="29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Background pattern&#10;&#10;Description automatically generated">
            <a:extLst>
              <a:ext uri="{FF2B5EF4-FFF2-40B4-BE49-F238E27FC236}">
                <a16:creationId xmlns:a16="http://schemas.microsoft.com/office/drawing/2014/main" id="{7F5F038A-0866-0F27-F283-757D797048A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26720" y="485875"/>
            <a:ext cx="11338560" cy="78031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create the word sums </a:t>
            </a:r>
            <a:b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for the below words?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C3B4137-EB16-9553-06BA-F87F6A73823E}"/>
              </a:ext>
            </a:extLst>
          </p:cNvPr>
          <p:cNvSpPr txBox="1">
            <a:spLocks/>
          </p:cNvSpPr>
          <p:nvPr/>
        </p:nvSpPr>
        <p:spPr>
          <a:xfrm>
            <a:off x="815577" y="154328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playhouse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CAFE8B1-156F-2FD0-D0D7-3D9CAEC755FA}"/>
              </a:ext>
            </a:extLst>
          </p:cNvPr>
          <p:cNvSpPr txBox="1">
            <a:spLocks/>
          </p:cNvSpPr>
          <p:nvPr/>
        </p:nvSpPr>
        <p:spPr>
          <a:xfrm>
            <a:off x="815577" y="3850448"/>
            <a:ext cx="2147361" cy="609598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bg1"/>
                </a:solidFill>
              </a:rPr>
              <a:t>playgrounds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9FF558-E179-B105-21B8-5E50AB8DFEED}"/>
              </a:ext>
            </a:extLst>
          </p:cNvPr>
          <p:cNvSpPr txBox="1">
            <a:spLocks/>
          </p:cNvSpPr>
          <p:nvPr/>
        </p:nvSpPr>
        <p:spPr>
          <a:xfrm>
            <a:off x="4575470" y="1543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83FABDF-8370-6262-3F56-2BDF81D29CDA}"/>
              </a:ext>
            </a:extLst>
          </p:cNvPr>
          <p:cNvSpPr txBox="1">
            <a:spLocks/>
          </p:cNvSpPr>
          <p:nvPr/>
        </p:nvSpPr>
        <p:spPr>
          <a:xfrm>
            <a:off x="7132587" y="1543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house</a:t>
            </a:r>
          </a:p>
        </p:txBody>
      </p:sp>
      <p:sp>
        <p:nvSpPr>
          <p:cNvPr id="7" name="Cross 6">
            <a:extLst>
              <a:ext uri="{FF2B5EF4-FFF2-40B4-BE49-F238E27FC236}">
                <a16:creationId xmlns:a16="http://schemas.microsoft.com/office/drawing/2014/main" id="{37EE1C28-57AA-BD27-EF2F-DBC55D99A116}"/>
              </a:ext>
            </a:extLst>
          </p:cNvPr>
          <p:cNvSpPr/>
          <p:nvPr/>
        </p:nvSpPr>
        <p:spPr>
          <a:xfrm>
            <a:off x="6638446" y="1683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CF3E1018-5EBB-4069-C590-5E7CFC48F4F9}"/>
              </a:ext>
            </a:extLst>
          </p:cNvPr>
          <p:cNvSpPr/>
          <p:nvPr/>
        </p:nvSpPr>
        <p:spPr>
          <a:xfrm>
            <a:off x="3105907" y="1644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065A14B-D3F3-C943-F565-E9B912D8A6FE}"/>
              </a:ext>
            </a:extLst>
          </p:cNvPr>
          <p:cNvSpPr txBox="1">
            <a:spLocks/>
          </p:cNvSpPr>
          <p:nvPr/>
        </p:nvSpPr>
        <p:spPr>
          <a:xfrm>
            <a:off x="4575470" y="385044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59B90AEB-EE51-92F6-4CD2-3F1356DE22F7}"/>
              </a:ext>
            </a:extLst>
          </p:cNvPr>
          <p:cNvSpPr txBox="1">
            <a:spLocks/>
          </p:cNvSpPr>
          <p:nvPr/>
        </p:nvSpPr>
        <p:spPr>
          <a:xfrm>
            <a:off x="9689704" y="385044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6D63425-C53B-5D8A-717D-2C696EE74534}"/>
              </a:ext>
            </a:extLst>
          </p:cNvPr>
          <p:cNvSpPr txBox="1">
            <a:spLocks/>
          </p:cNvSpPr>
          <p:nvPr/>
        </p:nvSpPr>
        <p:spPr>
          <a:xfrm>
            <a:off x="7132587" y="385044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ground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875371C-D426-71D5-0634-C37843FDC73D}"/>
              </a:ext>
            </a:extLst>
          </p:cNvPr>
          <p:cNvSpPr/>
          <p:nvPr/>
        </p:nvSpPr>
        <p:spPr>
          <a:xfrm>
            <a:off x="3105907" y="39450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E5FD0A08-C769-455B-28E4-F084CC69EB83}"/>
              </a:ext>
            </a:extLst>
          </p:cNvPr>
          <p:cNvSpPr/>
          <p:nvPr/>
        </p:nvSpPr>
        <p:spPr>
          <a:xfrm>
            <a:off x="6638446" y="392344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61D185C-975B-0B01-6802-C81951EB21A0}"/>
              </a:ext>
            </a:extLst>
          </p:cNvPr>
          <p:cNvSpPr/>
          <p:nvPr/>
        </p:nvSpPr>
        <p:spPr>
          <a:xfrm>
            <a:off x="9195563" y="392344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Arrow: Up 37">
            <a:extLst>
              <a:ext uri="{FF2B5EF4-FFF2-40B4-BE49-F238E27FC236}">
                <a16:creationId xmlns:a16="http://schemas.microsoft.com/office/drawing/2014/main" id="{E4D8665D-6E95-40A7-F765-C3AC336BE1A8}"/>
              </a:ext>
            </a:extLst>
          </p:cNvPr>
          <p:cNvSpPr/>
          <p:nvPr/>
        </p:nvSpPr>
        <p:spPr>
          <a:xfrm>
            <a:off x="10537034" y="4300055"/>
            <a:ext cx="266232" cy="669804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CCFA72F0-338B-4D8B-54A3-AEFE9376943E}"/>
              </a:ext>
            </a:extLst>
          </p:cNvPr>
          <p:cNvSpPr txBox="1">
            <a:spLocks/>
          </p:cNvSpPr>
          <p:nvPr/>
        </p:nvSpPr>
        <p:spPr>
          <a:xfrm>
            <a:off x="426720" y="485875"/>
            <a:ext cx="11338560" cy="76659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identify any prefixes, bases and suffixes? 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1FF4E20-C9AE-F410-B577-55763D3E5CDA}"/>
              </a:ext>
            </a:extLst>
          </p:cNvPr>
          <p:cNvGrpSpPr/>
          <p:nvPr/>
        </p:nvGrpSpPr>
        <p:grpSpPr>
          <a:xfrm>
            <a:off x="4575470" y="2072654"/>
            <a:ext cx="1980000" cy="1210337"/>
            <a:chOff x="4679974" y="2467509"/>
            <a:chExt cx="1980000" cy="1210337"/>
          </a:xfrm>
        </p:grpSpPr>
        <p:sp>
          <p:nvSpPr>
            <p:cNvPr id="24" name="Arrow: Up 23">
              <a:extLst>
                <a:ext uri="{FF2B5EF4-FFF2-40B4-BE49-F238E27FC236}">
                  <a16:creationId xmlns:a16="http://schemas.microsoft.com/office/drawing/2014/main" id="{928EF5F5-143A-A84D-E2FC-DE680BFA6D16}"/>
                </a:ext>
              </a:extLst>
            </p:cNvPr>
            <p:cNvSpPr/>
            <p:nvPr/>
          </p:nvSpPr>
          <p:spPr>
            <a:xfrm>
              <a:off x="5497426" y="2467509"/>
              <a:ext cx="266232" cy="669804"/>
            </a:xfrm>
            <a:prstGeom prst="upArrow">
              <a:avLst/>
            </a:prstGeom>
            <a:solidFill>
              <a:srgbClr val="EF802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Title 1">
              <a:extLst>
                <a:ext uri="{FF2B5EF4-FFF2-40B4-BE49-F238E27FC236}">
                  <a16:creationId xmlns:a16="http://schemas.microsoft.com/office/drawing/2014/main" id="{87437C94-4E92-B54E-4629-8A2BDA79D40D}"/>
                </a:ext>
              </a:extLst>
            </p:cNvPr>
            <p:cNvSpPr txBox="1">
              <a:spLocks/>
            </p:cNvSpPr>
            <p:nvPr/>
          </p:nvSpPr>
          <p:spPr>
            <a:xfrm>
              <a:off x="4679974" y="3089114"/>
              <a:ext cx="1980000" cy="588732"/>
            </a:xfrm>
            <a:prstGeom prst="roundRect">
              <a:avLst>
                <a:gd name="adj" fmla="val 25095"/>
              </a:avLst>
            </a:prstGeom>
            <a:solidFill>
              <a:srgbClr val="EF8023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800" dirty="0">
                  <a:solidFill>
                    <a:schemeClr val="bg1"/>
                  </a:solidFill>
                  <a:latin typeface="+mn-lt"/>
                  <a:ea typeface="Andika"/>
                  <a:cs typeface="Andika"/>
                </a:rPr>
                <a:t>Base</a:t>
              </a: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E359EFF2-5648-A4F4-29F9-D638271D80F2}"/>
              </a:ext>
            </a:extLst>
          </p:cNvPr>
          <p:cNvSpPr txBox="1">
            <a:spLocks/>
          </p:cNvSpPr>
          <p:nvPr/>
        </p:nvSpPr>
        <p:spPr>
          <a:xfrm>
            <a:off x="9640718" y="48934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Suffix.</a:t>
            </a:r>
          </a:p>
        </p:txBody>
      </p:sp>
      <p:sp>
        <p:nvSpPr>
          <p:cNvPr id="29" name="Arrow: Up 28">
            <a:extLst>
              <a:ext uri="{FF2B5EF4-FFF2-40B4-BE49-F238E27FC236}">
                <a16:creationId xmlns:a16="http://schemas.microsoft.com/office/drawing/2014/main" id="{B3A73779-9E93-73AC-567E-8DD2675D4F77}"/>
              </a:ext>
            </a:extLst>
          </p:cNvPr>
          <p:cNvSpPr/>
          <p:nvPr/>
        </p:nvSpPr>
        <p:spPr>
          <a:xfrm>
            <a:off x="7961854" y="2091132"/>
            <a:ext cx="266232" cy="669804"/>
          </a:xfrm>
          <a:prstGeom prst="up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4A0006BE-22B4-4B15-CC10-7D0068D808B3}"/>
              </a:ext>
            </a:extLst>
          </p:cNvPr>
          <p:cNvSpPr txBox="1">
            <a:spLocks/>
          </p:cNvSpPr>
          <p:nvPr/>
        </p:nvSpPr>
        <p:spPr>
          <a:xfrm>
            <a:off x="7104970" y="2694259"/>
            <a:ext cx="1980000" cy="588732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34DF2E74-134B-17E0-2E1E-E96201E6AB4C}"/>
              </a:ext>
            </a:extLst>
          </p:cNvPr>
          <p:cNvGrpSpPr/>
          <p:nvPr/>
        </p:nvGrpSpPr>
        <p:grpSpPr>
          <a:xfrm>
            <a:off x="4575470" y="4320323"/>
            <a:ext cx="1980000" cy="1210337"/>
            <a:chOff x="4679974" y="2467509"/>
            <a:chExt cx="1980000" cy="1210337"/>
          </a:xfrm>
        </p:grpSpPr>
        <p:sp>
          <p:nvSpPr>
            <p:cNvPr id="31" name="Arrow: Up 30">
              <a:extLst>
                <a:ext uri="{FF2B5EF4-FFF2-40B4-BE49-F238E27FC236}">
                  <a16:creationId xmlns:a16="http://schemas.microsoft.com/office/drawing/2014/main" id="{0DF6B3A7-B14F-2C7F-1C72-815F8464CD9D}"/>
                </a:ext>
              </a:extLst>
            </p:cNvPr>
            <p:cNvSpPr/>
            <p:nvPr/>
          </p:nvSpPr>
          <p:spPr>
            <a:xfrm>
              <a:off x="5497426" y="2467509"/>
              <a:ext cx="266232" cy="669804"/>
            </a:xfrm>
            <a:prstGeom prst="upArrow">
              <a:avLst/>
            </a:prstGeom>
            <a:solidFill>
              <a:srgbClr val="EF802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Title 1">
              <a:extLst>
                <a:ext uri="{FF2B5EF4-FFF2-40B4-BE49-F238E27FC236}">
                  <a16:creationId xmlns:a16="http://schemas.microsoft.com/office/drawing/2014/main" id="{C6291B69-76BD-4C74-4B74-85180DDF377E}"/>
                </a:ext>
              </a:extLst>
            </p:cNvPr>
            <p:cNvSpPr txBox="1">
              <a:spLocks/>
            </p:cNvSpPr>
            <p:nvPr/>
          </p:nvSpPr>
          <p:spPr>
            <a:xfrm>
              <a:off x="4679974" y="3089114"/>
              <a:ext cx="1980000" cy="588732"/>
            </a:xfrm>
            <a:prstGeom prst="roundRect">
              <a:avLst>
                <a:gd name="adj" fmla="val 25095"/>
              </a:avLst>
            </a:prstGeom>
            <a:solidFill>
              <a:srgbClr val="EF8023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800" dirty="0">
                  <a:solidFill>
                    <a:schemeClr val="bg1"/>
                  </a:solidFill>
                  <a:latin typeface="+mn-lt"/>
                  <a:ea typeface="Andika"/>
                  <a:cs typeface="Andika"/>
                </a:rPr>
                <a:t>Base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45C3665-7938-97E2-664C-69CCAB24047F}"/>
              </a:ext>
            </a:extLst>
          </p:cNvPr>
          <p:cNvGrpSpPr/>
          <p:nvPr/>
        </p:nvGrpSpPr>
        <p:grpSpPr>
          <a:xfrm>
            <a:off x="7208936" y="4312371"/>
            <a:ext cx="1980000" cy="1210337"/>
            <a:chOff x="4679974" y="2467509"/>
            <a:chExt cx="1980000" cy="1210337"/>
          </a:xfrm>
        </p:grpSpPr>
        <p:sp>
          <p:nvSpPr>
            <p:cNvPr id="36" name="Arrow: Up 35">
              <a:extLst>
                <a:ext uri="{FF2B5EF4-FFF2-40B4-BE49-F238E27FC236}">
                  <a16:creationId xmlns:a16="http://schemas.microsoft.com/office/drawing/2014/main" id="{595D59F5-390F-A552-9310-916A1E9EF380}"/>
                </a:ext>
              </a:extLst>
            </p:cNvPr>
            <p:cNvSpPr/>
            <p:nvPr/>
          </p:nvSpPr>
          <p:spPr>
            <a:xfrm>
              <a:off x="5497426" y="2467509"/>
              <a:ext cx="266232" cy="669804"/>
            </a:xfrm>
            <a:prstGeom prst="upArrow">
              <a:avLst/>
            </a:prstGeom>
            <a:solidFill>
              <a:srgbClr val="EF8023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F9C918A0-C422-F200-E9D8-5BCC0BF5BE46}"/>
                </a:ext>
              </a:extLst>
            </p:cNvPr>
            <p:cNvSpPr txBox="1">
              <a:spLocks/>
            </p:cNvSpPr>
            <p:nvPr/>
          </p:nvSpPr>
          <p:spPr>
            <a:xfrm>
              <a:off x="4679974" y="3089114"/>
              <a:ext cx="1980000" cy="588732"/>
            </a:xfrm>
            <a:prstGeom prst="roundRect">
              <a:avLst>
                <a:gd name="adj" fmla="val 25095"/>
              </a:avLst>
            </a:prstGeom>
            <a:solidFill>
              <a:srgbClr val="EF8023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/>
              <a:r>
                <a:rPr lang="en-GB" sz="2800" dirty="0">
                  <a:solidFill>
                    <a:schemeClr val="bg1"/>
                  </a:solidFill>
                  <a:latin typeface="+mn-lt"/>
                  <a:ea typeface="Andika"/>
                  <a:cs typeface="Andika"/>
                </a:rPr>
                <a:t>Base</a:t>
              </a:r>
            </a:p>
          </p:txBody>
        </p:sp>
      </p:grpSp>
      <p:sp>
        <p:nvSpPr>
          <p:cNvPr id="3" name="Title 1">
            <a:extLst>
              <a:ext uri="{FF2B5EF4-FFF2-40B4-BE49-F238E27FC236}">
                <a16:creationId xmlns:a16="http://schemas.microsoft.com/office/drawing/2014/main" id="{EDB0CFCB-9BC6-86C4-3201-B18EF31D01EE}"/>
              </a:ext>
            </a:extLst>
          </p:cNvPr>
          <p:cNvSpPr txBox="1">
            <a:spLocks/>
          </p:cNvSpPr>
          <p:nvPr/>
        </p:nvSpPr>
        <p:spPr>
          <a:xfrm>
            <a:off x="498158" y="5657895"/>
            <a:ext cx="11338560" cy="69285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Can you see that words can have more than one base?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38" grpId="0" animBg="1"/>
      <p:bldP spid="20" grpId="0" animBg="1"/>
      <p:bldP spid="23" grpId="0" animBg="1"/>
      <p:bldP spid="29" grpId="0" animBg="1"/>
      <p:bldP spid="27" grpId="0" animBg="1"/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2742403" y="973814"/>
            <a:ext cx="7367587" cy="3450287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90202"/>
              </p:ext>
            </p:extLst>
          </p:nvPr>
        </p:nvGraphicFramePr>
        <p:xfrm>
          <a:off x="2742404" y="977368"/>
          <a:ext cx="7367587" cy="3406182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595651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re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i="1" kern="100" dirty="0">
                          <a:solidFill>
                            <a:schemeClr val="bg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redo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play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 something for fun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49241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happened in the past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56517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of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163062"/>
                  </a:ext>
                </a:extLst>
              </a:tr>
              <a:tr h="512898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</a:rPr>
                        <a:t>game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i="1" kern="100" dirty="0">
                          <a:solidFill>
                            <a:schemeClr val="bg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a fun activity</a:t>
                      </a:r>
                    </a:p>
                  </a:txBody>
                  <a:tcPr marL="68580" marR="6858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206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able</a:t>
                      </a:r>
                      <a:br>
                        <a:rPr lang="en-GB" dirty="0"/>
                      </a:br>
                      <a:r>
                        <a:rPr lang="en-GB" sz="1200" i="1" dirty="0"/>
                        <a:t>capable of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52132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GB" sz="1200" i="1" dirty="0"/>
                        <a:t>he/she/it does</a:t>
                      </a:r>
                    </a:p>
                  </a:txBody>
                  <a:tcPr marL="68580" marR="6858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  <a:tr h="3593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ground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639162"/>
                  </a:ext>
                </a:extLst>
              </a:tr>
              <a:tr h="35935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house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80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8475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099385" y="45003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play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1099383" y="568649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plays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099383" y="50934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playing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1099383" y="623741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playable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3740515" y="45003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played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F08E220D-A923-243B-D608-4F698D879BD2}"/>
              </a:ext>
            </a:extLst>
          </p:cNvPr>
          <p:cNvSpPr txBox="1">
            <a:spLocks/>
          </p:cNvSpPr>
          <p:nvPr/>
        </p:nvSpPr>
        <p:spPr>
          <a:xfrm>
            <a:off x="6567475" y="45114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replay</a:t>
            </a:r>
          </a:p>
        </p:txBody>
      </p:sp>
      <p:sp>
        <p:nvSpPr>
          <p:cNvPr id="18" name="rope">
            <a:extLst>
              <a:ext uri="{FF2B5EF4-FFF2-40B4-BE49-F238E27FC236}">
                <a16:creationId xmlns:a16="http://schemas.microsoft.com/office/drawing/2014/main" id="{4267A50E-A8D2-35ED-7B90-868ED281B166}"/>
              </a:ext>
            </a:extLst>
          </p:cNvPr>
          <p:cNvSpPr txBox="1">
            <a:spLocks/>
          </p:cNvSpPr>
          <p:nvPr/>
        </p:nvSpPr>
        <p:spPr>
          <a:xfrm>
            <a:off x="6567473" y="569760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11. replays  </a:t>
            </a:r>
          </a:p>
        </p:txBody>
      </p:sp>
      <p:sp>
        <p:nvSpPr>
          <p:cNvPr id="19" name="rope">
            <a:extLst>
              <a:ext uri="{FF2B5EF4-FFF2-40B4-BE49-F238E27FC236}">
                <a16:creationId xmlns:a16="http://schemas.microsoft.com/office/drawing/2014/main" id="{F91C52CD-3A56-9E33-1611-E8607A25706E}"/>
              </a:ext>
            </a:extLst>
          </p:cNvPr>
          <p:cNvSpPr txBox="1">
            <a:spLocks/>
          </p:cNvSpPr>
          <p:nvPr/>
        </p:nvSpPr>
        <p:spPr>
          <a:xfrm>
            <a:off x="6567473" y="51045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10. replaying  </a:t>
            </a:r>
          </a:p>
        </p:txBody>
      </p:sp>
      <p:sp>
        <p:nvSpPr>
          <p:cNvPr id="25" name="rope">
            <a:extLst>
              <a:ext uri="{FF2B5EF4-FFF2-40B4-BE49-F238E27FC236}">
                <a16:creationId xmlns:a16="http://schemas.microsoft.com/office/drawing/2014/main" id="{6AE7944B-50AE-8589-BD12-74CC96958213}"/>
              </a:ext>
            </a:extLst>
          </p:cNvPr>
          <p:cNvSpPr txBox="1">
            <a:spLocks/>
          </p:cNvSpPr>
          <p:nvPr/>
        </p:nvSpPr>
        <p:spPr>
          <a:xfrm>
            <a:off x="6567473" y="627111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12. replayed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842B0F81-6EDE-70F1-9FFB-6B30839D636D}"/>
              </a:ext>
            </a:extLst>
          </p:cNvPr>
          <p:cNvSpPr txBox="1">
            <a:spLocks/>
          </p:cNvSpPr>
          <p:nvPr/>
        </p:nvSpPr>
        <p:spPr>
          <a:xfrm>
            <a:off x="9349647" y="45003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13. gameplay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8339E3B1-69E3-0DEE-831E-BD8E6C9303F7}"/>
              </a:ext>
            </a:extLst>
          </p:cNvPr>
          <p:cNvSpPr txBox="1">
            <a:spLocks/>
          </p:cNvSpPr>
          <p:nvPr/>
        </p:nvSpPr>
        <p:spPr>
          <a:xfrm>
            <a:off x="3740515" y="509861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playful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5817B83A-AE14-9481-2397-AD0963AEF1C1}"/>
              </a:ext>
            </a:extLst>
          </p:cNvPr>
          <p:cNvSpPr txBox="1">
            <a:spLocks/>
          </p:cNvSpPr>
          <p:nvPr/>
        </p:nvSpPr>
        <p:spPr>
          <a:xfrm>
            <a:off x="3723478" y="569855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playground  </a:t>
            </a:r>
          </a:p>
        </p:txBody>
      </p:sp>
      <p:sp>
        <p:nvSpPr>
          <p:cNvPr id="26" name="rope">
            <a:extLst>
              <a:ext uri="{FF2B5EF4-FFF2-40B4-BE49-F238E27FC236}">
                <a16:creationId xmlns:a16="http://schemas.microsoft.com/office/drawing/2014/main" id="{76ED25F4-CF28-6531-5FB6-034012998171}"/>
              </a:ext>
            </a:extLst>
          </p:cNvPr>
          <p:cNvSpPr txBox="1">
            <a:spLocks/>
          </p:cNvSpPr>
          <p:nvPr/>
        </p:nvSpPr>
        <p:spPr>
          <a:xfrm>
            <a:off x="3723478" y="625726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playhouse </a:t>
            </a:r>
          </a:p>
        </p:txBody>
      </p:sp>
      <p:sp>
        <p:nvSpPr>
          <p:cNvPr id="27" name="rope">
            <a:extLst>
              <a:ext uri="{FF2B5EF4-FFF2-40B4-BE49-F238E27FC236}">
                <a16:creationId xmlns:a16="http://schemas.microsoft.com/office/drawing/2014/main" id="{A5456B93-0B89-62F8-9DC5-3E8DA531BFA9}"/>
              </a:ext>
            </a:extLst>
          </p:cNvPr>
          <p:cNvSpPr txBox="1">
            <a:spLocks/>
          </p:cNvSpPr>
          <p:nvPr/>
        </p:nvSpPr>
        <p:spPr>
          <a:xfrm>
            <a:off x="9349647" y="51045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14. playgrounds  </a:t>
            </a:r>
          </a:p>
        </p:txBody>
      </p:sp>
      <p:sp>
        <p:nvSpPr>
          <p:cNvPr id="28" name="rope">
            <a:extLst>
              <a:ext uri="{FF2B5EF4-FFF2-40B4-BE49-F238E27FC236}">
                <a16:creationId xmlns:a16="http://schemas.microsoft.com/office/drawing/2014/main" id="{ABD02FB8-4455-BE22-8BA9-DF1DAC65ABF4}"/>
              </a:ext>
            </a:extLst>
          </p:cNvPr>
          <p:cNvSpPr txBox="1">
            <a:spLocks/>
          </p:cNvSpPr>
          <p:nvPr/>
        </p:nvSpPr>
        <p:spPr>
          <a:xfrm>
            <a:off x="9349647" y="5663229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15. playhouses 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17" grpId="0" animBg="1"/>
      <p:bldP spid="18" grpId="0" animBg="1"/>
      <p:bldP spid="19" grpId="0" animBg="1"/>
      <p:bldP spid="25" grpId="0" animBg="1"/>
      <p:bldP spid="13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633846" y="269740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pleyful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puppy chased a ball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plahground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723207" y="449288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pl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ay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ful puppy chased a ball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in the pl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ay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ground.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519B62-986E-C4D6-9182-2FC3F48EFF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6E204F83-36D8-2FB9-A586-2ADCB3EE29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E3E23ED-D360-D87C-C2FB-77AC3DAEB9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8DF67697-3E99-2E23-6E77-61A128532B5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51C81689-9440-C266-226C-E269E22E0C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7874CD0-6734-A0CF-D4D8-0DACC0CEC309}"/>
              </a:ext>
            </a:extLst>
          </p:cNvPr>
          <p:cNvSpPr txBox="1"/>
          <p:nvPr/>
        </p:nvSpPr>
        <p:spPr>
          <a:xfrm>
            <a:off x="442480" y="2759440"/>
            <a:ext cx="112516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role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pley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activity happened in 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pleyground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553E60-B930-A20D-DB86-899D4CF360CE}"/>
              </a:ext>
            </a:extLst>
          </p:cNvPr>
          <p:cNvSpPr txBox="1"/>
          <p:nvPr/>
        </p:nvSpPr>
        <p:spPr>
          <a:xfrm>
            <a:off x="387927" y="4431756"/>
            <a:ext cx="11251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role pl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ay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activity happened in the pl</a:t>
            </a:r>
            <a:r>
              <a:rPr lang="en-GB" sz="3600" u="sng" dirty="0">
                <a:solidFill>
                  <a:srgbClr val="FF0000"/>
                </a:solidFill>
                <a:latin typeface="Andika" panose="02000000000000000000" pitchFamily="2" charset="0"/>
              </a:rPr>
              <a:t>ay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ground.</a:t>
            </a:r>
          </a:p>
        </p:txBody>
      </p:sp>
    </p:spTree>
    <p:extLst>
      <p:ext uri="{BB962C8B-B14F-4D97-AF65-F5344CB8AC3E}">
        <p14:creationId xmlns:p14="http://schemas.microsoft.com/office/powerpoint/2010/main" val="1588551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4215" y="1916639"/>
            <a:ext cx="7459640" cy="3352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playing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replays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helping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helped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069CA9-87D8-15B7-AA66-2A1830FCF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7BD787FF-B625-066E-33B1-2ACB40D112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308CF73D-D5B9-05F3-3A65-8D4B5DCDF5AA}"/>
              </a:ext>
            </a:extLst>
          </p:cNvPr>
          <p:cNvSpPr txBox="1">
            <a:spLocks/>
          </p:cNvSpPr>
          <p:nvPr/>
        </p:nvSpPr>
        <p:spPr>
          <a:xfrm>
            <a:off x="426719" y="134713"/>
            <a:ext cx="11338560" cy="66538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What meanings can the word “play” have?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FFDFFF7-E77E-596F-63A9-AEBE86DF0DB9}"/>
              </a:ext>
            </a:extLst>
          </p:cNvPr>
          <p:cNvSpPr txBox="1">
            <a:spLocks/>
          </p:cNvSpPr>
          <p:nvPr/>
        </p:nvSpPr>
        <p:spPr>
          <a:xfrm>
            <a:off x="2554580" y="1139282"/>
            <a:ext cx="708284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 activities: I like to play board games.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D76A28-B073-4CD8-D463-FBD057E4BE70}"/>
              </a:ext>
            </a:extLst>
          </p:cNvPr>
          <p:cNvSpPr txBox="1">
            <a:spLocks/>
          </p:cNvSpPr>
          <p:nvPr/>
        </p:nvSpPr>
        <p:spPr>
          <a:xfrm>
            <a:off x="2554579" y="3746397"/>
            <a:ext cx="708284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Music: I like to play the drums.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A94780C-3AF2-877D-0B58-5BA6DB136ADA}"/>
              </a:ext>
            </a:extLst>
          </p:cNvPr>
          <p:cNvSpPr txBox="1">
            <a:spLocks/>
          </p:cNvSpPr>
          <p:nvPr/>
        </p:nvSpPr>
        <p:spPr>
          <a:xfrm>
            <a:off x="2554580" y="1995727"/>
            <a:ext cx="708284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Physical acts: I like to play outside.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6267A46-C075-320A-EEBD-F2C33B5E59FB}"/>
              </a:ext>
            </a:extLst>
          </p:cNvPr>
          <p:cNvSpPr txBox="1">
            <a:spLocks/>
          </p:cNvSpPr>
          <p:nvPr/>
        </p:nvSpPr>
        <p:spPr>
          <a:xfrm>
            <a:off x="2554579" y="2852172"/>
            <a:ext cx="708284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Acting: I like to play villains.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CCFDB0A-4E57-9B8E-315F-06C4116F773C}"/>
              </a:ext>
            </a:extLst>
          </p:cNvPr>
          <p:cNvSpPr txBox="1">
            <a:spLocks/>
          </p:cNvSpPr>
          <p:nvPr/>
        </p:nvSpPr>
        <p:spPr>
          <a:xfrm>
            <a:off x="2554578" y="4621732"/>
            <a:ext cx="708284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Pretend: I like to role play. 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EB045BF1-C47F-A442-1522-6AA5B1BEBE39}"/>
              </a:ext>
            </a:extLst>
          </p:cNvPr>
          <p:cNvSpPr txBox="1">
            <a:spLocks/>
          </p:cNvSpPr>
          <p:nvPr/>
        </p:nvSpPr>
        <p:spPr>
          <a:xfrm>
            <a:off x="426719" y="5630718"/>
            <a:ext cx="11338560" cy="998681"/>
          </a:xfrm>
          <a:prstGeom prst="roundRect">
            <a:avLst>
              <a:gd name="adj" fmla="val 14196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see how the free base “play” keeps its core idea,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while being used in different contexts?</a:t>
            </a:r>
          </a:p>
        </p:txBody>
      </p:sp>
    </p:spTree>
    <p:extLst>
      <p:ext uri="{BB962C8B-B14F-4D97-AF65-F5344CB8AC3E}">
        <p14:creationId xmlns:p14="http://schemas.microsoft.com/office/powerpoint/2010/main" val="2284889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881246"/>
            <a:ext cx="11001157" cy="4611707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1245217"/>
            <a:ext cx="11001157" cy="44012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</a:t>
            </a:r>
            <a:r>
              <a:rPr lang="en-GB" sz="40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“play”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comes from very old English/West Saxon  (</a:t>
            </a:r>
            <a:r>
              <a:rPr lang="en-GB" sz="40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plega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means to take part in a game.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started as part of the word for swordplay! (</a:t>
            </a:r>
            <a:r>
              <a:rPr lang="en-GB" sz="40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sweordplegan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91C4A3-4309-DBB8-6532-FC50A75A80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2271" y="4333326"/>
            <a:ext cx="3425466" cy="262619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F65F9-8D29-E54B-8233-620EE5A6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1B5409A-CE1E-1669-FC72-1E9C2E7F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273629-3C5B-F032-48DA-68177956F6FF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2D5CE-E9E3-163B-1D0C-265D543A297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 play ing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770F45-676E-4AEE-7518-BFC9EC1ADA8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E1DF04-DAED-F472-368C-BC5231BA2977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49F0F5-D1E5-0163-FD22-A8D1CE732B59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4AC0C7-AB87-803B-36BC-3508073E4574}"/>
              </a:ext>
            </a:extLst>
          </p:cNvPr>
          <p:cNvSpPr/>
          <p:nvPr/>
        </p:nvSpPr>
        <p:spPr>
          <a:xfrm>
            <a:off x="7758884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5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1E809-A2A5-2506-A996-C7015AFFD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5FBF4B-341C-752F-BC37-ADD008C1F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C21ED1-2BD8-7225-0433-ACFD763B989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23BAC-83C4-FAB7-3304-E43EF3C3420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 play 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8E72A6-9D2E-B275-5E3D-0726075F4BA2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A76883-5397-A98F-86BF-17CE0FF504DE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883068-D850-C779-1CAE-34463377FF2A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152E25-828F-1D5F-602F-39D034F73C5B}"/>
              </a:ext>
            </a:extLst>
          </p:cNvPr>
          <p:cNvSpPr/>
          <p:nvPr/>
        </p:nvSpPr>
        <p:spPr>
          <a:xfrm>
            <a:off x="1355294" y="2496312"/>
            <a:ext cx="2868325" cy="1865376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5861CE-DCDE-9C10-174B-E649118EEBEF}"/>
              </a:ext>
            </a:extLst>
          </p:cNvPr>
          <p:cNvSpPr/>
          <p:nvPr/>
        </p:nvSpPr>
        <p:spPr>
          <a:xfrm>
            <a:off x="7758884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79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7F236-C681-4335-2189-E13818AF4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2F8392A1-169E-EF2B-5089-29E91501F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19ED09-3D5E-95D9-222C-B9ED9A3E95B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5ACA1-7676-34D6-0FDC-9E36A5642BA9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 play ing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42D-9DA8-071D-C6E9-81304A5C2FC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E32D8E2-4445-03B5-4D36-EA34C2A7770C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7CA48B-3E91-0023-6FE8-942C4C1B7D8E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55DE6E-1A0D-40FC-4629-D9C18ACC251A}"/>
              </a:ext>
            </a:extLst>
          </p:cNvPr>
          <p:cNvCxnSpPr>
            <a:cxnSpLocks/>
          </p:cNvCxnSpPr>
          <p:nvPr/>
        </p:nvCxnSpPr>
        <p:spPr>
          <a:xfrm>
            <a:off x="4173728" y="3939159"/>
            <a:ext cx="302463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F4BAEABC-19EC-7C86-1966-63458F226D05}"/>
              </a:ext>
            </a:extLst>
          </p:cNvPr>
          <p:cNvSpPr/>
          <p:nvPr/>
        </p:nvSpPr>
        <p:spPr>
          <a:xfrm>
            <a:off x="7758884" y="2404162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B18EA25-DB15-8EF9-5B68-D327BC1033B5}"/>
              </a:ext>
            </a:extLst>
          </p:cNvPr>
          <p:cNvSpPr/>
          <p:nvPr/>
        </p:nvSpPr>
        <p:spPr>
          <a:xfrm>
            <a:off x="1355294" y="2496312"/>
            <a:ext cx="2868325" cy="1865376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740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 play 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AF9F293-C4B1-8F74-68D8-D4D981BCAC67}"/>
              </a:ext>
            </a:extLst>
          </p:cNvPr>
          <p:cNvSpPr txBox="1">
            <a:spLocks/>
          </p:cNvSpPr>
          <p:nvPr/>
        </p:nvSpPr>
        <p:spPr>
          <a:xfrm>
            <a:off x="895458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3100150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5304842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59697" y="20982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9021225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replaying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5726CC3E-2A9A-1F10-4D03-4F880BED3285}"/>
              </a:ext>
            </a:extLst>
          </p:cNvPr>
          <p:cNvSpPr/>
          <p:nvPr/>
        </p:nvSpPr>
        <p:spPr>
          <a:xfrm>
            <a:off x="2530130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4734822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“Play”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5B836D-27E3-9288-1317-5060E8CF17B3}"/>
              </a:ext>
            </a:extLst>
          </p:cNvPr>
          <p:cNvSpPr/>
          <p:nvPr/>
        </p:nvSpPr>
        <p:spPr>
          <a:xfrm>
            <a:off x="3464665" y="370431"/>
            <a:ext cx="1614169" cy="83832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1ABF81-627D-289A-C24D-D82CE8A3F0A7}"/>
              </a:ext>
            </a:extLst>
          </p:cNvPr>
          <p:cNvCxnSpPr>
            <a:cxnSpLocks/>
          </p:cNvCxnSpPr>
          <p:nvPr/>
        </p:nvCxnSpPr>
        <p:spPr>
          <a:xfrm>
            <a:off x="5142917" y="1073544"/>
            <a:ext cx="146171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06692D7-BD30-6958-BD14-5197ED4AEA5B}"/>
              </a:ext>
            </a:extLst>
          </p:cNvPr>
          <p:cNvSpPr/>
          <p:nvPr/>
        </p:nvSpPr>
        <p:spPr>
          <a:xfrm>
            <a:off x="6933400" y="256956"/>
            <a:ext cx="1729370" cy="10652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687</Words>
  <Application>Microsoft Office PowerPoint</Application>
  <PresentationFormat>Widescreen</PresentationFormat>
  <Paragraphs>149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The base play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61</cp:revision>
  <dcterms:created xsi:type="dcterms:W3CDTF">2022-05-31T09:42:07Z</dcterms:created>
  <dcterms:modified xsi:type="dcterms:W3CDTF">2026-04-22T10:31:19Z</dcterms:modified>
</cp:coreProperties>
</file>