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390" r:id="rId2"/>
    <p:sldId id="274" r:id="rId3"/>
    <p:sldId id="406" r:id="rId4"/>
    <p:sldId id="407" r:id="rId5"/>
    <p:sldId id="391" r:id="rId6"/>
    <p:sldId id="395" r:id="rId7"/>
    <p:sldId id="402" r:id="rId8"/>
    <p:sldId id="401" r:id="rId9"/>
    <p:sldId id="396" r:id="rId10"/>
    <p:sldId id="397" r:id="rId11"/>
    <p:sldId id="398" r:id="rId12"/>
    <p:sldId id="399" r:id="rId13"/>
    <p:sldId id="379" r:id="rId14"/>
    <p:sldId id="405" r:id="rId15"/>
    <p:sldId id="277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90" d="100"/>
          <a:sy n="90" d="100"/>
        </p:scale>
        <p:origin x="960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4-22T10:30:53.987" v="4441" actId="47"/>
      <pc:docMkLst>
        <pc:docMk/>
      </pc:docMkLst>
      <pc:sldChg chg="modSp add mod">
        <pc:chgData name="Glen Jones" userId="e846aaca-4b24-4b13-b0d0-f2308e16b284" providerId="ADAL" clId="{ED47ACC3-9597-4D89-A1DC-43CF280EF274}" dt="2026-04-13T10:05:36.304" v="3956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4-13T10:05:36.304" v="3956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add mod">
        <pc:chgData name="Glen Jones" userId="e846aaca-4b24-4b13-b0d0-f2308e16b284" providerId="ADAL" clId="{ED47ACC3-9597-4D89-A1DC-43CF280EF274}" dt="2026-04-13T09:24:07.108" v="3470" actId="1076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4-13T09:24:07.108" v="3470" actId="1076"/>
          <ac:spMkLst>
            <pc:docMk/>
            <pc:sldMk cId="0" sldId="277"/>
            <ac:spMk id="3" creationId="{14A98FF5-4F3C-D9B6-7AF1-1894F0939983}"/>
          </ac:spMkLst>
        </pc:spChg>
      </pc:sldChg>
      <pc:sldChg chg="modSp add del mod">
        <pc:chgData name="Glen Jones" userId="e846aaca-4b24-4b13-b0d0-f2308e16b284" providerId="ADAL" clId="{ED47ACC3-9597-4D89-A1DC-43CF280EF274}" dt="2026-04-22T10:30:53.987" v="4441" actId="47"/>
        <pc:sldMkLst>
          <pc:docMk/>
          <pc:sldMk cId="2837964923" sldId="363"/>
        </pc:sldMkLst>
      </pc:sldChg>
      <pc:sldChg chg="addSp delSp modSp add del mod">
        <pc:chgData name="Glen Jones" userId="e846aaca-4b24-4b13-b0d0-f2308e16b284" providerId="ADAL" clId="{ED47ACC3-9597-4D89-A1DC-43CF280EF274}" dt="2026-04-22T10:30:49.106" v="4440" actId="47"/>
        <pc:sldMkLst>
          <pc:docMk/>
          <pc:sldMk cId="473964269" sldId="375"/>
        </pc:sldMkLst>
      </pc:sldChg>
      <pc:sldChg chg="addSp delSp modSp mod addAnim delAnim modAnim">
        <pc:chgData name="Glen Jones" userId="e846aaca-4b24-4b13-b0d0-f2308e16b284" providerId="ADAL" clId="{ED47ACC3-9597-4D89-A1DC-43CF280EF274}" dt="2026-04-13T10:18:15.692" v="4405" actId="20577"/>
        <pc:sldMkLst>
          <pc:docMk/>
          <pc:sldMk cId="2437532284" sldId="379"/>
        </pc:sldMkLst>
        <pc:spChg chg="mod">
          <ac:chgData name="Glen Jones" userId="e846aaca-4b24-4b13-b0d0-f2308e16b284" providerId="ADAL" clId="{ED47ACC3-9597-4D89-A1DC-43CF280EF274}" dt="2026-04-07T12:20:23.515" v="1989" actId="1076"/>
          <ac:spMkLst>
            <pc:docMk/>
            <pc:sldMk cId="2437532284" sldId="379"/>
            <ac:spMk id="2" creationId="{2923357A-44F8-7E66-68A8-D73CF139DCCC}"/>
          </ac:spMkLst>
        </pc:spChg>
        <pc:spChg chg="add mod">
          <ac:chgData name="Glen Jones" userId="e846aaca-4b24-4b13-b0d0-f2308e16b284" providerId="ADAL" clId="{ED47ACC3-9597-4D89-A1DC-43CF280EF274}" dt="2026-04-13T10:15:18.178" v="4276" actId="20577"/>
          <ac:spMkLst>
            <pc:docMk/>
            <pc:sldMk cId="2437532284" sldId="379"/>
            <ac:spMk id="3" creationId="{B609BDD8-3DBC-85AF-21DD-B25E637F5B5C}"/>
          </ac:spMkLst>
        </pc:spChg>
        <pc:spChg chg="mod">
          <ac:chgData name="Glen Jones" userId="e846aaca-4b24-4b13-b0d0-f2308e16b284" providerId="ADAL" clId="{ED47ACC3-9597-4D89-A1DC-43CF280EF274}" dt="2026-04-13T10:15:07.562" v="4270" actId="1076"/>
          <ac:spMkLst>
            <pc:docMk/>
            <pc:sldMk cId="2437532284" sldId="379"/>
            <ac:spMk id="5" creationId="{C8C7C7CF-A802-8B75-CDD7-7F3F67772B21}"/>
          </ac:spMkLst>
        </pc:spChg>
        <pc:spChg chg="mod">
          <ac:chgData name="Glen Jones" userId="e846aaca-4b24-4b13-b0d0-f2308e16b284" providerId="ADAL" clId="{ED47ACC3-9597-4D89-A1DC-43CF280EF274}" dt="2026-04-13T10:15:07.562" v="4270" actId="1076"/>
          <ac:spMkLst>
            <pc:docMk/>
            <pc:sldMk cId="2437532284" sldId="379"/>
            <ac:spMk id="6" creationId="{53CCCB6D-E630-F7C9-4427-9C315BCEBBDC}"/>
          </ac:spMkLst>
        </pc:spChg>
        <pc:spChg chg="add mod">
          <ac:chgData name="Glen Jones" userId="e846aaca-4b24-4b13-b0d0-f2308e16b284" providerId="ADAL" clId="{ED47ACC3-9597-4D89-A1DC-43CF280EF274}" dt="2026-04-13T10:18:15.692" v="4405" actId="20577"/>
          <ac:spMkLst>
            <pc:docMk/>
            <pc:sldMk cId="2437532284" sldId="379"/>
            <ac:spMk id="7" creationId="{09E57BDA-B731-20C3-F9B6-FF6C013D7250}"/>
          </ac:spMkLst>
        </pc:spChg>
        <pc:spChg chg="mod">
          <ac:chgData name="Glen Jones" userId="e846aaca-4b24-4b13-b0d0-f2308e16b284" providerId="ADAL" clId="{ED47ACC3-9597-4D89-A1DC-43CF280EF274}" dt="2026-04-13T10:15:07.562" v="4270" actId="1076"/>
          <ac:spMkLst>
            <pc:docMk/>
            <pc:sldMk cId="2437532284" sldId="379"/>
            <ac:spMk id="11" creationId="{E01635AF-5BA6-9C1E-A88C-3F72D89D29B1}"/>
          </ac:spMkLst>
        </pc:spChg>
        <pc:spChg chg="add mod">
          <ac:chgData name="Glen Jones" userId="e846aaca-4b24-4b13-b0d0-f2308e16b284" providerId="ADAL" clId="{ED47ACC3-9597-4D89-A1DC-43CF280EF274}" dt="2026-04-13T10:15:20.649" v="4278" actId="20577"/>
          <ac:spMkLst>
            <pc:docMk/>
            <pc:sldMk cId="2437532284" sldId="379"/>
            <ac:spMk id="17" creationId="{F08E220D-A923-243B-D608-4F698D879BD2}"/>
          </ac:spMkLst>
        </pc:spChg>
        <pc:spChg chg="add mod">
          <ac:chgData name="Glen Jones" userId="e846aaca-4b24-4b13-b0d0-f2308e16b284" providerId="ADAL" clId="{ED47ACC3-9597-4D89-A1DC-43CF280EF274}" dt="2026-04-13T10:15:24.489" v="4282" actId="20577"/>
          <ac:spMkLst>
            <pc:docMk/>
            <pc:sldMk cId="2437532284" sldId="379"/>
            <ac:spMk id="18" creationId="{4267A50E-A8D2-35ED-7B90-868ED281B166}"/>
          </ac:spMkLst>
        </pc:spChg>
        <pc:spChg chg="add mod">
          <ac:chgData name="Glen Jones" userId="e846aaca-4b24-4b13-b0d0-f2308e16b284" providerId="ADAL" clId="{ED47ACC3-9597-4D89-A1DC-43CF280EF274}" dt="2026-04-13T10:15:22.387" v="4280" actId="20577"/>
          <ac:spMkLst>
            <pc:docMk/>
            <pc:sldMk cId="2437532284" sldId="379"/>
            <ac:spMk id="19" creationId="{F91C52CD-3A56-9E33-1611-E8607A25706E}"/>
          </ac:spMkLst>
        </pc:spChg>
        <pc:grpChg chg="mod">
          <ac:chgData name="Glen Jones" userId="e846aaca-4b24-4b13-b0d0-f2308e16b284" providerId="ADAL" clId="{ED47ACC3-9597-4D89-A1DC-43CF280EF274}" dt="2026-04-13T10:14:03.388" v="4228" actId="14100"/>
          <ac:grpSpMkLst>
            <pc:docMk/>
            <pc:sldMk cId="2437532284" sldId="379"/>
            <ac:grpSpMk id="15" creationId="{1793359C-BBCE-0292-B1A3-4902FC32A1A9}"/>
          </ac:grpSpMkLst>
        </pc:grpChg>
        <pc:graphicFrameChg chg="mod modGraphic">
          <ac:chgData name="Glen Jones" userId="e846aaca-4b24-4b13-b0d0-f2308e16b284" providerId="ADAL" clId="{ED47ACC3-9597-4D89-A1DC-43CF280EF274}" dt="2026-04-13T10:15:02.489" v="4269" actId="6549"/>
          <ac:graphicFrameMkLst>
            <pc:docMk/>
            <pc:sldMk cId="2437532284" sldId="379"/>
            <ac:graphicFrameMk id="4" creationId="{B969CBC6-6141-0D04-7A5C-A142417460BC}"/>
          </ac:graphicFrameMkLst>
        </pc:graphicFrameChg>
        <pc:picChg chg="add mod ord">
          <ac:chgData name="Glen Jones" userId="e846aaca-4b24-4b13-b0d0-f2308e16b284" providerId="ADAL" clId="{ED47ACC3-9597-4D89-A1DC-43CF280EF274}" dt="2026-04-07T12:03:47.492" v="1541" actId="167"/>
          <ac:picMkLst>
            <pc:docMk/>
            <pc:sldMk cId="2437532284" sldId="379"/>
            <ac:picMk id="10" creationId="{ED8CF6E6-3941-5D25-A1B6-34ADF51D9B01}"/>
          </ac:picMkLst>
        </pc:picChg>
      </pc:sldChg>
      <pc:sldChg chg="modSp">
        <pc:chgData name="Glen Jones" userId="e846aaca-4b24-4b13-b0d0-f2308e16b284" providerId="ADAL" clId="{ED47ACC3-9597-4D89-A1DC-43CF280EF274}" dt="2026-04-07T13:26:53.546" v="2882" actId="166"/>
        <pc:sldMkLst>
          <pc:docMk/>
          <pc:sldMk cId="461087981" sldId="390"/>
        </pc:sldMkLst>
        <pc:spChg chg="mod">
          <ac:chgData name="Glen Jones" userId="e846aaca-4b24-4b13-b0d0-f2308e16b284" providerId="ADAL" clId="{ED47ACC3-9597-4D89-A1DC-43CF280EF274}" dt="2026-04-07T13:26:44.066" v="2881" actId="115"/>
          <ac:spMkLst>
            <pc:docMk/>
            <pc:sldMk cId="461087981" sldId="390"/>
            <ac:spMk id="3" creationId="{44216E9B-A822-3D56-CF7F-CACC9AF5905C}"/>
          </ac:spMkLst>
        </pc:spChg>
        <pc:picChg chg="mod">
          <ac:chgData name="Glen Jones" userId="e846aaca-4b24-4b13-b0d0-f2308e16b284" providerId="ADAL" clId="{ED47ACC3-9597-4D89-A1DC-43CF280EF274}" dt="2026-04-07T13:26:53.546" v="2882" actId="166"/>
          <ac:picMkLst>
            <pc:docMk/>
            <pc:sldMk cId="461087981" sldId="390"/>
            <ac:picMk id="10" creationId="{D54D3FF8-31FE-8CAE-B56F-CE723BA05605}"/>
          </ac:picMkLst>
        </pc:picChg>
      </pc:sldChg>
      <pc:sldChg chg="modSp mod">
        <pc:chgData name="Glen Jones" userId="e846aaca-4b24-4b13-b0d0-f2308e16b284" providerId="ADAL" clId="{ED47ACC3-9597-4D89-A1DC-43CF280EF274}" dt="2026-04-13T10:10:57.769" v="4085" actId="20577"/>
        <pc:sldMkLst>
          <pc:docMk/>
          <pc:sldMk cId="2020816717" sldId="391"/>
        </pc:sldMkLst>
        <pc:spChg chg="mod">
          <ac:chgData name="Glen Jones" userId="e846aaca-4b24-4b13-b0d0-f2308e16b284" providerId="ADAL" clId="{ED47ACC3-9597-4D89-A1DC-43CF280EF274}" dt="2026-04-13T10:10:57.769" v="4085" actId="20577"/>
          <ac:spMkLst>
            <pc:docMk/>
            <pc:sldMk cId="2020816717" sldId="391"/>
            <ac:spMk id="3" creationId="{27DF0E41-B3AD-D337-3837-BA49548976F3}"/>
          </ac:spMkLst>
        </pc:spChg>
      </pc:sldChg>
      <pc:sldChg chg="addSp delSp modSp mod">
        <pc:chgData name="Glen Jones" userId="e846aaca-4b24-4b13-b0d0-f2308e16b284" providerId="ADAL" clId="{ED47ACC3-9597-4D89-A1DC-43CF280EF274}" dt="2026-04-13T10:11:09.709" v="4095" actId="1076"/>
        <pc:sldMkLst>
          <pc:docMk/>
          <pc:sldMk cId="3164751301" sldId="395"/>
        </pc:sldMkLst>
        <pc:spChg chg="mod">
          <ac:chgData name="Glen Jones" userId="e846aaca-4b24-4b13-b0d0-f2308e16b284" providerId="ADAL" clId="{ED47ACC3-9597-4D89-A1DC-43CF280EF274}" dt="2026-04-13T10:11:06.158" v="4094" actId="6549"/>
          <ac:spMkLst>
            <pc:docMk/>
            <pc:sldMk cId="3164751301" sldId="395"/>
            <ac:spMk id="3" creationId="{D9B2D5CE-E9E3-163B-1D0C-265D543A2975}"/>
          </ac:spMkLst>
        </pc:spChg>
        <pc:spChg chg="add mod">
          <ac:chgData name="Glen Jones" userId="e846aaca-4b24-4b13-b0d0-f2308e16b284" providerId="ADAL" clId="{ED47ACC3-9597-4D89-A1DC-43CF280EF274}" dt="2026-04-13T10:11:09.709" v="4095" actId="1076"/>
          <ac:spMkLst>
            <pc:docMk/>
            <pc:sldMk cId="3164751301" sldId="395"/>
            <ac:spMk id="7" creationId="{E6B368C3-8AEE-689A-159D-27C1541FB9A6}"/>
          </ac:spMkLst>
        </pc:spChg>
      </pc:sldChg>
      <pc:sldChg chg="delSp modSp mod delAnim">
        <pc:chgData name="Glen Jones" userId="e846aaca-4b24-4b13-b0d0-f2308e16b284" providerId="ADAL" clId="{ED47ACC3-9597-4D89-A1DC-43CF280EF274}" dt="2026-04-13T10:18:40.759" v="4409" actId="20577"/>
        <pc:sldMkLst>
          <pc:docMk/>
          <pc:sldMk cId="2727212801" sldId="396"/>
        </pc:sldMkLst>
        <pc:spChg chg="mod">
          <ac:chgData name="Glen Jones" userId="e846aaca-4b24-4b13-b0d0-f2308e16b284" providerId="ADAL" clId="{ED47ACC3-9597-4D89-A1DC-43CF280EF274}" dt="2026-04-13T10:18:40.759" v="4409" actId="20577"/>
          <ac:spMkLst>
            <pc:docMk/>
            <pc:sldMk cId="2727212801" sldId="396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4-13T10:12:26.908" v="4175" actId="20577"/>
          <ac:spMkLst>
            <pc:docMk/>
            <pc:sldMk cId="2727212801" sldId="396"/>
            <ac:spMk id="7" creationId="{4FE5A2BB-1BDB-218F-3662-EDCA7E0D1EB7}"/>
          </ac:spMkLst>
        </pc:spChg>
        <pc:spChg chg="mod">
          <ac:chgData name="Glen Jones" userId="e846aaca-4b24-4b13-b0d0-f2308e16b284" providerId="ADAL" clId="{ED47ACC3-9597-4D89-A1DC-43CF280EF274}" dt="2026-04-13T10:12:11.727" v="4152" actId="1076"/>
          <ac:spMkLst>
            <pc:docMk/>
            <pc:sldMk cId="2727212801" sldId="396"/>
            <ac:spMk id="15" creationId="{7F3F0819-DF58-5426-823E-8F081EA3DBE7}"/>
          </ac:spMkLst>
        </pc:spChg>
        <pc:spChg chg="mod">
          <ac:chgData name="Glen Jones" userId="e846aaca-4b24-4b13-b0d0-f2308e16b284" providerId="ADAL" clId="{ED47ACC3-9597-4D89-A1DC-43CF280EF274}" dt="2026-04-13T10:12:11.727" v="4152" actId="1076"/>
          <ac:spMkLst>
            <pc:docMk/>
            <pc:sldMk cId="2727212801" sldId="396"/>
            <ac:spMk id="16" creationId="{0A756EA7-14AA-BE42-52E6-89E1B737D8CD}"/>
          </ac:spMkLst>
        </pc:spChg>
        <pc:spChg chg="mod">
          <ac:chgData name="Glen Jones" userId="e846aaca-4b24-4b13-b0d0-f2308e16b284" providerId="ADAL" clId="{ED47ACC3-9597-4D89-A1DC-43CF280EF274}" dt="2026-04-13T10:12:11.727" v="4152" actId="1076"/>
          <ac:spMkLst>
            <pc:docMk/>
            <pc:sldMk cId="2727212801" sldId="396"/>
            <ac:spMk id="17" creationId="{638E68CE-69BC-73BA-5C8A-E1EC8E3F7CD6}"/>
          </ac:spMkLst>
        </pc:spChg>
        <pc:spChg chg="mod">
          <ac:chgData name="Glen Jones" userId="e846aaca-4b24-4b13-b0d0-f2308e16b284" providerId="ADAL" clId="{ED47ACC3-9597-4D89-A1DC-43CF280EF274}" dt="2026-04-13T10:12:11.727" v="4152" actId="1076"/>
          <ac:spMkLst>
            <pc:docMk/>
            <pc:sldMk cId="2727212801" sldId="396"/>
            <ac:spMk id="18" creationId="{E5E7111F-4B2A-97EE-8CCC-26F05F8EC624}"/>
          </ac:spMkLst>
        </pc:spChg>
        <pc:spChg chg="mod">
          <ac:chgData name="Glen Jones" userId="e846aaca-4b24-4b13-b0d0-f2308e16b284" providerId="ADAL" clId="{ED47ACC3-9597-4D89-A1DC-43CF280EF274}" dt="2026-04-13T10:12:11.727" v="4152" actId="1076"/>
          <ac:spMkLst>
            <pc:docMk/>
            <pc:sldMk cId="2727212801" sldId="396"/>
            <ac:spMk id="20" creationId="{A1D032DE-F1CA-CC8C-6001-D0589DAA0DA3}"/>
          </ac:spMkLst>
        </pc:spChg>
        <pc:spChg chg="mod">
          <ac:chgData name="Glen Jones" userId="e846aaca-4b24-4b13-b0d0-f2308e16b284" providerId="ADAL" clId="{ED47ACC3-9597-4D89-A1DC-43CF280EF274}" dt="2026-04-13T09:18:35.957" v="3173" actId="27636"/>
          <ac:spMkLst>
            <pc:docMk/>
            <pc:sldMk cId="2727212801" sldId="396"/>
            <ac:spMk id="24" creationId="{8CCF048E-5730-BAC0-D998-8F7C34C1E340}"/>
          </ac:spMkLst>
        </pc:spChg>
        <pc:spChg chg="mod">
          <ac:chgData name="Glen Jones" userId="e846aaca-4b24-4b13-b0d0-f2308e16b284" providerId="ADAL" clId="{ED47ACC3-9597-4D89-A1DC-43CF280EF274}" dt="2026-04-13T10:12:33.928" v="4187" actId="20577"/>
          <ac:spMkLst>
            <pc:docMk/>
            <pc:sldMk cId="2727212801" sldId="396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4-13T10:12:30.609" v="4181" actId="20577"/>
          <ac:spMkLst>
            <pc:docMk/>
            <pc:sldMk cId="2727212801" sldId="396"/>
            <ac:spMk id="26" creationId="{14D4E31E-91D6-251C-7D61-F85D608E6137}"/>
          </ac:spMkLst>
        </pc:spChg>
      </pc:sldChg>
      <pc:sldChg chg="addSp delSp modSp mod addAnim delAnim modAnim">
        <pc:chgData name="Glen Jones" userId="e846aaca-4b24-4b13-b0d0-f2308e16b284" providerId="ADAL" clId="{ED47ACC3-9597-4D89-A1DC-43CF280EF274}" dt="2026-04-13T10:16:14.369" v="4350" actId="20577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4-13T10:15:56.298" v="4292" actId="20577"/>
          <ac:spMkLst>
            <pc:docMk/>
            <pc:sldMk cId="3097529653" sldId="397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4-13T10:15:58.219" v="4294" actId="20577"/>
          <ac:spMkLst>
            <pc:docMk/>
            <pc:sldMk cId="3097529653" sldId="397"/>
            <ac:spMk id="3" creationId="{22D391A8-8D20-ACBE-C16C-C1765106E26D}"/>
          </ac:spMkLst>
        </pc:spChg>
        <pc:spChg chg="add mod">
          <ac:chgData name="Glen Jones" userId="e846aaca-4b24-4b13-b0d0-f2308e16b284" providerId="ADAL" clId="{ED47ACC3-9597-4D89-A1DC-43CF280EF274}" dt="2026-04-13T09:19:11.987" v="3186" actId="27636"/>
          <ac:spMkLst>
            <pc:docMk/>
            <pc:sldMk cId="3097529653" sldId="397"/>
            <ac:spMk id="4" creationId="{5A7209B2-26DE-3A2C-F1D2-2F89E0CC3960}"/>
          </ac:spMkLst>
        </pc:spChg>
        <pc:spChg chg="mod">
          <ac:chgData name="Glen Jones" userId="e846aaca-4b24-4b13-b0d0-f2308e16b284" providerId="ADAL" clId="{ED47ACC3-9597-4D89-A1DC-43CF280EF274}" dt="2026-04-13T10:13:01.534" v="4199" actId="20577"/>
          <ac:spMkLst>
            <pc:docMk/>
            <pc:sldMk cId="3097529653" sldId="397"/>
            <ac:spMk id="5" creationId="{CC92DC37-4387-2EE3-368E-8E34EDFDC88A}"/>
          </ac:spMkLst>
        </pc:spChg>
        <pc:spChg chg="add mod">
          <ac:chgData name="Glen Jones" userId="e846aaca-4b24-4b13-b0d0-f2308e16b284" providerId="ADAL" clId="{ED47ACC3-9597-4D89-A1DC-43CF280EF274}" dt="2026-04-13T10:12:58.382" v="4193"/>
          <ac:spMkLst>
            <pc:docMk/>
            <pc:sldMk cId="3097529653" sldId="397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4-01T10:57:29.266" v="277" actId="1076"/>
          <ac:spMkLst>
            <pc:docMk/>
            <pc:sldMk cId="3097529653" sldId="397"/>
            <ac:spMk id="8" creationId="{426C8FFD-2666-E50A-1E83-B8C13B58B8DD}"/>
          </ac:spMkLst>
        </pc:spChg>
        <pc:spChg chg="add mod">
          <ac:chgData name="Glen Jones" userId="e846aaca-4b24-4b13-b0d0-f2308e16b284" providerId="ADAL" clId="{ED47ACC3-9597-4D89-A1DC-43CF280EF274}" dt="2026-04-13T10:12:40.205" v="4188"/>
          <ac:spMkLst>
            <pc:docMk/>
            <pc:sldMk cId="3097529653" sldId="397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4-01T10:57:29.266" v="277" actId="1076"/>
          <ac:spMkLst>
            <pc:docMk/>
            <pc:sldMk cId="3097529653" sldId="397"/>
            <ac:spMk id="10" creationId="{4C6B8A56-F2F5-536E-A19E-FF79AE261A47}"/>
          </ac:spMkLst>
        </pc:spChg>
        <pc:spChg chg="mod">
          <ac:chgData name="Glen Jones" userId="e846aaca-4b24-4b13-b0d0-f2308e16b284" providerId="ADAL" clId="{ED47ACC3-9597-4D89-A1DC-43CF280EF274}" dt="2026-04-13T10:16:05.069" v="4325" actId="20577"/>
          <ac:spMkLst>
            <pc:docMk/>
            <pc:sldMk cId="3097529653" sldId="397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4-13T10:16:02.729" v="4321" actId="20577"/>
          <ac:spMkLst>
            <pc:docMk/>
            <pc:sldMk cId="3097529653" sldId="397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4-13T10:16:14.369" v="4350" actId="20577"/>
          <ac:spMkLst>
            <pc:docMk/>
            <pc:sldMk cId="3097529653" sldId="397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4-13T10:12:45.537" v="4189"/>
          <ac:spMkLst>
            <pc:docMk/>
            <pc:sldMk cId="3097529653" sldId="397"/>
            <ac:spMk id="38" creationId="{FDA92233-768C-63A8-4D41-A4A38840E4F7}"/>
          </ac:spMkLst>
        </pc:spChg>
      </pc:sldChg>
      <pc:sldChg chg="addSp delSp modSp mod addAnim delAnim modAnim">
        <pc:chgData name="Glen Jones" userId="e846aaca-4b24-4b13-b0d0-f2308e16b284" providerId="ADAL" clId="{ED47ACC3-9597-4D89-A1DC-43CF280EF274}" dt="2026-04-13T10:17:00.030" v="4399"/>
        <pc:sldMkLst>
          <pc:docMk/>
          <pc:sldMk cId="3699503232" sldId="398"/>
        </pc:sldMkLst>
        <pc:spChg chg="add mod">
          <ac:chgData name="Glen Jones" userId="e846aaca-4b24-4b13-b0d0-f2308e16b284" providerId="ADAL" clId="{ED47ACC3-9597-4D89-A1DC-43CF280EF274}" dt="2026-04-13T09:19:15.255" v="3188" actId="27636"/>
          <ac:spMkLst>
            <pc:docMk/>
            <pc:sldMk cId="3699503232" sldId="398"/>
            <ac:spMk id="5" creationId="{DF55E263-0355-5000-1ED7-8306B68172CD}"/>
          </ac:spMkLst>
        </pc:spChg>
        <pc:spChg chg="add mod">
          <ac:chgData name="Glen Jones" userId="e846aaca-4b24-4b13-b0d0-f2308e16b284" providerId="ADAL" clId="{ED47ACC3-9597-4D89-A1DC-43CF280EF274}" dt="2026-04-13T10:13:05.029" v="4201"/>
          <ac:spMkLst>
            <pc:docMk/>
            <pc:sldMk cId="3699503232" sldId="398"/>
            <ac:spMk id="7" creationId="{E8630251-6F9E-A58C-EA8F-F0BEDAD9939D}"/>
          </ac:spMkLst>
        </pc:spChg>
        <pc:spChg chg="add mod">
          <ac:chgData name="Glen Jones" userId="e846aaca-4b24-4b13-b0d0-f2308e16b284" providerId="ADAL" clId="{ED47ACC3-9597-4D89-A1DC-43CF280EF274}" dt="2026-04-13T10:16:26.599" v="4353" actId="1076"/>
          <ac:spMkLst>
            <pc:docMk/>
            <pc:sldMk cId="3699503232" sldId="398"/>
            <ac:spMk id="9" creationId="{116A372A-B146-8A51-91D1-05DFAFC33528}"/>
          </ac:spMkLst>
        </pc:spChg>
        <pc:spChg chg="mod">
          <ac:chgData name="Glen Jones" userId="e846aaca-4b24-4b13-b0d0-f2308e16b284" providerId="ADAL" clId="{ED47ACC3-9597-4D89-A1DC-43CF280EF274}" dt="2026-04-01T13:10:44.795" v="976" actId="1076"/>
          <ac:spMkLst>
            <pc:docMk/>
            <pc:sldMk cId="3699503232" sldId="398"/>
            <ac:spMk id="10" creationId="{22413FC1-02FF-93F6-58D4-498AEDD75A56}"/>
          </ac:spMkLst>
        </pc:spChg>
        <pc:spChg chg="add mod">
          <ac:chgData name="Glen Jones" userId="e846aaca-4b24-4b13-b0d0-f2308e16b284" providerId="ADAL" clId="{ED47ACC3-9597-4D89-A1DC-43CF280EF274}" dt="2026-04-13T10:16:28.727" v="4355" actId="20577"/>
          <ac:spMkLst>
            <pc:docMk/>
            <pc:sldMk cId="3699503232" sldId="398"/>
            <ac:spMk id="11" creationId="{111D445C-9D3A-5B62-EFB3-507B9742E1C3}"/>
          </ac:spMkLst>
        </pc:spChg>
        <pc:spChg chg="add mod">
          <ac:chgData name="Glen Jones" userId="e846aaca-4b24-4b13-b0d0-f2308e16b284" providerId="ADAL" clId="{ED47ACC3-9597-4D89-A1DC-43CF280EF274}" dt="2026-04-13T10:16:26.599" v="4353" actId="1076"/>
          <ac:spMkLst>
            <pc:docMk/>
            <pc:sldMk cId="3699503232" sldId="398"/>
            <ac:spMk id="13" creationId="{2DFF3D90-5901-84ED-E4AA-29FB721B9606}"/>
          </ac:spMkLst>
        </pc:spChg>
        <pc:spChg chg="add mod">
          <ac:chgData name="Glen Jones" userId="e846aaca-4b24-4b13-b0d0-f2308e16b284" providerId="ADAL" clId="{ED47ACC3-9597-4D89-A1DC-43CF280EF274}" dt="2026-04-13T10:12:49.147" v="4191"/>
          <ac:spMkLst>
            <pc:docMk/>
            <pc:sldMk cId="3699503232" sldId="398"/>
            <ac:spMk id="14" creationId="{EB273BA2-962B-F4A8-E84A-EE99BCB3050A}"/>
          </ac:spMkLst>
        </pc:spChg>
        <pc:spChg chg="add mod">
          <ac:chgData name="Glen Jones" userId="e846aaca-4b24-4b13-b0d0-f2308e16b284" providerId="ADAL" clId="{ED47ACC3-9597-4D89-A1DC-43CF280EF274}" dt="2026-04-13T10:16:26.599" v="4353" actId="1076"/>
          <ac:spMkLst>
            <pc:docMk/>
            <pc:sldMk cId="3699503232" sldId="398"/>
            <ac:spMk id="15" creationId="{384543C6-4F7B-B539-88B0-203CEC8A83D9}"/>
          </ac:spMkLst>
        </pc:spChg>
        <pc:spChg chg="add mod">
          <ac:chgData name="Glen Jones" userId="e846aaca-4b24-4b13-b0d0-f2308e16b284" providerId="ADAL" clId="{ED47ACC3-9597-4D89-A1DC-43CF280EF274}" dt="2026-04-13T10:16:33.331" v="4375" actId="20577"/>
          <ac:spMkLst>
            <pc:docMk/>
            <pc:sldMk cId="3699503232" sldId="398"/>
            <ac:spMk id="16" creationId="{CC2D9DFA-1499-272E-B759-078C53699022}"/>
          </ac:spMkLst>
        </pc:spChg>
        <pc:spChg chg="mod">
          <ac:chgData name="Glen Jones" userId="e846aaca-4b24-4b13-b0d0-f2308e16b284" providerId="ADAL" clId="{ED47ACC3-9597-4D89-A1DC-43CF280EF274}" dt="2026-04-13T10:13:04.018" v="4200"/>
          <ac:spMkLst>
            <pc:docMk/>
            <pc:sldMk cId="3699503232" sldId="398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4-13T10:16:44.567" v="4396" actId="20577"/>
          <ac:spMkLst>
            <pc:docMk/>
            <pc:sldMk cId="3699503232" sldId="398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4-13T10:13:06.377" v="4202"/>
          <ac:spMkLst>
            <pc:docMk/>
            <pc:sldMk cId="3699503232" sldId="398"/>
            <ac:spMk id="36" creationId="{3D0306C4-03B9-3CC8-640D-32448B6AA274}"/>
          </ac:spMkLst>
        </pc:spChg>
      </pc:sldChg>
      <pc:sldChg chg="addSp delSp modSp mod addAnim delAnim modAnim">
        <pc:chgData name="Glen Jones" userId="e846aaca-4b24-4b13-b0d0-f2308e16b284" providerId="ADAL" clId="{ED47ACC3-9597-4D89-A1DC-43CF280EF274}" dt="2026-04-13T10:13:09.398" v="4204"/>
        <pc:sldMkLst>
          <pc:docMk/>
          <pc:sldMk cId="2033382739" sldId="399"/>
        </pc:sldMkLst>
        <pc:spChg chg="mod">
          <ac:chgData name="Glen Jones" userId="e846aaca-4b24-4b13-b0d0-f2308e16b284" providerId="ADAL" clId="{ED47ACC3-9597-4D89-A1DC-43CF280EF274}" dt="2026-04-13T09:21:28.919" v="3324" actId="20577"/>
          <ac:spMkLst>
            <pc:docMk/>
            <pc:sldMk cId="2033382739" sldId="399"/>
            <ac:spMk id="2" creationId="{FB010902-3E5A-D7D7-2F2E-5E240E08151A}"/>
          </ac:spMkLst>
        </pc:spChg>
        <pc:spChg chg="mod">
          <ac:chgData name="Glen Jones" userId="e846aaca-4b24-4b13-b0d0-f2308e16b284" providerId="ADAL" clId="{ED47ACC3-9597-4D89-A1DC-43CF280EF274}" dt="2026-04-13T09:21:45.872" v="3333" actId="1076"/>
          <ac:spMkLst>
            <pc:docMk/>
            <pc:sldMk cId="2033382739" sldId="399"/>
            <ac:spMk id="3" creationId="{CB6CC7DE-FF8A-056D-0031-CA85450DE62A}"/>
          </ac:spMkLst>
        </pc:spChg>
        <pc:spChg chg="add mod">
          <ac:chgData name="Glen Jones" userId="e846aaca-4b24-4b13-b0d0-f2308e16b284" providerId="ADAL" clId="{ED47ACC3-9597-4D89-A1DC-43CF280EF274}" dt="2026-04-13T09:21:53.488" v="3336" actId="20577"/>
          <ac:spMkLst>
            <pc:docMk/>
            <pc:sldMk cId="2033382739" sldId="399"/>
            <ac:spMk id="4" creationId="{1754EA4D-85B1-1489-3180-E1CC399C2780}"/>
          </ac:spMkLst>
        </pc:spChg>
        <pc:spChg chg="add mod">
          <ac:chgData name="Glen Jones" userId="e846aaca-4b24-4b13-b0d0-f2308e16b284" providerId="ADAL" clId="{ED47ACC3-9597-4D89-A1DC-43CF280EF274}" dt="2026-04-13T09:19:17.152" v="3190" actId="27636"/>
          <ac:spMkLst>
            <pc:docMk/>
            <pc:sldMk cId="2033382739" sldId="399"/>
            <ac:spMk id="5" creationId="{0537A08A-A185-89AB-2A9D-99140A082DB5}"/>
          </ac:spMkLst>
        </pc:spChg>
        <pc:spChg chg="add mod">
          <ac:chgData name="Glen Jones" userId="e846aaca-4b24-4b13-b0d0-f2308e16b284" providerId="ADAL" clId="{ED47ACC3-9597-4D89-A1DC-43CF280EF274}" dt="2026-04-13T10:13:09.398" v="4204"/>
          <ac:spMkLst>
            <pc:docMk/>
            <pc:sldMk cId="2033382739" sldId="399"/>
            <ac:spMk id="7" creationId="{EC7D2252-2558-8947-252B-704EA0037EC0}"/>
          </ac:spMkLst>
        </pc:spChg>
        <pc:spChg chg="add mod">
          <ac:chgData name="Glen Jones" userId="e846aaca-4b24-4b13-b0d0-f2308e16b284" providerId="ADAL" clId="{ED47ACC3-9597-4D89-A1DC-43CF280EF274}" dt="2026-04-13T09:21:58.618" v="3361" actId="6549"/>
          <ac:spMkLst>
            <pc:docMk/>
            <pc:sldMk cId="2033382739" sldId="399"/>
            <ac:spMk id="9" creationId="{1DAD3B3A-0C63-B56B-FAFC-6FCD0F23E797}"/>
          </ac:spMkLst>
        </pc:spChg>
        <pc:spChg chg="add mod">
          <ac:chgData name="Glen Jones" userId="e846aaca-4b24-4b13-b0d0-f2308e16b284" providerId="ADAL" clId="{ED47ACC3-9597-4D89-A1DC-43CF280EF274}" dt="2026-04-13T09:21:51.653" v="3334" actId="1076"/>
          <ac:spMkLst>
            <pc:docMk/>
            <pc:sldMk cId="2033382739" sldId="399"/>
            <ac:spMk id="11" creationId="{BCE38416-D7D9-E932-264A-4433D4AF6C9B}"/>
          </ac:spMkLst>
        </pc:spChg>
        <pc:spChg chg="mod">
          <ac:chgData name="Glen Jones" userId="e846aaca-4b24-4b13-b0d0-f2308e16b284" providerId="ADAL" clId="{ED47ACC3-9597-4D89-A1DC-43CF280EF274}" dt="2026-04-13T09:22:26.238" v="3384" actId="207"/>
          <ac:spMkLst>
            <pc:docMk/>
            <pc:sldMk cId="2033382739" sldId="399"/>
            <ac:spMk id="12" creationId="{77E1974B-98E0-023A-E49E-4CD2D861D7B8}"/>
          </ac:spMkLst>
        </pc:spChg>
        <pc:spChg chg="add mod">
          <ac:chgData name="Glen Jones" userId="e846aaca-4b24-4b13-b0d0-f2308e16b284" providerId="ADAL" clId="{ED47ACC3-9597-4D89-A1DC-43CF280EF274}" dt="2026-04-13T09:22:16.909" v="3376" actId="207"/>
          <ac:spMkLst>
            <pc:docMk/>
            <pc:sldMk cId="2033382739" sldId="399"/>
            <ac:spMk id="13" creationId="{3391835A-39A6-CF26-A5A6-578BE73E0DF5}"/>
          </ac:spMkLst>
        </pc:spChg>
        <pc:spChg chg="add mod">
          <ac:chgData name="Glen Jones" userId="e846aaca-4b24-4b13-b0d0-f2308e16b284" providerId="ADAL" clId="{ED47ACC3-9597-4D89-A1DC-43CF280EF274}" dt="2026-04-13T10:12:50.298" v="4192"/>
          <ac:spMkLst>
            <pc:docMk/>
            <pc:sldMk cId="2033382739" sldId="399"/>
            <ac:spMk id="14" creationId="{83355DBA-5954-7CED-FFBA-15639E410473}"/>
          </ac:spMkLst>
        </pc:spChg>
        <pc:spChg chg="mod">
          <ac:chgData name="Glen Jones" userId="e846aaca-4b24-4b13-b0d0-f2308e16b284" providerId="ADAL" clId="{ED47ACC3-9597-4D89-A1DC-43CF280EF274}" dt="2026-04-13T09:19:35.649" v="3194"/>
          <ac:spMkLst>
            <pc:docMk/>
            <pc:sldMk cId="2033382739" sldId="399"/>
            <ac:spMk id="23" creationId="{2F52EE8D-4794-CBEC-DFE4-A951037C27A4}"/>
          </ac:spMkLst>
        </pc:spChg>
        <pc:spChg chg="mod">
          <ac:chgData name="Glen Jones" userId="e846aaca-4b24-4b13-b0d0-f2308e16b284" providerId="ADAL" clId="{ED47ACC3-9597-4D89-A1DC-43CF280EF274}" dt="2026-04-13T09:23:17.957" v="3430" actId="20577"/>
          <ac:spMkLst>
            <pc:docMk/>
            <pc:sldMk cId="2033382739" sldId="399"/>
            <ac:spMk id="28" creationId="{875C64D8-D7D2-CB65-7011-B3351E1905B6}"/>
          </ac:spMkLst>
        </pc:spChg>
        <pc:spChg chg="mod">
          <ac:chgData name="Glen Jones" userId="e846aaca-4b24-4b13-b0d0-f2308e16b284" providerId="ADAL" clId="{ED47ACC3-9597-4D89-A1DC-43CF280EF274}" dt="2026-04-13T09:19:18.859" v="3191"/>
          <ac:spMkLst>
            <pc:docMk/>
            <pc:sldMk cId="2033382739" sldId="399"/>
            <ac:spMk id="29" creationId="{148CF7D2-147E-521C-5C01-881731B4F533}"/>
          </ac:spMkLst>
        </pc:spChg>
      </pc:sldChg>
      <pc:sldChg chg="addSp delSp modSp mod addAnim delAnim">
        <pc:chgData name="Glen Jones" userId="e846aaca-4b24-4b13-b0d0-f2308e16b284" providerId="ADAL" clId="{ED47ACC3-9597-4D89-A1DC-43CF280EF274}" dt="2026-04-13T10:11:54.411" v="4138" actId="20577"/>
        <pc:sldMkLst>
          <pc:docMk/>
          <pc:sldMk cId="1240391545" sldId="401"/>
        </pc:sldMkLst>
        <pc:spChg chg="mod">
          <ac:chgData name="Glen Jones" userId="e846aaca-4b24-4b13-b0d0-f2308e16b284" providerId="ADAL" clId="{ED47ACC3-9597-4D89-A1DC-43CF280EF274}" dt="2026-04-13T10:11:54.411" v="4138" actId="20577"/>
          <ac:spMkLst>
            <pc:docMk/>
            <pc:sldMk cId="1240391545" sldId="401"/>
            <ac:spMk id="2" creationId="{1601E5D4-52FB-D6BA-DCAA-311BF4DC1146}"/>
          </ac:spMkLst>
        </pc:spChg>
        <pc:spChg chg="mod topLvl">
          <ac:chgData name="Glen Jones" userId="e846aaca-4b24-4b13-b0d0-f2308e16b284" providerId="ADAL" clId="{ED47ACC3-9597-4D89-A1DC-43CF280EF274}" dt="2026-04-13T10:11:36.569" v="4115" actId="20577"/>
          <ac:spMkLst>
            <pc:docMk/>
            <pc:sldMk cId="1240391545" sldId="401"/>
            <ac:spMk id="3" creationId="{E808B84C-6446-93FB-FBEA-FC1A6A1617DB}"/>
          </ac:spMkLst>
        </pc:spChg>
        <pc:spChg chg="add mod">
          <ac:chgData name="Glen Jones" userId="e846aaca-4b24-4b13-b0d0-f2308e16b284" providerId="ADAL" clId="{ED47ACC3-9597-4D89-A1DC-43CF280EF274}" dt="2026-04-13T10:11:42.188" v="4117" actId="1076"/>
          <ac:spMkLst>
            <pc:docMk/>
            <pc:sldMk cId="1240391545" sldId="401"/>
            <ac:spMk id="13" creationId="{806692D7-BD30-6958-BD14-5197ED4AEA5B}"/>
          </ac:spMkLst>
        </pc:spChg>
        <pc:spChg chg="mod">
          <ac:chgData name="Glen Jones" userId="e846aaca-4b24-4b13-b0d0-f2308e16b284" providerId="ADAL" clId="{ED47ACC3-9597-4D89-A1DC-43CF280EF274}" dt="2026-04-13T10:11:43.774" v="4121" actId="20577"/>
          <ac:spMkLst>
            <pc:docMk/>
            <pc:sldMk cId="1240391545" sldId="401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4-13T10:11:49.698" v="4130" actId="20577"/>
          <ac:spMkLst>
            <pc:docMk/>
            <pc:sldMk cId="1240391545" sldId="401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4-13T10:11:52.209" v="4134" actId="20577"/>
          <ac:spMkLst>
            <pc:docMk/>
            <pc:sldMk cId="1240391545" sldId="401"/>
            <ac:spMk id="21" creationId="{3B634666-9D39-0F1A-60E0-6EF817E84E2B}"/>
          </ac:spMkLst>
        </pc:spChg>
        <pc:cxnChg chg="add mod">
          <ac:chgData name="Glen Jones" userId="e846aaca-4b24-4b13-b0d0-f2308e16b284" providerId="ADAL" clId="{ED47ACC3-9597-4D89-A1DC-43CF280EF274}" dt="2026-04-13T10:11:40.109" v="4116" actId="1076"/>
          <ac:cxnSpMkLst>
            <pc:docMk/>
            <pc:sldMk cId="1240391545" sldId="401"/>
            <ac:cxnSpMk id="9" creationId="{1E1ABF81-627D-289A-C24D-D82CE8A3F0A7}"/>
          </ac:cxnSpMkLst>
        </pc:cxnChg>
      </pc:sldChg>
      <pc:sldChg chg="addSp delSp modSp mod">
        <pc:chgData name="Glen Jones" userId="e846aaca-4b24-4b13-b0d0-f2308e16b284" providerId="ADAL" clId="{ED47ACC3-9597-4D89-A1DC-43CF280EF274}" dt="2026-04-13T10:11:27.968" v="4108" actId="1076"/>
        <pc:sldMkLst>
          <pc:docMk/>
          <pc:sldMk cId="3745795335" sldId="402"/>
        </pc:sldMkLst>
        <pc:spChg chg="mod">
          <ac:chgData name="Glen Jones" userId="e846aaca-4b24-4b13-b0d0-f2308e16b284" providerId="ADAL" clId="{ED47ACC3-9597-4D89-A1DC-43CF280EF274}" dt="2026-04-13T10:11:15.223" v="4103" actId="20577"/>
          <ac:spMkLst>
            <pc:docMk/>
            <pc:sldMk cId="3745795335" sldId="402"/>
            <ac:spMk id="3" creationId="{BD823BAC-83C4-FAB7-3304-E43EF3C34205}"/>
          </ac:spMkLst>
        </pc:spChg>
        <pc:spChg chg="add mod">
          <ac:chgData name="Glen Jones" userId="e846aaca-4b24-4b13-b0d0-f2308e16b284" providerId="ADAL" clId="{ED47ACC3-9597-4D89-A1DC-43CF280EF274}" dt="2026-04-13T10:11:18.288" v="4105"/>
          <ac:spMkLst>
            <pc:docMk/>
            <pc:sldMk cId="3745795335" sldId="402"/>
            <ac:spMk id="7" creationId="{6DCAA367-1450-0F92-8E38-3C2BEFA47C4B}"/>
          </ac:spMkLst>
        </pc:spChg>
        <pc:cxnChg chg="add mod">
          <ac:chgData name="Glen Jones" userId="e846aaca-4b24-4b13-b0d0-f2308e16b284" providerId="ADAL" clId="{ED47ACC3-9597-4D89-A1DC-43CF280EF274}" dt="2026-04-13T10:11:27.968" v="4108" actId="1076"/>
          <ac:cxnSpMkLst>
            <pc:docMk/>
            <pc:sldMk cId="3745795335" sldId="402"/>
            <ac:cxnSpMk id="11" creationId="{CDEAC472-0CBC-4E38-838B-5E3FD1CD609F}"/>
          </ac:cxnSpMkLst>
        </pc:cxnChg>
      </pc:sldChg>
      <pc:sldChg chg="addSp delSp modSp add mod">
        <pc:chgData name="Glen Jones" userId="e846aaca-4b24-4b13-b0d0-f2308e16b284" providerId="ADAL" clId="{ED47ACC3-9597-4D89-A1DC-43CF280EF274}" dt="2026-04-13T09:54:27.259" v="3728" actId="108"/>
        <pc:sldMkLst>
          <pc:docMk/>
          <pc:sldMk cId="2076502616" sldId="405"/>
        </pc:sldMkLst>
        <pc:spChg chg="mod">
          <ac:chgData name="Glen Jones" userId="e846aaca-4b24-4b13-b0d0-f2308e16b284" providerId="ADAL" clId="{ED47ACC3-9597-4D89-A1DC-43CF280EF274}" dt="2026-04-13T09:54:19.802" v="3724" actId="14100"/>
          <ac:spMkLst>
            <pc:docMk/>
            <pc:sldMk cId="2076502616" sldId="405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4-13T09:54:27.259" v="3728" actId="108"/>
          <ac:spMkLst>
            <pc:docMk/>
            <pc:sldMk cId="2076502616" sldId="405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4-13T09:53:39.459" v="3704"/>
          <ac:spMkLst>
            <pc:docMk/>
            <pc:sldMk cId="2076502616" sldId="405"/>
            <ac:spMk id="5" creationId="{2A425721-9E2A-0CA6-41AA-D7F3A00FA5A0}"/>
          </ac:spMkLst>
        </pc:spChg>
      </pc:sldChg>
      <pc:sldChg chg="addSp delSp modSp add mod">
        <pc:chgData name="Glen Jones" userId="e846aaca-4b24-4b13-b0d0-f2308e16b284" providerId="ADAL" clId="{ED47ACC3-9597-4D89-A1DC-43CF280EF274}" dt="2026-04-13T10:18:02.577" v="4403" actId="20577"/>
        <pc:sldMkLst>
          <pc:docMk/>
          <pc:sldMk cId="3404054289" sldId="406"/>
        </pc:sldMkLst>
        <pc:spChg chg="mod">
          <ac:chgData name="Glen Jones" userId="e846aaca-4b24-4b13-b0d0-f2308e16b284" providerId="ADAL" clId="{ED47ACC3-9597-4D89-A1DC-43CF280EF274}" dt="2026-04-13T10:18:02.577" v="4403" actId="20577"/>
          <ac:spMkLst>
            <pc:docMk/>
            <pc:sldMk cId="3404054289" sldId="406"/>
            <ac:spMk id="2" creationId="{871F52B6-B1E5-A1FF-1BD3-5FF6AF4DC0F8}"/>
          </ac:spMkLst>
        </pc:spChg>
        <pc:spChg chg="add mod ord">
          <ac:chgData name="Glen Jones" userId="e846aaca-4b24-4b13-b0d0-f2308e16b284" providerId="ADAL" clId="{ED47ACC3-9597-4D89-A1DC-43CF280EF274}" dt="2026-04-13T10:09:25.219" v="4060" actId="171"/>
          <ac:spMkLst>
            <pc:docMk/>
            <pc:sldMk cId="3404054289" sldId="406"/>
            <ac:spMk id="7" creationId="{F2EE263E-7D8D-E4B6-BE1B-F9DD56DA562F}"/>
          </ac:spMkLst>
        </pc:spChg>
      </pc:sldChg>
      <pc:sldChg chg="modSp add mod">
        <pc:chgData name="Glen Jones" userId="e846aaca-4b24-4b13-b0d0-f2308e16b284" providerId="ADAL" clId="{ED47ACC3-9597-4D89-A1DC-43CF280EF274}" dt="2026-04-13T10:29:27.582" v="4439" actId="6549"/>
        <pc:sldMkLst>
          <pc:docMk/>
          <pc:sldMk cId="1507089279" sldId="407"/>
        </pc:sldMkLst>
        <pc:spChg chg="mod">
          <ac:chgData name="Glen Jones" userId="e846aaca-4b24-4b13-b0d0-f2308e16b284" providerId="ADAL" clId="{ED47ACC3-9597-4D89-A1DC-43CF280EF274}" dt="2026-04-13T10:29:27.582" v="4439" actId="6549"/>
          <ac:spMkLst>
            <pc:docMk/>
            <pc:sldMk cId="1507089279" sldId="407"/>
            <ac:spMk id="2" creationId="{C5CB5F46-B3A1-9B23-1A74-EB5D0C4CDFFF}"/>
          </ac:spMkLst>
        </pc:spChg>
        <pc:spChg chg="mod">
          <ac:chgData name="Glen Jones" userId="e846aaca-4b24-4b13-b0d0-f2308e16b284" providerId="ADAL" clId="{ED47ACC3-9597-4D89-A1DC-43CF280EF274}" dt="2026-04-13T10:09:15.228" v="4056" actId="14100"/>
          <ac:spMkLst>
            <pc:docMk/>
            <pc:sldMk cId="1507089279" sldId="407"/>
            <ac:spMk id="3" creationId="{D0454B7F-8AB3-C3D0-577A-FE32CADB7E2B}"/>
          </ac:spMkLst>
        </pc:spChg>
        <pc:picChg chg="mod">
          <ac:chgData name="Glen Jones" userId="e846aaca-4b24-4b13-b0d0-f2308e16b284" providerId="ADAL" clId="{ED47ACC3-9597-4D89-A1DC-43CF280EF274}" dt="2026-04-13T10:08:58.877" v="4051" actId="1076"/>
          <ac:picMkLst>
            <pc:docMk/>
            <pc:sldMk cId="1507089279" sldId="407"/>
            <ac:picMk id="1026" creationId="{9D07F691-24C6-C4D2-83D6-095886B689A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941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Sometimes there is no prefix — and that’s OK.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3971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“walked”?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5883934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walk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8441051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7946910" y="261613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4414371" y="25768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5883933" y="3428999"/>
            <a:ext cx="1980001" cy="669805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walk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8441051" y="3434016"/>
            <a:ext cx="1980000" cy="664788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Walked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means to have walked in the past. 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“walked”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sleepwalker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walker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2084928" y="242194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walked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22413FC1-02FF-93F6-58D4-498AEDD75A56}"/>
              </a:ext>
            </a:extLst>
          </p:cNvPr>
          <p:cNvSpPr/>
          <p:nvPr/>
        </p:nvSpPr>
        <p:spPr>
          <a:xfrm>
            <a:off x="4353411" y="245214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“walker”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“W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alker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someone who walks.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“walker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sleepwalker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630251-6F9E-A58C-EA8F-F0BEDAD9939D}"/>
              </a:ext>
            </a:extLst>
          </p:cNvPr>
          <p:cNvSpPr txBox="1">
            <a:spLocks/>
          </p:cNvSpPr>
          <p:nvPr/>
        </p:nvSpPr>
        <p:spPr>
          <a:xfrm>
            <a:off x="1889050" y="22858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walker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walked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16A372A-B146-8A51-91D1-05DFAFC33528}"/>
              </a:ext>
            </a:extLst>
          </p:cNvPr>
          <p:cNvSpPr txBox="1">
            <a:spLocks/>
          </p:cNvSpPr>
          <p:nvPr/>
        </p:nvSpPr>
        <p:spPr>
          <a:xfrm>
            <a:off x="5824449" y="22669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walk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11D445C-9D3A-5B62-EFB3-507B9742E1C3}"/>
              </a:ext>
            </a:extLst>
          </p:cNvPr>
          <p:cNvSpPr txBox="1">
            <a:spLocks/>
          </p:cNvSpPr>
          <p:nvPr/>
        </p:nvSpPr>
        <p:spPr>
          <a:xfrm>
            <a:off x="8381566" y="22669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2DFF3D90-5901-84ED-E4AA-29FB721B9606}"/>
              </a:ext>
            </a:extLst>
          </p:cNvPr>
          <p:cNvSpPr/>
          <p:nvPr/>
        </p:nvSpPr>
        <p:spPr>
          <a:xfrm>
            <a:off x="7887425" y="240743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84543C6-4F7B-B539-88B0-203CEC8A83D9}"/>
              </a:ext>
            </a:extLst>
          </p:cNvPr>
          <p:cNvSpPr txBox="1">
            <a:spLocks/>
          </p:cNvSpPr>
          <p:nvPr/>
        </p:nvSpPr>
        <p:spPr>
          <a:xfrm>
            <a:off x="5824448" y="3220300"/>
            <a:ext cx="1980001" cy="669805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walk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2D9DFA-1499-272E-B759-078C53699022}"/>
              </a:ext>
            </a:extLst>
          </p:cNvPr>
          <p:cNvSpPr txBox="1">
            <a:spLocks/>
          </p:cNvSpPr>
          <p:nvPr/>
        </p:nvSpPr>
        <p:spPr>
          <a:xfrm>
            <a:off x="8381566" y="3225317"/>
            <a:ext cx="1980000" cy="664788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5" grpId="0" animBg="1"/>
      <p:bldP spid="36" grpId="0" animBg="1"/>
      <p:bldP spid="9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010902-3E5A-D7D7-2F2E-5E240E08151A}"/>
              </a:ext>
            </a:extLst>
          </p:cNvPr>
          <p:cNvSpPr txBox="1">
            <a:spLocks/>
          </p:cNvSpPr>
          <p:nvPr/>
        </p:nvSpPr>
        <p:spPr>
          <a:xfrm>
            <a:off x="4544322" y="2586447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sleep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B6CC7DE-FF8A-056D-0031-CA85450DE62A}"/>
              </a:ext>
            </a:extLst>
          </p:cNvPr>
          <p:cNvSpPr txBox="1">
            <a:spLocks/>
          </p:cNvSpPr>
          <p:nvPr/>
        </p:nvSpPr>
        <p:spPr>
          <a:xfrm>
            <a:off x="7101439" y="258644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walk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7D8F74D5-B0BB-EEE1-9C44-8B6BE765376A}"/>
              </a:ext>
            </a:extLst>
          </p:cNvPr>
          <p:cNvSpPr/>
          <p:nvPr/>
        </p:nvSpPr>
        <p:spPr>
          <a:xfrm>
            <a:off x="6607298" y="272688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5C81647-3000-D21E-6A0C-F6E9CFDF135C}"/>
              </a:ext>
            </a:extLst>
          </p:cNvPr>
          <p:cNvSpPr/>
          <p:nvPr/>
        </p:nvSpPr>
        <p:spPr>
          <a:xfrm>
            <a:off x="3074759" y="268765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E1974B-98E0-023A-E49E-4CD2D861D7B8}"/>
              </a:ext>
            </a:extLst>
          </p:cNvPr>
          <p:cNvSpPr txBox="1">
            <a:spLocks/>
          </p:cNvSpPr>
          <p:nvPr/>
        </p:nvSpPr>
        <p:spPr>
          <a:xfrm>
            <a:off x="4544322" y="3598200"/>
            <a:ext cx="1980000" cy="5781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rest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“sleepwalker”?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“Sleepwalker” means someone who walks while asleep.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“sleepwalker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37A08A-A185-89AB-2A9D-99140A082DB5}"/>
              </a:ext>
            </a:extLst>
          </p:cNvPr>
          <p:cNvSpPr txBox="1">
            <a:spLocks/>
          </p:cNvSpPr>
          <p:nvPr/>
        </p:nvSpPr>
        <p:spPr>
          <a:xfrm>
            <a:off x="611872" y="25214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sleepwalker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walker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walked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391835A-39A6-CF26-A5A6-578BE73E0DF5}"/>
              </a:ext>
            </a:extLst>
          </p:cNvPr>
          <p:cNvSpPr txBox="1">
            <a:spLocks/>
          </p:cNvSpPr>
          <p:nvPr/>
        </p:nvSpPr>
        <p:spPr>
          <a:xfrm>
            <a:off x="7101439" y="3582910"/>
            <a:ext cx="1980000" cy="59339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walk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54EA4D-85B1-1489-3180-E1CC399C2780}"/>
              </a:ext>
            </a:extLst>
          </p:cNvPr>
          <p:cNvSpPr txBox="1">
            <a:spLocks/>
          </p:cNvSpPr>
          <p:nvPr/>
        </p:nvSpPr>
        <p:spPr>
          <a:xfrm>
            <a:off x="9677605" y="258644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DAD3B3A-0C63-B56B-FAFC-6FCD0F23E797}"/>
              </a:ext>
            </a:extLst>
          </p:cNvPr>
          <p:cNvSpPr txBox="1">
            <a:spLocks/>
          </p:cNvSpPr>
          <p:nvPr/>
        </p:nvSpPr>
        <p:spPr>
          <a:xfrm>
            <a:off x="9677605" y="3544769"/>
            <a:ext cx="1980000" cy="664788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BCE38416-D7D9-E932-264A-4433D4AF6C9B}"/>
              </a:ext>
            </a:extLst>
          </p:cNvPr>
          <p:cNvSpPr/>
          <p:nvPr/>
        </p:nvSpPr>
        <p:spPr>
          <a:xfrm>
            <a:off x="9209998" y="275568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8" grpId="0" animBg="1"/>
      <p:bldP spid="29" grpId="0" animBg="1"/>
      <p:bldP spid="13" grpId="0" animBg="1"/>
      <p:bldP spid="4" grpId="0" animBg="1"/>
      <p:bldP spid="9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324747" y="1226205"/>
            <a:ext cx="5542503" cy="2796072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506112"/>
              </p:ext>
            </p:extLst>
          </p:nvPr>
        </p:nvGraphicFramePr>
        <p:xfrm>
          <a:off x="3324747" y="1110900"/>
          <a:ext cx="5542503" cy="2911377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847501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847501">
                  <a:extLst>
                    <a:ext uri="{9D8B030D-6E8A-4147-A177-3AD203B41FA5}">
                      <a16:colId xmlns:a16="http://schemas.microsoft.com/office/drawing/2014/main" val="1622105471"/>
                    </a:ext>
                  </a:extLst>
                </a:gridCol>
                <a:gridCol w="1847501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77721"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sleep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rest</a:t>
                      </a:r>
                      <a:endParaRPr lang="en-GB" sz="12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walk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walk</a:t>
                      </a:r>
                      <a:endParaRPr lang="en-GB" sz="12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happening now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87772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</a:t>
                      </a:r>
                      <a:br>
                        <a:rPr lang="en-GB" sz="18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happened in the past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65498308"/>
                  </a:ext>
                </a:extLst>
              </a:tr>
              <a:tr h="115593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</a:t>
                      </a:r>
                      <a:br>
                        <a:rPr lang="en-GB" sz="18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someone who does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6616306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3200" y="161367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498916" y="424022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walk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3498914" y="542640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walker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498914" y="483331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walking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F08E220D-A923-243B-D608-4F698D879BD2}"/>
              </a:ext>
            </a:extLst>
          </p:cNvPr>
          <p:cNvSpPr txBox="1">
            <a:spLocks/>
          </p:cNvSpPr>
          <p:nvPr/>
        </p:nvSpPr>
        <p:spPr>
          <a:xfrm>
            <a:off x="6226774" y="421724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sleepwalk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4267A50E-A8D2-35ED-7B90-868ED281B166}"/>
              </a:ext>
            </a:extLst>
          </p:cNvPr>
          <p:cNvSpPr txBox="1">
            <a:spLocks/>
          </p:cNvSpPr>
          <p:nvPr/>
        </p:nvSpPr>
        <p:spPr>
          <a:xfrm>
            <a:off x="6226772" y="540342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sleepwalker  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F91C52CD-3A56-9E33-1611-E8607A25706E}"/>
              </a:ext>
            </a:extLst>
          </p:cNvPr>
          <p:cNvSpPr txBox="1">
            <a:spLocks/>
          </p:cNvSpPr>
          <p:nvPr/>
        </p:nvSpPr>
        <p:spPr>
          <a:xfrm>
            <a:off x="6226772" y="481033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sleepwalking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B609BDD8-3DBC-85AF-21DD-B25E637F5B5C}"/>
              </a:ext>
            </a:extLst>
          </p:cNvPr>
          <p:cNvSpPr txBox="1">
            <a:spLocks/>
          </p:cNvSpPr>
          <p:nvPr/>
        </p:nvSpPr>
        <p:spPr>
          <a:xfrm>
            <a:off x="3498914" y="601949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walked  </a:t>
            </a:r>
          </a:p>
        </p:txBody>
      </p:sp>
      <p:sp>
        <p:nvSpPr>
          <p:cNvPr id="7" name="rope">
            <a:extLst>
              <a:ext uri="{FF2B5EF4-FFF2-40B4-BE49-F238E27FC236}">
                <a16:creationId xmlns:a16="http://schemas.microsoft.com/office/drawing/2014/main" id="{09E57BDA-B731-20C3-F9B6-FF6C013D7250}"/>
              </a:ext>
            </a:extLst>
          </p:cNvPr>
          <p:cNvSpPr txBox="1">
            <a:spLocks/>
          </p:cNvSpPr>
          <p:nvPr/>
        </p:nvSpPr>
        <p:spPr>
          <a:xfrm>
            <a:off x="6226772" y="599651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sleepwalked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7" grpId="0" animBg="1"/>
      <p:bldP spid="18" grpId="0" animBg="1"/>
      <p:bldP spid="19" grpId="0" animBg="1"/>
      <p:bldP spid="3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32509" y="2172467"/>
            <a:ext cx="11471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sleepwalkar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worlked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quietly down the hallway.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778625" y="3589644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sleepwalker walked quietly down the hallway.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sleepwalker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walked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quietly down the hallway.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650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453" y="1724611"/>
            <a:ext cx="745964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spell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spells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spelling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speller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misspell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misspells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walk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walks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walked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walker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sleepwalk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sleepwalker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walk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EE263E-7D8D-E4B6-BE1B-F9DD56DA562F}"/>
              </a:ext>
            </a:extLst>
          </p:cNvPr>
          <p:cNvSpPr txBox="1">
            <a:spLocks/>
          </p:cNvSpPr>
          <p:nvPr/>
        </p:nvSpPr>
        <p:spPr>
          <a:xfrm>
            <a:off x="342900" y="197428"/>
            <a:ext cx="11471563" cy="6224154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891" y="2476324"/>
            <a:ext cx="11001157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word “walk” comes from very old English/West Saxon  (</a:t>
            </a:r>
            <a:r>
              <a:rPr lang="en-GB" sz="4000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wealpan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 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which meant to roll, toss or move about. </a:t>
            </a:r>
          </a:p>
        </p:txBody>
      </p:sp>
    </p:spTree>
    <p:extLst>
      <p:ext uri="{BB962C8B-B14F-4D97-AF65-F5344CB8AC3E}">
        <p14:creationId xmlns:p14="http://schemas.microsoft.com/office/powerpoint/2010/main" val="3404054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3376B9-DD44-84EF-FE18-BFBB9F7F35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9D07F691-24C6-C4D2-83D6-095886B689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454B7F-8AB3-C3D0-577A-FE32CADB7E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197428"/>
            <a:ext cx="11471563" cy="6224154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CB5F46-B3A1-9B23-1A74-EB5D0C4CDFFF}"/>
              </a:ext>
            </a:extLst>
          </p:cNvPr>
          <p:cNvSpPr txBox="1"/>
          <p:nvPr/>
        </p:nvSpPr>
        <p:spPr>
          <a:xfrm>
            <a:off x="1132610" y="612844"/>
            <a:ext cx="10349345" cy="563231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word “walk” was originally linked to general movement and travel, not moving </a:t>
            </a:r>
            <a:r>
              <a:rPr lang="en-GB" sz="400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on foot.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That’s why we still say:</a:t>
            </a:r>
          </a:p>
          <a:p>
            <a:pPr marL="2244725" indent="1433513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go for a walk</a:t>
            </a:r>
          </a:p>
          <a:p>
            <a:pPr marL="2244725" indent="1433513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walk about</a:t>
            </a:r>
          </a:p>
          <a:p>
            <a:pPr marL="2244725" indent="1433513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walk around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All echo the older sense of moving from place to place. 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089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22C87-BFB5-76B0-3E98-5085EA3F9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20D3B6C-8642-F597-4FCC-757CDFABB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F0E41-B3AD-D337-3837-BA49548976F3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walking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6DB121-5FB5-0944-0692-98F0CC1DD89D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A803747-6EB1-9559-3A68-E126ABEC8C7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097CD4-EDE4-13E9-A7C2-74F98ED48207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A9A362-63B4-A228-7B4C-28EDA5D72592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202081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F65F9-8D29-E54B-8233-620EE5A66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1B5409A-CE1E-1669-FC72-1E9C2E7FF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273629-3C5B-F032-48DA-68177956F6FF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2D5CE-E9E3-163B-1D0C-265D543A2975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walk 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770F45-676E-4AEE-7518-BFC9EC1ADA8B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E1DF04-DAED-F472-368C-BC5231BA2977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949F0F5-D1E5-0163-FD22-A8D1CE732B59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6B368C3-8AEE-689A-159D-27C1541FB9A6}"/>
              </a:ext>
            </a:extLst>
          </p:cNvPr>
          <p:cNvSpPr/>
          <p:nvPr/>
        </p:nvSpPr>
        <p:spPr>
          <a:xfrm>
            <a:off x="6738159" y="2404162"/>
            <a:ext cx="2868324" cy="19659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75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1E809-A2A5-2506-A996-C7015AFFD1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5FBF4B-341C-752F-BC37-ADD008C1F2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C21ED1-2BD8-7225-0433-ACFD763B989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823BAC-83C4-FAB7-3304-E43EF3C34205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walk 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B8E72A6-9D2E-B275-5E3D-0726075F4BA2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A76883-5397-A98F-86BF-17CE0FF504DE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883068-D850-C779-1CAE-34463377FF2A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CAA367-1450-0F92-8E38-3C2BEFA47C4B}"/>
              </a:ext>
            </a:extLst>
          </p:cNvPr>
          <p:cNvSpPr/>
          <p:nvPr/>
        </p:nvSpPr>
        <p:spPr>
          <a:xfrm>
            <a:off x="6738159" y="2404162"/>
            <a:ext cx="2868324" cy="19659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DEAC472-0CBC-4E38-838B-5E3FD1CD609F}"/>
              </a:ext>
            </a:extLst>
          </p:cNvPr>
          <p:cNvCxnSpPr>
            <a:cxnSpLocks/>
          </p:cNvCxnSpPr>
          <p:nvPr/>
        </p:nvCxnSpPr>
        <p:spPr>
          <a:xfrm>
            <a:off x="2610742" y="4013587"/>
            <a:ext cx="4023975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579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7200" dirty="0">
                <a:solidFill>
                  <a:schemeClr val="bg1"/>
                </a:solidFill>
                <a:ea typeface="Andika"/>
                <a:cs typeface="Andika"/>
              </a:rPr>
              <a:t>walk ing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3100150" y="1936135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walk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5304842" y="1936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59697" y="20982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9021225" y="1936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walking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4734822" y="20765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walk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646006" y="4083527"/>
            <a:ext cx="10779391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“Walk”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E1ABF81-627D-289A-C24D-D82CE8A3F0A7}"/>
              </a:ext>
            </a:extLst>
          </p:cNvPr>
          <p:cNvCxnSpPr>
            <a:cxnSpLocks/>
          </p:cNvCxnSpPr>
          <p:nvPr/>
        </p:nvCxnSpPr>
        <p:spPr>
          <a:xfrm>
            <a:off x="4573983" y="1104717"/>
            <a:ext cx="1461718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806692D7-BD30-6958-BD14-5197ED4AEA5B}"/>
              </a:ext>
            </a:extLst>
          </p:cNvPr>
          <p:cNvSpPr/>
          <p:nvPr/>
        </p:nvSpPr>
        <p:spPr>
          <a:xfrm>
            <a:off x="6389166" y="233670"/>
            <a:ext cx="1729370" cy="106528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7F3F0819-DF58-5426-823E-8F081EA3DBE7}"/>
              </a:ext>
            </a:extLst>
          </p:cNvPr>
          <p:cNvSpPr txBox="1">
            <a:spLocks/>
          </p:cNvSpPr>
          <p:nvPr/>
        </p:nvSpPr>
        <p:spPr>
          <a:xfrm>
            <a:off x="2199861" y="289810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walk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A756EA7-14AA-BE42-52E6-89E1B737D8CD}"/>
              </a:ext>
            </a:extLst>
          </p:cNvPr>
          <p:cNvSpPr txBox="1">
            <a:spLocks/>
          </p:cNvSpPr>
          <p:nvPr/>
        </p:nvSpPr>
        <p:spPr>
          <a:xfrm>
            <a:off x="4404553" y="2898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38E68CE-69BC-73BA-5C8A-E1EC8E3F7CD6}"/>
              </a:ext>
            </a:extLst>
          </p:cNvPr>
          <p:cNvSpPr/>
          <p:nvPr/>
        </p:nvSpPr>
        <p:spPr>
          <a:xfrm>
            <a:off x="6759408" y="45190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5E7111F-4B2A-97EE-8CCC-26F05F8EC624}"/>
              </a:ext>
            </a:extLst>
          </p:cNvPr>
          <p:cNvSpPr txBox="1">
            <a:spLocks/>
          </p:cNvSpPr>
          <p:nvPr/>
        </p:nvSpPr>
        <p:spPr>
          <a:xfrm>
            <a:off x="8120936" y="2898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walking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A1D032DE-F1CA-CC8C-6001-D0589DAA0DA3}"/>
              </a:ext>
            </a:extLst>
          </p:cNvPr>
          <p:cNvSpPr/>
          <p:nvPr/>
        </p:nvSpPr>
        <p:spPr>
          <a:xfrm>
            <a:off x="3834533" y="4302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2199861" y="1234075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Walk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“move around on foot”.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2038458" y="2259687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other words with the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base </a:t>
            </a:r>
            <a:r>
              <a:rPr lang="en-GB" sz="2800" i="1">
                <a:solidFill>
                  <a:schemeClr val="bg1"/>
                </a:solidFill>
                <a:ea typeface="Andika"/>
                <a:cs typeface="Andika"/>
              </a:rPr>
              <a:t>walk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?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8367225" y="325870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sleepwalker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5361992" y="320395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walker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038458" y="321635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walked </a:t>
            </a:r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503</Words>
  <Application>Microsoft Office PowerPoint</Application>
  <PresentationFormat>Widescreen</PresentationFormat>
  <Paragraphs>113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The base walk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61</cp:revision>
  <dcterms:created xsi:type="dcterms:W3CDTF">2022-05-31T09:42:07Z</dcterms:created>
  <dcterms:modified xsi:type="dcterms:W3CDTF">2026-04-22T10:30:56Z</dcterms:modified>
</cp:coreProperties>
</file>