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390" r:id="rId2"/>
    <p:sldId id="274" r:id="rId3"/>
    <p:sldId id="406" r:id="rId4"/>
    <p:sldId id="407" r:id="rId5"/>
    <p:sldId id="391" r:id="rId6"/>
    <p:sldId id="395" r:id="rId7"/>
    <p:sldId id="408" r:id="rId8"/>
    <p:sldId id="409" r:id="rId9"/>
    <p:sldId id="401" r:id="rId10"/>
    <p:sldId id="396" r:id="rId11"/>
    <p:sldId id="397" r:id="rId12"/>
    <p:sldId id="398" r:id="rId13"/>
    <p:sldId id="399" r:id="rId14"/>
    <p:sldId id="379" r:id="rId15"/>
    <p:sldId id="405" r:id="rId16"/>
    <p:sldId id="277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41" autoAdjust="0"/>
  </p:normalViewPr>
  <p:slideViewPr>
    <p:cSldViewPr snapToGrid="0">
      <p:cViewPr varScale="1">
        <p:scale>
          <a:sx n="90" d="100"/>
          <a:sy n="90" d="100"/>
        </p:scale>
        <p:origin x="960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4-22T10:30:32.873" v="4881" actId="47"/>
      <pc:docMkLst>
        <pc:docMk/>
      </pc:docMkLst>
      <pc:sldChg chg="modSp add mod">
        <pc:chgData name="Glen Jones" userId="e846aaca-4b24-4b13-b0d0-f2308e16b284" providerId="ADAL" clId="{ED47ACC3-9597-4D89-A1DC-43CF280EF274}" dt="2026-04-13T10:28:42.857" v="4414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4-13T10:28:42.857" v="4414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delSp modSp add mod">
        <pc:chgData name="Glen Jones" userId="e846aaca-4b24-4b13-b0d0-f2308e16b284" providerId="ADAL" clId="{ED47ACC3-9597-4D89-A1DC-43CF280EF274}" dt="2026-04-13T09:24:07.108" v="3470" actId="1076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4-13T09:24:07.108" v="3470" actId="1076"/>
          <ac:spMkLst>
            <pc:docMk/>
            <pc:sldMk cId="0" sldId="277"/>
            <ac:spMk id="3" creationId="{14A98FF5-4F3C-D9B6-7AF1-1894F0939983}"/>
          </ac:spMkLst>
        </pc:spChg>
      </pc:sldChg>
      <pc:sldChg chg="modSp add del mod">
        <pc:chgData name="Glen Jones" userId="e846aaca-4b24-4b13-b0d0-f2308e16b284" providerId="ADAL" clId="{ED47ACC3-9597-4D89-A1DC-43CF280EF274}" dt="2026-04-22T10:30:32.873" v="4881" actId="47"/>
        <pc:sldMkLst>
          <pc:docMk/>
          <pc:sldMk cId="2837964923" sldId="363"/>
        </pc:sldMkLst>
      </pc:sldChg>
      <pc:sldChg chg="addSp delSp modSp add del mod">
        <pc:chgData name="Glen Jones" userId="e846aaca-4b24-4b13-b0d0-f2308e16b284" providerId="ADAL" clId="{ED47ACC3-9597-4D89-A1DC-43CF280EF274}" dt="2026-04-22T10:30:30.495" v="4880" actId="47"/>
        <pc:sldMkLst>
          <pc:docMk/>
          <pc:sldMk cId="473964269" sldId="375"/>
        </pc:sldMkLst>
      </pc:sldChg>
      <pc:sldChg chg="addSp delSp modSp mod addAnim delAnim modAnim">
        <pc:chgData name="Glen Jones" userId="e846aaca-4b24-4b13-b0d0-f2308e16b284" providerId="ADAL" clId="{ED47ACC3-9597-4D89-A1DC-43CF280EF274}" dt="2026-04-13T10:41:35.685" v="4879" actId="207"/>
        <pc:sldMkLst>
          <pc:docMk/>
          <pc:sldMk cId="2437532284" sldId="379"/>
        </pc:sldMkLst>
        <pc:spChg chg="mod">
          <ac:chgData name="Glen Jones" userId="e846aaca-4b24-4b13-b0d0-f2308e16b284" providerId="ADAL" clId="{ED47ACC3-9597-4D89-A1DC-43CF280EF274}" dt="2026-04-07T12:20:23.515" v="1989" actId="1076"/>
          <ac:spMkLst>
            <pc:docMk/>
            <pc:sldMk cId="2437532284" sldId="379"/>
            <ac:spMk id="2" creationId="{2923357A-44F8-7E66-68A8-D73CF139DCCC}"/>
          </ac:spMkLst>
        </pc:spChg>
        <pc:spChg chg="add mod">
          <ac:chgData name="Glen Jones" userId="e846aaca-4b24-4b13-b0d0-f2308e16b284" providerId="ADAL" clId="{ED47ACC3-9597-4D89-A1DC-43CF280EF274}" dt="2026-04-13T10:37:30.549" v="4805" actId="20577"/>
          <ac:spMkLst>
            <pc:docMk/>
            <pc:sldMk cId="2437532284" sldId="379"/>
            <ac:spMk id="3" creationId="{B609BDD8-3DBC-85AF-21DD-B25E637F5B5C}"/>
          </ac:spMkLst>
        </pc:spChg>
        <pc:spChg chg="mod">
          <ac:chgData name="Glen Jones" userId="e846aaca-4b24-4b13-b0d0-f2308e16b284" providerId="ADAL" clId="{ED47ACC3-9597-4D89-A1DC-43CF280EF274}" dt="2026-04-13T10:37:21.955" v="4783" actId="20577"/>
          <ac:spMkLst>
            <pc:docMk/>
            <pc:sldMk cId="2437532284" sldId="379"/>
            <ac:spMk id="5" creationId="{C8C7C7CF-A802-8B75-CDD7-7F3F67772B21}"/>
          </ac:spMkLst>
        </pc:spChg>
        <pc:spChg chg="mod">
          <ac:chgData name="Glen Jones" userId="e846aaca-4b24-4b13-b0d0-f2308e16b284" providerId="ADAL" clId="{ED47ACC3-9597-4D89-A1DC-43CF280EF274}" dt="2026-04-13T10:37:27.980" v="4798" actId="20577"/>
          <ac:spMkLst>
            <pc:docMk/>
            <pc:sldMk cId="2437532284" sldId="379"/>
            <ac:spMk id="6" creationId="{53CCCB6D-E630-F7C9-4427-9C315BCEBBDC}"/>
          </ac:spMkLst>
        </pc:spChg>
        <pc:spChg chg="mod">
          <ac:chgData name="Glen Jones" userId="e846aaca-4b24-4b13-b0d0-f2308e16b284" providerId="ADAL" clId="{ED47ACC3-9597-4D89-A1DC-43CF280EF274}" dt="2026-04-13T10:37:24.772" v="4791" actId="20577"/>
          <ac:spMkLst>
            <pc:docMk/>
            <pc:sldMk cId="2437532284" sldId="379"/>
            <ac:spMk id="11" creationId="{E01635AF-5BA6-9C1E-A88C-3F72D89D29B1}"/>
          </ac:spMkLst>
        </pc:spChg>
        <pc:spChg chg="add mod">
          <ac:chgData name="Glen Jones" userId="e846aaca-4b24-4b13-b0d0-f2308e16b284" providerId="ADAL" clId="{ED47ACC3-9597-4D89-A1DC-43CF280EF274}" dt="2026-04-13T10:37:35.258" v="4819" actId="20577"/>
          <ac:spMkLst>
            <pc:docMk/>
            <pc:sldMk cId="2437532284" sldId="379"/>
            <ac:spMk id="17" creationId="{F08E220D-A923-243B-D608-4F698D879BD2}"/>
          </ac:spMkLst>
        </pc:spChg>
        <pc:spChg chg="add mod">
          <ac:chgData name="Glen Jones" userId="e846aaca-4b24-4b13-b0d0-f2308e16b284" providerId="ADAL" clId="{ED47ACC3-9597-4D89-A1DC-43CF280EF274}" dt="2026-04-13T10:37:46.443" v="4844" actId="20577"/>
          <ac:spMkLst>
            <pc:docMk/>
            <pc:sldMk cId="2437532284" sldId="379"/>
            <ac:spMk id="18" creationId="{4267A50E-A8D2-35ED-7B90-868ED281B166}"/>
          </ac:spMkLst>
        </pc:spChg>
        <pc:spChg chg="add mod">
          <ac:chgData name="Glen Jones" userId="e846aaca-4b24-4b13-b0d0-f2308e16b284" providerId="ADAL" clId="{ED47ACC3-9597-4D89-A1DC-43CF280EF274}" dt="2026-04-13T10:37:40.477" v="4832" actId="20577"/>
          <ac:spMkLst>
            <pc:docMk/>
            <pc:sldMk cId="2437532284" sldId="379"/>
            <ac:spMk id="19" creationId="{F91C52CD-3A56-9E33-1611-E8607A25706E}"/>
          </ac:spMkLst>
        </pc:spChg>
        <pc:grpChg chg="mod">
          <ac:chgData name="Glen Jones" userId="e846aaca-4b24-4b13-b0d0-f2308e16b284" providerId="ADAL" clId="{ED47ACC3-9597-4D89-A1DC-43CF280EF274}" dt="2026-04-13T10:14:03.388" v="4228" actId="14100"/>
          <ac:grpSpMkLst>
            <pc:docMk/>
            <pc:sldMk cId="2437532284" sldId="379"/>
            <ac:grpSpMk id="15" creationId="{1793359C-BBCE-0292-B1A3-4902FC32A1A9}"/>
          </ac:grpSpMkLst>
        </pc:grpChg>
        <pc:graphicFrameChg chg="mod modGraphic">
          <ac:chgData name="Glen Jones" userId="e846aaca-4b24-4b13-b0d0-f2308e16b284" providerId="ADAL" clId="{ED47ACC3-9597-4D89-A1DC-43CF280EF274}" dt="2026-04-13T10:41:35.685" v="4879" actId="207"/>
          <ac:graphicFrameMkLst>
            <pc:docMk/>
            <pc:sldMk cId="2437532284" sldId="379"/>
            <ac:graphicFrameMk id="4" creationId="{B969CBC6-6141-0D04-7A5C-A142417460BC}"/>
          </ac:graphicFrameMkLst>
        </pc:graphicFrameChg>
        <pc:picChg chg="add mod ord">
          <ac:chgData name="Glen Jones" userId="e846aaca-4b24-4b13-b0d0-f2308e16b284" providerId="ADAL" clId="{ED47ACC3-9597-4D89-A1DC-43CF280EF274}" dt="2026-04-07T12:03:47.492" v="1541" actId="167"/>
          <ac:picMkLst>
            <pc:docMk/>
            <pc:sldMk cId="2437532284" sldId="379"/>
            <ac:picMk id="10" creationId="{ED8CF6E6-3941-5D25-A1B6-34ADF51D9B01}"/>
          </ac:picMkLst>
        </pc:picChg>
      </pc:sldChg>
      <pc:sldChg chg="modSp">
        <pc:chgData name="Glen Jones" userId="e846aaca-4b24-4b13-b0d0-f2308e16b284" providerId="ADAL" clId="{ED47ACC3-9597-4D89-A1DC-43CF280EF274}" dt="2026-04-07T13:26:53.546" v="2882" actId="166"/>
        <pc:sldMkLst>
          <pc:docMk/>
          <pc:sldMk cId="461087981" sldId="390"/>
        </pc:sldMkLst>
        <pc:spChg chg="mod">
          <ac:chgData name="Glen Jones" userId="e846aaca-4b24-4b13-b0d0-f2308e16b284" providerId="ADAL" clId="{ED47ACC3-9597-4D89-A1DC-43CF280EF274}" dt="2026-04-07T13:26:44.066" v="2881" actId="115"/>
          <ac:spMkLst>
            <pc:docMk/>
            <pc:sldMk cId="461087981" sldId="390"/>
            <ac:spMk id="3" creationId="{44216E9B-A822-3D56-CF7F-CACC9AF5905C}"/>
          </ac:spMkLst>
        </pc:spChg>
        <pc:picChg chg="mod">
          <ac:chgData name="Glen Jones" userId="e846aaca-4b24-4b13-b0d0-f2308e16b284" providerId="ADAL" clId="{ED47ACC3-9597-4D89-A1DC-43CF280EF274}" dt="2026-04-07T13:26:53.546" v="2882" actId="166"/>
          <ac:picMkLst>
            <pc:docMk/>
            <pc:sldMk cId="461087981" sldId="390"/>
            <ac:picMk id="10" creationId="{D54D3FF8-31FE-8CAE-B56F-CE723BA05605}"/>
          </ac:picMkLst>
        </pc:picChg>
      </pc:sldChg>
      <pc:sldChg chg="modSp mod">
        <pc:chgData name="Glen Jones" userId="e846aaca-4b24-4b13-b0d0-f2308e16b284" providerId="ADAL" clId="{ED47ACC3-9597-4D89-A1DC-43CF280EF274}" dt="2026-04-13T10:31:04.085" v="4471" actId="20577"/>
        <pc:sldMkLst>
          <pc:docMk/>
          <pc:sldMk cId="2020816717" sldId="391"/>
        </pc:sldMkLst>
        <pc:spChg chg="mod">
          <ac:chgData name="Glen Jones" userId="e846aaca-4b24-4b13-b0d0-f2308e16b284" providerId="ADAL" clId="{ED47ACC3-9597-4D89-A1DC-43CF280EF274}" dt="2026-04-13T10:31:04.085" v="4471" actId="20577"/>
          <ac:spMkLst>
            <pc:docMk/>
            <pc:sldMk cId="2020816717" sldId="391"/>
            <ac:spMk id="3" creationId="{27DF0E41-B3AD-D337-3837-BA49548976F3}"/>
          </ac:spMkLst>
        </pc:spChg>
      </pc:sldChg>
      <pc:sldChg chg="addSp delSp modSp mod">
        <pc:chgData name="Glen Jones" userId="e846aaca-4b24-4b13-b0d0-f2308e16b284" providerId="ADAL" clId="{ED47ACC3-9597-4D89-A1DC-43CF280EF274}" dt="2026-04-13T10:31:15.315" v="4481" actId="1076"/>
        <pc:sldMkLst>
          <pc:docMk/>
          <pc:sldMk cId="3164751301" sldId="395"/>
        </pc:sldMkLst>
        <pc:spChg chg="mod">
          <ac:chgData name="Glen Jones" userId="e846aaca-4b24-4b13-b0d0-f2308e16b284" providerId="ADAL" clId="{ED47ACC3-9597-4D89-A1DC-43CF280EF274}" dt="2026-04-13T10:31:12.197" v="4480" actId="20577"/>
          <ac:spMkLst>
            <pc:docMk/>
            <pc:sldMk cId="3164751301" sldId="395"/>
            <ac:spMk id="3" creationId="{D9B2D5CE-E9E3-163B-1D0C-265D543A2975}"/>
          </ac:spMkLst>
        </pc:spChg>
        <pc:spChg chg="add mod">
          <ac:chgData name="Glen Jones" userId="e846aaca-4b24-4b13-b0d0-f2308e16b284" providerId="ADAL" clId="{ED47ACC3-9597-4D89-A1DC-43CF280EF274}" dt="2026-04-13T10:31:15.315" v="4481" actId="1076"/>
          <ac:spMkLst>
            <pc:docMk/>
            <pc:sldMk cId="3164751301" sldId="395"/>
            <ac:spMk id="7" creationId="{E6B368C3-8AEE-689A-159D-27C1541FB9A6}"/>
          </ac:spMkLst>
        </pc:spChg>
      </pc:sldChg>
      <pc:sldChg chg="addSp delSp modSp mod delAnim">
        <pc:chgData name="Glen Jones" userId="e846aaca-4b24-4b13-b0d0-f2308e16b284" providerId="ADAL" clId="{ED47ACC3-9597-4D89-A1DC-43CF280EF274}" dt="2026-04-13T10:34:36.732" v="4598" actId="20577"/>
        <pc:sldMkLst>
          <pc:docMk/>
          <pc:sldMk cId="2727212801" sldId="396"/>
        </pc:sldMkLst>
        <pc:spChg chg="add mod">
          <ac:chgData name="Glen Jones" userId="e846aaca-4b24-4b13-b0d0-f2308e16b284" providerId="ADAL" clId="{ED47ACC3-9597-4D89-A1DC-43CF280EF274}" dt="2026-04-13T10:33:01.586" v="4545" actId="1076"/>
          <ac:spMkLst>
            <pc:docMk/>
            <pc:sldMk cId="2727212801" sldId="396"/>
            <ac:spMk id="2" creationId="{F6CFE85E-8CF8-7C8F-7938-24FB1D43DBC3}"/>
          </ac:spMkLst>
        </pc:spChg>
        <pc:spChg chg="add mod">
          <ac:chgData name="Glen Jones" userId="e846aaca-4b24-4b13-b0d0-f2308e16b284" providerId="ADAL" clId="{ED47ACC3-9597-4D89-A1DC-43CF280EF274}" dt="2026-04-13T10:33:01.586" v="4545" actId="1076"/>
          <ac:spMkLst>
            <pc:docMk/>
            <pc:sldMk cId="2727212801" sldId="396"/>
            <ac:spMk id="3" creationId="{08BF2148-60CF-9F20-BDBC-51C50A521766}"/>
          </ac:spMkLst>
        </pc:spChg>
        <pc:spChg chg="add mod">
          <ac:chgData name="Glen Jones" userId="e846aaca-4b24-4b13-b0d0-f2308e16b284" providerId="ADAL" clId="{ED47ACC3-9597-4D89-A1DC-43CF280EF274}" dt="2026-04-13T10:33:01.586" v="4545" actId="1076"/>
          <ac:spMkLst>
            <pc:docMk/>
            <pc:sldMk cId="2727212801" sldId="396"/>
            <ac:spMk id="4" creationId="{FFB2A4BE-19E5-CCC5-FB8D-47CB6B52CAF8}"/>
          </ac:spMkLst>
        </pc:spChg>
        <pc:spChg chg="mod">
          <ac:chgData name="Glen Jones" userId="e846aaca-4b24-4b13-b0d0-f2308e16b284" providerId="ADAL" clId="{ED47ACC3-9597-4D89-A1DC-43CF280EF274}" dt="2026-04-13T10:34:12.764" v="4577" actId="20577"/>
          <ac:spMkLst>
            <pc:docMk/>
            <pc:sldMk cId="2727212801" sldId="396"/>
            <ac:spMk id="5" creationId="{7330D733-BC0A-610B-6FA1-61862D002C4B}"/>
          </ac:spMkLst>
        </pc:spChg>
        <pc:spChg chg="mod">
          <ac:chgData name="Glen Jones" userId="e846aaca-4b24-4b13-b0d0-f2308e16b284" providerId="ADAL" clId="{ED47ACC3-9597-4D89-A1DC-43CF280EF274}" dt="2026-04-13T10:34:09.262" v="4570" actId="20577"/>
          <ac:spMkLst>
            <pc:docMk/>
            <pc:sldMk cId="2727212801" sldId="396"/>
            <ac:spMk id="7" creationId="{4FE5A2BB-1BDB-218F-3662-EDCA7E0D1EB7}"/>
          </ac:spMkLst>
        </pc:spChg>
        <pc:spChg chg="add mod">
          <ac:chgData name="Glen Jones" userId="e846aaca-4b24-4b13-b0d0-f2308e16b284" providerId="ADAL" clId="{ED47ACC3-9597-4D89-A1DC-43CF280EF274}" dt="2026-04-13T10:33:01.586" v="4545" actId="1076"/>
          <ac:spMkLst>
            <pc:docMk/>
            <pc:sldMk cId="2727212801" sldId="396"/>
            <ac:spMk id="8" creationId="{05459C82-3387-5217-A052-8A08A1D2FEDD}"/>
          </ac:spMkLst>
        </pc:spChg>
        <pc:spChg chg="add mod">
          <ac:chgData name="Glen Jones" userId="e846aaca-4b24-4b13-b0d0-f2308e16b284" providerId="ADAL" clId="{ED47ACC3-9597-4D89-A1DC-43CF280EF274}" dt="2026-04-13T10:33:01.586" v="4545" actId="1076"/>
          <ac:spMkLst>
            <pc:docMk/>
            <pc:sldMk cId="2727212801" sldId="396"/>
            <ac:spMk id="9" creationId="{B57EE726-00FB-8D1B-DEAF-C9FC7D67BFA2}"/>
          </ac:spMkLst>
        </pc:spChg>
        <pc:spChg chg="add mod">
          <ac:chgData name="Glen Jones" userId="e846aaca-4b24-4b13-b0d0-f2308e16b284" providerId="ADAL" clId="{ED47ACC3-9597-4D89-A1DC-43CF280EF274}" dt="2026-04-13T10:33:01.586" v="4545" actId="1076"/>
          <ac:spMkLst>
            <pc:docMk/>
            <pc:sldMk cId="2727212801" sldId="396"/>
            <ac:spMk id="10" creationId="{5E921860-94DD-8A48-663F-490B2B0BF6F8}"/>
          </ac:spMkLst>
        </pc:spChg>
        <pc:spChg chg="add mod">
          <ac:chgData name="Glen Jones" userId="e846aaca-4b24-4b13-b0d0-f2308e16b284" providerId="ADAL" clId="{ED47ACC3-9597-4D89-A1DC-43CF280EF274}" dt="2026-04-13T10:33:01.586" v="4545" actId="1076"/>
          <ac:spMkLst>
            <pc:docMk/>
            <pc:sldMk cId="2727212801" sldId="396"/>
            <ac:spMk id="11" creationId="{316B46ED-875F-FE79-B622-8ABC2354BBA1}"/>
          </ac:spMkLst>
        </pc:spChg>
        <pc:spChg chg="mod">
          <ac:chgData name="Glen Jones" userId="e846aaca-4b24-4b13-b0d0-f2308e16b284" providerId="ADAL" clId="{ED47ACC3-9597-4D89-A1DC-43CF280EF274}" dt="2026-04-13T10:34:36.732" v="4598" actId="20577"/>
          <ac:spMkLst>
            <pc:docMk/>
            <pc:sldMk cId="2727212801" sldId="396"/>
            <ac:spMk id="24" creationId="{8CCF048E-5730-BAC0-D998-8F7C34C1E340}"/>
          </ac:spMkLst>
        </pc:spChg>
        <pc:spChg chg="mod">
          <ac:chgData name="Glen Jones" userId="e846aaca-4b24-4b13-b0d0-f2308e16b284" providerId="ADAL" clId="{ED47ACC3-9597-4D89-A1DC-43CF280EF274}" dt="2026-04-13T10:34:26.180" v="4589" actId="20577"/>
          <ac:spMkLst>
            <pc:docMk/>
            <pc:sldMk cId="2727212801" sldId="396"/>
            <ac:spMk id="25" creationId="{5FF0155C-DE19-4F52-0572-8DF6B52D40D7}"/>
          </ac:spMkLst>
        </pc:spChg>
        <pc:spChg chg="mod">
          <ac:chgData name="Glen Jones" userId="e846aaca-4b24-4b13-b0d0-f2308e16b284" providerId="ADAL" clId="{ED47ACC3-9597-4D89-A1DC-43CF280EF274}" dt="2026-04-13T10:34:21.959" v="4582" actId="20577"/>
          <ac:spMkLst>
            <pc:docMk/>
            <pc:sldMk cId="2727212801" sldId="396"/>
            <ac:spMk id="26" creationId="{14D4E31E-91D6-251C-7D61-F85D608E6137}"/>
          </ac:spMkLst>
        </pc:spChg>
      </pc:sldChg>
      <pc:sldChg chg="addSp delSp modSp mod addAnim delAnim modAnim">
        <pc:chgData name="Glen Jones" userId="e846aaca-4b24-4b13-b0d0-f2308e16b284" providerId="ADAL" clId="{ED47ACC3-9597-4D89-A1DC-43CF280EF274}" dt="2026-04-13T10:35:57.687" v="4679" actId="20577"/>
        <pc:sldMkLst>
          <pc:docMk/>
          <pc:sldMk cId="3097529653" sldId="397"/>
        </pc:sldMkLst>
        <pc:spChg chg="mod">
          <ac:chgData name="Glen Jones" userId="e846aaca-4b24-4b13-b0d0-f2308e16b284" providerId="ADAL" clId="{ED47ACC3-9597-4D89-A1DC-43CF280EF274}" dt="2026-04-13T10:35:39.188" v="4627" actId="20577"/>
          <ac:spMkLst>
            <pc:docMk/>
            <pc:sldMk cId="3097529653" sldId="397"/>
            <ac:spMk id="2" creationId="{8F6CAF5C-92E2-821E-2CD7-B9953CFEEF25}"/>
          </ac:spMkLst>
        </pc:spChg>
        <pc:spChg chg="mod">
          <ac:chgData name="Glen Jones" userId="e846aaca-4b24-4b13-b0d0-f2308e16b284" providerId="ADAL" clId="{ED47ACC3-9597-4D89-A1DC-43CF280EF274}" dt="2026-04-13T10:15:58.219" v="4294" actId="20577"/>
          <ac:spMkLst>
            <pc:docMk/>
            <pc:sldMk cId="3097529653" sldId="397"/>
            <ac:spMk id="3" creationId="{22D391A8-8D20-ACBE-C16C-C1765106E26D}"/>
          </ac:spMkLst>
        </pc:spChg>
        <pc:spChg chg="add mod">
          <ac:chgData name="Glen Jones" userId="e846aaca-4b24-4b13-b0d0-f2308e16b284" providerId="ADAL" clId="{ED47ACC3-9597-4D89-A1DC-43CF280EF274}" dt="2026-04-13T10:35:22.133" v="4615" actId="27636"/>
          <ac:spMkLst>
            <pc:docMk/>
            <pc:sldMk cId="3097529653" sldId="397"/>
            <ac:spMk id="4" creationId="{5A7209B2-26DE-3A2C-F1D2-2F89E0CC3960}"/>
          </ac:spMkLst>
        </pc:spChg>
        <pc:spChg chg="mod">
          <ac:chgData name="Glen Jones" userId="e846aaca-4b24-4b13-b0d0-f2308e16b284" providerId="ADAL" clId="{ED47ACC3-9597-4D89-A1DC-43CF280EF274}" dt="2026-04-13T10:34:43.083" v="4600"/>
          <ac:spMkLst>
            <pc:docMk/>
            <pc:sldMk cId="3097529653" sldId="397"/>
            <ac:spMk id="5" creationId="{CC92DC37-4387-2EE3-368E-8E34EDFDC88A}"/>
          </ac:spMkLst>
        </pc:spChg>
        <pc:spChg chg="add mod">
          <ac:chgData name="Glen Jones" userId="e846aaca-4b24-4b13-b0d0-f2308e16b284" providerId="ADAL" clId="{ED47ACC3-9597-4D89-A1DC-43CF280EF274}" dt="2026-04-13T10:35:03.531" v="4608"/>
          <ac:spMkLst>
            <pc:docMk/>
            <pc:sldMk cId="3097529653" sldId="397"/>
            <ac:spMk id="7" creationId="{07C1C607-0C76-E137-921D-A555E4CE5C3E}"/>
          </ac:spMkLst>
        </pc:spChg>
        <pc:spChg chg="mod">
          <ac:chgData name="Glen Jones" userId="e846aaca-4b24-4b13-b0d0-f2308e16b284" providerId="ADAL" clId="{ED47ACC3-9597-4D89-A1DC-43CF280EF274}" dt="2026-04-01T10:57:29.266" v="277" actId="1076"/>
          <ac:spMkLst>
            <pc:docMk/>
            <pc:sldMk cId="3097529653" sldId="397"/>
            <ac:spMk id="8" creationId="{426C8FFD-2666-E50A-1E83-B8C13B58B8DD}"/>
          </ac:spMkLst>
        </pc:spChg>
        <pc:spChg chg="add mod">
          <ac:chgData name="Glen Jones" userId="e846aaca-4b24-4b13-b0d0-f2308e16b284" providerId="ADAL" clId="{ED47ACC3-9597-4D89-A1DC-43CF280EF274}" dt="2026-04-13T10:34:42.122" v="4599"/>
          <ac:spMkLst>
            <pc:docMk/>
            <pc:sldMk cId="3097529653" sldId="397"/>
            <ac:spMk id="9" creationId="{68F3A01F-43C2-7D7B-011D-C623B8AD7E53}"/>
          </ac:spMkLst>
        </pc:spChg>
        <pc:spChg chg="mod">
          <ac:chgData name="Glen Jones" userId="e846aaca-4b24-4b13-b0d0-f2308e16b284" providerId="ADAL" clId="{ED47ACC3-9597-4D89-A1DC-43CF280EF274}" dt="2026-04-01T10:57:29.266" v="277" actId="1076"/>
          <ac:spMkLst>
            <pc:docMk/>
            <pc:sldMk cId="3097529653" sldId="397"/>
            <ac:spMk id="10" creationId="{4C6B8A56-F2F5-536E-A19E-FF79AE261A47}"/>
          </ac:spMkLst>
        </pc:spChg>
        <pc:spChg chg="mod">
          <ac:chgData name="Glen Jones" userId="e846aaca-4b24-4b13-b0d0-f2308e16b284" providerId="ADAL" clId="{ED47ACC3-9597-4D89-A1DC-43CF280EF274}" dt="2026-04-13T10:35:41.776" v="4632" actId="20577"/>
          <ac:spMkLst>
            <pc:docMk/>
            <pc:sldMk cId="3097529653" sldId="397"/>
            <ac:spMk id="12" creationId="{F106D0C0-862C-4938-DB08-2A0700945ECC}"/>
          </ac:spMkLst>
        </pc:spChg>
        <pc:spChg chg="mod">
          <ac:chgData name="Glen Jones" userId="e846aaca-4b24-4b13-b0d0-f2308e16b284" providerId="ADAL" clId="{ED47ACC3-9597-4D89-A1DC-43CF280EF274}" dt="2026-04-13T10:16:02.729" v="4321" actId="20577"/>
          <ac:spMkLst>
            <pc:docMk/>
            <pc:sldMk cId="3097529653" sldId="397"/>
            <ac:spMk id="22" creationId="{70ACA2A9-0389-12E2-0D2A-95AFAAF5B20A}"/>
          </ac:spMkLst>
        </pc:spChg>
        <pc:spChg chg="mod">
          <ac:chgData name="Glen Jones" userId="e846aaca-4b24-4b13-b0d0-f2308e16b284" providerId="ADAL" clId="{ED47ACC3-9597-4D89-A1DC-43CF280EF274}" dt="2026-04-13T10:35:57.687" v="4679" actId="20577"/>
          <ac:spMkLst>
            <pc:docMk/>
            <pc:sldMk cId="3097529653" sldId="397"/>
            <ac:spMk id="37" creationId="{06107483-4709-62AD-2A1B-84BBC69FEF83}"/>
          </ac:spMkLst>
        </pc:spChg>
        <pc:spChg chg="mod">
          <ac:chgData name="Glen Jones" userId="e846aaca-4b24-4b13-b0d0-f2308e16b284" providerId="ADAL" clId="{ED47ACC3-9597-4D89-A1DC-43CF280EF274}" dt="2026-04-13T10:34:44.196" v="4601"/>
          <ac:spMkLst>
            <pc:docMk/>
            <pc:sldMk cId="3097529653" sldId="397"/>
            <ac:spMk id="38" creationId="{FDA92233-768C-63A8-4D41-A4A38840E4F7}"/>
          </ac:spMkLst>
        </pc:spChg>
      </pc:sldChg>
      <pc:sldChg chg="addSp delSp modSp mod addAnim delAnim modAnim">
        <pc:chgData name="Glen Jones" userId="e846aaca-4b24-4b13-b0d0-f2308e16b284" providerId="ADAL" clId="{ED47ACC3-9597-4D89-A1DC-43CF280EF274}" dt="2026-04-13T10:36:12.555" v="4697" actId="20577"/>
        <pc:sldMkLst>
          <pc:docMk/>
          <pc:sldMk cId="3699503232" sldId="398"/>
        </pc:sldMkLst>
        <pc:spChg chg="add mod">
          <ac:chgData name="Glen Jones" userId="e846aaca-4b24-4b13-b0d0-f2308e16b284" providerId="ADAL" clId="{ED47ACC3-9597-4D89-A1DC-43CF280EF274}" dt="2026-04-13T10:35:24.283" v="4617" actId="27636"/>
          <ac:spMkLst>
            <pc:docMk/>
            <pc:sldMk cId="3699503232" sldId="398"/>
            <ac:spMk id="5" creationId="{DF55E263-0355-5000-1ED7-8306B68172CD}"/>
          </ac:spMkLst>
        </pc:spChg>
        <pc:spChg chg="add mod">
          <ac:chgData name="Glen Jones" userId="e846aaca-4b24-4b13-b0d0-f2308e16b284" providerId="ADAL" clId="{ED47ACC3-9597-4D89-A1DC-43CF280EF274}" dt="2026-04-13T10:35:06.712" v="4610"/>
          <ac:spMkLst>
            <pc:docMk/>
            <pc:sldMk cId="3699503232" sldId="398"/>
            <ac:spMk id="7" creationId="{E8630251-6F9E-A58C-EA8F-F0BEDAD9939D}"/>
          </ac:spMkLst>
        </pc:spChg>
        <pc:spChg chg="add mod">
          <ac:chgData name="Glen Jones" userId="e846aaca-4b24-4b13-b0d0-f2308e16b284" providerId="ADAL" clId="{ED47ACC3-9597-4D89-A1DC-43CF280EF274}" dt="2026-04-13T10:36:10.126" v="4692" actId="20577"/>
          <ac:spMkLst>
            <pc:docMk/>
            <pc:sldMk cId="3699503232" sldId="398"/>
            <ac:spMk id="9" creationId="{116A372A-B146-8A51-91D1-05DFAFC33528}"/>
          </ac:spMkLst>
        </pc:spChg>
        <pc:spChg chg="mod">
          <ac:chgData name="Glen Jones" userId="e846aaca-4b24-4b13-b0d0-f2308e16b284" providerId="ADAL" clId="{ED47ACC3-9597-4D89-A1DC-43CF280EF274}" dt="2026-04-01T13:10:44.795" v="976" actId="1076"/>
          <ac:spMkLst>
            <pc:docMk/>
            <pc:sldMk cId="3699503232" sldId="398"/>
            <ac:spMk id="10" creationId="{22413FC1-02FF-93F6-58D4-498AEDD75A56}"/>
          </ac:spMkLst>
        </pc:spChg>
        <pc:spChg chg="add mod">
          <ac:chgData name="Glen Jones" userId="e846aaca-4b24-4b13-b0d0-f2308e16b284" providerId="ADAL" clId="{ED47ACC3-9597-4D89-A1DC-43CF280EF274}" dt="2026-04-13T10:16:28.727" v="4355" actId="20577"/>
          <ac:spMkLst>
            <pc:docMk/>
            <pc:sldMk cId="3699503232" sldId="398"/>
            <ac:spMk id="11" creationId="{111D445C-9D3A-5B62-EFB3-507B9742E1C3}"/>
          </ac:spMkLst>
        </pc:spChg>
        <pc:spChg chg="add mod">
          <ac:chgData name="Glen Jones" userId="e846aaca-4b24-4b13-b0d0-f2308e16b284" providerId="ADAL" clId="{ED47ACC3-9597-4D89-A1DC-43CF280EF274}" dt="2026-04-13T10:16:26.599" v="4353" actId="1076"/>
          <ac:spMkLst>
            <pc:docMk/>
            <pc:sldMk cId="3699503232" sldId="398"/>
            <ac:spMk id="13" creationId="{2DFF3D90-5901-84ED-E4AA-29FB721B9606}"/>
          </ac:spMkLst>
        </pc:spChg>
        <pc:spChg chg="add mod">
          <ac:chgData name="Glen Jones" userId="e846aaca-4b24-4b13-b0d0-f2308e16b284" providerId="ADAL" clId="{ED47ACC3-9597-4D89-A1DC-43CF280EF274}" dt="2026-04-13T10:34:55.642" v="4606"/>
          <ac:spMkLst>
            <pc:docMk/>
            <pc:sldMk cId="3699503232" sldId="398"/>
            <ac:spMk id="14" creationId="{EB273BA2-962B-F4A8-E84A-EE99BCB3050A}"/>
          </ac:spMkLst>
        </pc:spChg>
        <pc:spChg chg="add mod">
          <ac:chgData name="Glen Jones" userId="e846aaca-4b24-4b13-b0d0-f2308e16b284" providerId="ADAL" clId="{ED47ACC3-9597-4D89-A1DC-43CF280EF274}" dt="2026-04-13T10:36:12.555" v="4697" actId="20577"/>
          <ac:spMkLst>
            <pc:docMk/>
            <pc:sldMk cId="3699503232" sldId="398"/>
            <ac:spMk id="15" creationId="{384543C6-4F7B-B539-88B0-203CEC8A83D9}"/>
          </ac:spMkLst>
        </pc:spChg>
        <pc:spChg chg="add mod">
          <ac:chgData name="Glen Jones" userId="e846aaca-4b24-4b13-b0d0-f2308e16b284" providerId="ADAL" clId="{ED47ACC3-9597-4D89-A1DC-43CF280EF274}" dt="2026-04-13T10:16:33.331" v="4375" actId="20577"/>
          <ac:spMkLst>
            <pc:docMk/>
            <pc:sldMk cId="3699503232" sldId="398"/>
            <ac:spMk id="16" creationId="{CC2D9DFA-1499-272E-B759-078C53699022}"/>
          </ac:spMkLst>
        </pc:spChg>
        <pc:spChg chg="mod">
          <ac:chgData name="Glen Jones" userId="e846aaca-4b24-4b13-b0d0-f2308e16b284" providerId="ADAL" clId="{ED47ACC3-9597-4D89-A1DC-43CF280EF274}" dt="2026-04-13T10:35:05.715" v="4609"/>
          <ac:spMkLst>
            <pc:docMk/>
            <pc:sldMk cId="3699503232" sldId="398"/>
            <ac:spMk id="23" creationId="{187A656D-E031-2BE7-42E5-86F3F77ED2A0}"/>
          </ac:spMkLst>
        </pc:spChg>
        <pc:spChg chg="mod">
          <ac:chgData name="Glen Jones" userId="e846aaca-4b24-4b13-b0d0-f2308e16b284" providerId="ADAL" clId="{ED47ACC3-9597-4D89-A1DC-43CF280EF274}" dt="2026-04-13T10:36:05.076" v="4687" actId="20577"/>
          <ac:spMkLst>
            <pc:docMk/>
            <pc:sldMk cId="3699503232" sldId="398"/>
            <ac:spMk id="35" creationId="{EBCB0EE4-5AEE-2367-5ED7-028B9A35C556}"/>
          </ac:spMkLst>
        </pc:spChg>
        <pc:spChg chg="mod">
          <ac:chgData name="Glen Jones" userId="e846aaca-4b24-4b13-b0d0-f2308e16b284" providerId="ADAL" clId="{ED47ACC3-9597-4D89-A1DC-43CF280EF274}" dt="2026-04-13T10:35:08.130" v="4611"/>
          <ac:spMkLst>
            <pc:docMk/>
            <pc:sldMk cId="3699503232" sldId="398"/>
            <ac:spMk id="36" creationId="{3D0306C4-03B9-3CC8-640D-32448B6AA274}"/>
          </ac:spMkLst>
        </pc:spChg>
      </pc:sldChg>
      <pc:sldChg chg="addSp delSp modSp mod addAnim delAnim modAnim">
        <pc:chgData name="Glen Jones" userId="e846aaca-4b24-4b13-b0d0-f2308e16b284" providerId="ADAL" clId="{ED47ACC3-9597-4D89-A1DC-43CF280EF274}" dt="2026-04-13T10:36:52.745" v="4753" actId="20577"/>
        <pc:sldMkLst>
          <pc:docMk/>
          <pc:sldMk cId="2033382739" sldId="399"/>
        </pc:sldMkLst>
        <pc:spChg chg="mod">
          <ac:chgData name="Glen Jones" userId="e846aaca-4b24-4b13-b0d0-f2308e16b284" providerId="ADAL" clId="{ED47ACC3-9597-4D89-A1DC-43CF280EF274}" dt="2026-04-13T10:36:38.427" v="4724" actId="20577"/>
          <ac:spMkLst>
            <pc:docMk/>
            <pc:sldMk cId="2033382739" sldId="399"/>
            <ac:spMk id="2" creationId="{FB010902-3E5A-D7D7-2F2E-5E240E08151A}"/>
          </ac:spMkLst>
        </pc:spChg>
        <pc:spChg chg="add mod">
          <ac:chgData name="Glen Jones" userId="e846aaca-4b24-4b13-b0d0-f2308e16b284" providerId="ADAL" clId="{ED47ACC3-9597-4D89-A1DC-43CF280EF274}" dt="2026-04-13T10:36:31.715" v="4702" actId="20577"/>
          <ac:spMkLst>
            <pc:docMk/>
            <pc:sldMk cId="2033382739" sldId="399"/>
            <ac:spMk id="4" creationId="{1754EA4D-85B1-1489-3180-E1CC399C2780}"/>
          </ac:spMkLst>
        </pc:spChg>
        <pc:spChg chg="add mod">
          <ac:chgData name="Glen Jones" userId="e846aaca-4b24-4b13-b0d0-f2308e16b284" providerId="ADAL" clId="{ED47ACC3-9597-4D89-A1DC-43CF280EF274}" dt="2026-04-13T10:35:27.681" v="4620" actId="27636"/>
          <ac:spMkLst>
            <pc:docMk/>
            <pc:sldMk cId="2033382739" sldId="399"/>
            <ac:spMk id="5" creationId="{0537A08A-A185-89AB-2A9D-99140A082DB5}"/>
          </ac:spMkLst>
        </pc:spChg>
        <pc:spChg chg="add mod">
          <ac:chgData name="Glen Jones" userId="e846aaca-4b24-4b13-b0d0-f2308e16b284" providerId="ADAL" clId="{ED47ACC3-9597-4D89-A1DC-43CF280EF274}" dt="2026-04-13T10:35:12.635" v="4613"/>
          <ac:spMkLst>
            <pc:docMk/>
            <pc:sldMk cId="2033382739" sldId="399"/>
            <ac:spMk id="7" creationId="{EC7D2252-2558-8947-252B-704EA0037EC0}"/>
          </ac:spMkLst>
        </pc:spChg>
        <pc:spChg chg="add mod">
          <ac:chgData name="Glen Jones" userId="e846aaca-4b24-4b13-b0d0-f2308e16b284" providerId="ADAL" clId="{ED47ACC3-9597-4D89-A1DC-43CF280EF274}" dt="2026-04-13T10:36:35.294" v="4719" actId="20577"/>
          <ac:spMkLst>
            <pc:docMk/>
            <pc:sldMk cId="2033382739" sldId="399"/>
            <ac:spMk id="9" creationId="{1DAD3B3A-0C63-B56B-FAFC-6FCD0F23E797}"/>
          </ac:spMkLst>
        </pc:spChg>
        <pc:spChg chg="add mod">
          <ac:chgData name="Glen Jones" userId="e846aaca-4b24-4b13-b0d0-f2308e16b284" providerId="ADAL" clId="{ED47ACC3-9597-4D89-A1DC-43CF280EF274}" dt="2026-04-13T10:36:29.763" v="4699" actId="1076"/>
          <ac:spMkLst>
            <pc:docMk/>
            <pc:sldMk cId="2033382739" sldId="399"/>
            <ac:spMk id="11" creationId="{BCE38416-D7D9-E932-264A-4433D4AF6C9B}"/>
          </ac:spMkLst>
        </pc:spChg>
        <pc:spChg chg="mod">
          <ac:chgData name="Glen Jones" userId="e846aaca-4b24-4b13-b0d0-f2308e16b284" providerId="ADAL" clId="{ED47ACC3-9597-4D89-A1DC-43CF280EF274}" dt="2026-04-13T10:36:41.459" v="4732" actId="20577"/>
          <ac:spMkLst>
            <pc:docMk/>
            <pc:sldMk cId="2033382739" sldId="399"/>
            <ac:spMk id="12" creationId="{77E1974B-98E0-023A-E49E-4CD2D861D7B8}"/>
          </ac:spMkLst>
        </pc:spChg>
        <pc:spChg chg="add mod">
          <ac:chgData name="Glen Jones" userId="e846aaca-4b24-4b13-b0d0-f2308e16b284" providerId="ADAL" clId="{ED47ACC3-9597-4D89-A1DC-43CF280EF274}" dt="2026-04-13T10:34:56.883" v="4607"/>
          <ac:spMkLst>
            <pc:docMk/>
            <pc:sldMk cId="2033382739" sldId="399"/>
            <ac:spMk id="14" creationId="{83355DBA-5954-7CED-FFBA-15639E410473}"/>
          </ac:spMkLst>
        </pc:spChg>
        <pc:spChg chg="mod">
          <ac:chgData name="Glen Jones" userId="e846aaca-4b24-4b13-b0d0-f2308e16b284" providerId="ADAL" clId="{ED47ACC3-9597-4D89-A1DC-43CF280EF274}" dt="2026-04-13T10:35:26.109" v="4618"/>
          <ac:spMkLst>
            <pc:docMk/>
            <pc:sldMk cId="2033382739" sldId="399"/>
            <ac:spMk id="23" creationId="{2F52EE8D-4794-CBEC-DFE4-A951037C27A4}"/>
          </ac:spMkLst>
        </pc:spChg>
        <pc:spChg chg="mod">
          <ac:chgData name="Glen Jones" userId="e846aaca-4b24-4b13-b0d0-f2308e16b284" providerId="ADAL" clId="{ED47ACC3-9597-4D89-A1DC-43CF280EF274}" dt="2026-04-13T10:36:52.745" v="4753" actId="20577"/>
          <ac:spMkLst>
            <pc:docMk/>
            <pc:sldMk cId="2033382739" sldId="399"/>
            <ac:spMk id="28" creationId="{875C64D8-D7D2-CB65-7011-B3351E1905B6}"/>
          </ac:spMkLst>
        </pc:spChg>
        <pc:spChg chg="mod">
          <ac:chgData name="Glen Jones" userId="e846aaca-4b24-4b13-b0d0-f2308e16b284" providerId="ADAL" clId="{ED47ACC3-9597-4D89-A1DC-43CF280EF274}" dt="2026-04-13T10:35:29.112" v="4621"/>
          <ac:spMkLst>
            <pc:docMk/>
            <pc:sldMk cId="2033382739" sldId="399"/>
            <ac:spMk id="29" creationId="{148CF7D2-147E-521C-5C01-881731B4F533}"/>
          </ac:spMkLst>
        </pc:spChg>
      </pc:sldChg>
      <pc:sldChg chg="addSp delSp modSp mod addAnim delAnim">
        <pc:chgData name="Glen Jones" userId="e846aaca-4b24-4b13-b0d0-f2308e16b284" providerId="ADAL" clId="{ED47ACC3-9597-4D89-A1DC-43CF280EF274}" dt="2026-04-13T10:32:38.501" v="4542" actId="20577"/>
        <pc:sldMkLst>
          <pc:docMk/>
          <pc:sldMk cId="1240391545" sldId="401"/>
        </pc:sldMkLst>
        <pc:spChg chg="mod">
          <ac:chgData name="Glen Jones" userId="e846aaca-4b24-4b13-b0d0-f2308e16b284" providerId="ADAL" clId="{ED47ACC3-9597-4D89-A1DC-43CF280EF274}" dt="2026-04-13T10:32:38.501" v="4542" actId="20577"/>
          <ac:spMkLst>
            <pc:docMk/>
            <pc:sldMk cId="1240391545" sldId="401"/>
            <ac:spMk id="2" creationId="{1601E5D4-52FB-D6BA-DCAA-311BF4DC1146}"/>
          </ac:spMkLst>
        </pc:spChg>
        <pc:spChg chg="mod topLvl">
          <ac:chgData name="Glen Jones" userId="e846aaca-4b24-4b13-b0d0-f2308e16b284" providerId="ADAL" clId="{ED47ACC3-9597-4D89-A1DC-43CF280EF274}" dt="2026-04-13T10:31:52.365" v="4501" actId="20577"/>
          <ac:spMkLst>
            <pc:docMk/>
            <pc:sldMk cId="1240391545" sldId="401"/>
            <ac:spMk id="3" creationId="{E808B84C-6446-93FB-FBEA-FC1A6A1617DB}"/>
          </ac:spMkLst>
        </pc:spChg>
        <pc:spChg chg="add mod">
          <ac:chgData name="Glen Jones" userId="e846aaca-4b24-4b13-b0d0-f2308e16b284" providerId="ADAL" clId="{ED47ACC3-9597-4D89-A1DC-43CF280EF274}" dt="2026-04-13T10:32:09.992" v="4508" actId="14100"/>
          <ac:spMkLst>
            <pc:docMk/>
            <pc:sldMk cId="1240391545" sldId="401"/>
            <ac:spMk id="4" creationId="{F922B2EC-7B07-1660-6B75-BA6D085FE92F}"/>
          </ac:spMkLst>
        </pc:spChg>
        <pc:spChg chg="add mod">
          <ac:chgData name="Glen Jones" userId="e846aaca-4b24-4b13-b0d0-f2308e16b284" providerId="ADAL" clId="{ED47ACC3-9597-4D89-A1DC-43CF280EF274}" dt="2026-04-13T10:32:27.889" v="4521" actId="207"/>
          <ac:spMkLst>
            <pc:docMk/>
            <pc:sldMk cId="1240391545" sldId="401"/>
            <ac:spMk id="5" creationId="{1FBCFFC3-BB08-2C12-7128-8AA8708313E1}"/>
          </ac:spMkLst>
        </pc:spChg>
        <pc:spChg chg="add mod">
          <ac:chgData name="Glen Jones" userId="e846aaca-4b24-4b13-b0d0-f2308e16b284" providerId="ADAL" clId="{ED47ACC3-9597-4D89-A1DC-43CF280EF274}" dt="2026-04-13T10:32:20.408" v="4515" actId="1076"/>
          <ac:spMkLst>
            <pc:docMk/>
            <pc:sldMk cId="1240391545" sldId="401"/>
            <ac:spMk id="7" creationId="{F2CDF693-F015-59D0-7E7F-30184E1A59C1}"/>
          </ac:spMkLst>
        </pc:spChg>
        <pc:spChg chg="add mod">
          <ac:chgData name="Glen Jones" userId="e846aaca-4b24-4b13-b0d0-f2308e16b284" providerId="ADAL" clId="{ED47ACC3-9597-4D89-A1DC-43CF280EF274}" dt="2026-04-13T10:31:56.050" v="4502" actId="1076"/>
          <ac:spMkLst>
            <pc:docMk/>
            <pc:sldMk cId="1240391545" sldId="401"/>
            <ac:spMk id="13" creationId="{806692D7-BD30-6958-BD14-5197ED4AEA5B}"/>
          </ac:spMkLst>
        </pc:spChg>
        <pc:spChg chg="mod">
          <ac:chgData name="Glen Jones" userId="e846aaca-4b24-4b13-b0d0-f2308e16b284" providerId="ADAL" clId="{ED47ACC3-9597-4D89-A1DC-43CF280EF274}" dt="2026-04-13T10:32:14.461" v="4513" actId="20577"/>
          <ac:spMkLst>
            <pc:docMk/>
            <pc:sldMk cId="1240391545" sldId="401"/>
            <ac:spMk id="15" creationId="{AA441D4E-25B3-A910-7B94-AB0F0E3E78FB}"/>
          </ac:spMkLst>
        </pc:spChg>
        <pc:spChg chg="mod">
          <ac:chgData name="Glen Jones" userId="e846aaca-4b24-4b13-b0d0-f2308e16b284" providerId="ADAL" clId="{ED47ACC3-9597-4D89-A1DC-43CF280EF274}" dt="2026-04-13T10:32:32.533" v="4532" actId="20577"/>
          <ac:spMkLst>
            <pc:docMk/>
            <pc:sldMk cId="1240391545" sldId="401"/>
            <ac:spMk id="18" creationId="{7FD788D0-1298-89AF-969D-A788C1A541FC}"/>
          </ac:spMkLst>
        </pc:spChg>
        <pc:spChg chg="mod">
          <ac:chgData name="Glen Jones" userId="e846aaca-4b24-4b13-b0d0-f2308e16b284" providerId="ADAL" clId="{ED47ACC3-9597-4D89-A1DC-43CF280EF274}" dt="2026-04-13T10:32:36.044" v="4537" actId="20577"/>
          <ac:spMkLst>
            <pc:docMk/>
            <pc:sldMk cId="1240391545" sldId="401"/>
            <ac:spMk id="21" creationId="{3B634666-9D39-0F1A-60E0-6EF817E84E2B}"/>
          </ac:spMkLst>
        </pc:spChg>
        <pc:cxnChg chg="add mod">
          <ac:chgData name="Glen Jones" userId="e846aaca-4b24-4b13-b0d0-f2308e16b284" providerId="ADAL" clId="{ED47ACC3-9597-4D89-A1DC-43CF280EF274}" dt="2026-04-13T10:31:58.892" v="4503" actId="1076"/>
          <ac:cxnSpMkLst>
            <pc:docMk/>
            <pc:sldMk cId="1240391545" sldId="401"/>
            <ac:cxnSpMk id="9" creationId="{1E1ABF81-627D-289A-C24D-D82CE8A3F0A7}"/>
          </ac:cxnSpMkLst>
        </pc:cxnChg>
      </pc:sldChg>
      <pc:sldChg chg="addSp delSp modSp add mod">
        <pc:chgData name="Glen Jones" userId="e846aaca-4b24-4b13-b0d0-f2308e16b284" providerId="ADAL" clId="{ED47ACC3-9597-4D89-A1DC-43CF280EF274}" dt="2026-04-13T10:40:07.027" v="4868" actId="115"/>
        <pc:sldMkLst>
          <pc:docMk/>
          <pc:sldMk cId="2076502616" sldId="405"/>
        </pc:sldMkLst>
        <pc:spChg chg="mod">
          <ac:chgData name="Glen Jones" userId="e846aaca-4b24-4b13-b0d0-f2308e16b284" providerId="ADAL" clId="{ED47ACC3-9597-4D89-A1DC-43CF280EF274}" dt="2026-04-13T10:39:56.908" v="4864" actId="20577"/>
          <ac:spMkLst>
            <pc:docMk/>
            <pc:sldMk cId="2076502616" sldId="405"/>
            <ac:spMk id="2" creationId="{3EDD1887-661E-F2C4-CCDD-3D70D09803FC}"/>
          </ac:spMkLst>
        </pc:spChg>
        <pc:spChg chg="mod">
          <ac:chgData name="Glen Jones" userId="e846aaca-4b24-4b13-b0d0-f2308e16b284" providerId="ADAL" clId="{ED47ACC3-9597-4D89-A1DC-43CF280EF274}" dt="2026-04-13T10:40:07.027" v="4868" actId="115"/>
          <ac:spMkLst>
            <pc:docMk/>
            <pc:sldMk cId="2076502616" sldId="405"/>
            <ac:spMk id="3" creationId="{ED02D64D-9532-12CA-87F9-DD8CBBED836E}"/>
          </ac:spMkLst>
        </pc:spChg>
        <pc:spChg chg="mod">
          <ac:chgData name="Glen Jones" userId="e846aaca-4b24-4b13-b0d0-f2308e16b284" providerId="ADAL" clId="{ED47ACC3-9597-4D89-A1DC-43CF280EF274}" dt="2026-04-13T10:39:48.760" v="4861" actId="1076"/>
          <ac:spMkLst>
            <pc:docMk/>
            <pc:sldMk cId="2076502616" sldId="405"/>
            <ac:spMk id="5" creationId="{2A425721-9E2A-0CA6-41AA-D7F3A00FA5A0}"/>
          </ac:spMkLst>
        </pc:spChg>
      </pc:sldChg>
      <pc:sldChg chg="addSp delSp modSp add mod">
        <pc:chgData name="Glen Jones" userId="e846aaca-4b24-4b13-b0d0-f2308e16b284" providerId="ADAL" clId="{ED47ACC3-9597-4D89-A1DC-43CF280EF274}" dt="2026-04-13T10:40:58.435" v="4873" actId="20577"/>
        <pc:sldMkLst>
          <pc:docMk/>
          <pc:sldMk cId="3404054289" sldId="406"/>
        </pc:sldMkLst>
        <pc:spChg chg="mod">
          <ac:chgData name="Glen Jones" userId="e846aaca-4b24-4b13-b0d0-f2308e16b284" providerId="ADAL" clId="{ED47ACC3-9597-4D89-A1DC-43CF280EF274}" dt="2026-04-13T10:40:58.435" v="4873" actId="20577"/>
          <ac:spMkLst>
            <pc:docMk/>
            <pc:sldMk cId="3404054289" sldId="406"/>
            <ac:spMk id="2" creationId="{871F52B6-B1E5-A1FF-1BD3-5FF6AF4DC0F8}"/>
          </ac:spMkLst>
        </pc:spChg>
        <pc:spChg chg="add mod ord">
          <ac:chgData name="Glen Jones" userId="e846aaca-4b24-4b13-b0d0-f2308e16b284" providerId="ADAL" clId="{ED47ACC3-9597-4D89-A1DC-43CF280EF274}" dt="2026-04-13T10:09:25.219" v="4060" actId="171"/>
          <ac:spMkLst>
            <pc:docMk/>
            <pc:sldMk cId="3404054289" sldId="406"/>
            <ac:spMk id="7" creationId="{F2EE263E-7D8D-E4B6-BE1B-F9DD56DA562F}"/>
          </ac:spMkLst>
        </pc:spChg>
      </pc:sldChg>
      <pc:sldChg chg="modSp add mod">
        <pc:chgData name="Glen Jones" userId="e846aaca-4b24-4b13-b0d0-f2308e16b284" providerId="ADAL" clId="{ED47ACC3-9597-4D89-A1DC-43CF280EF274}" dt="2026-04-13T10:30:51.741" v="4460" actId="179"/>
        <pc:sldMkLst>
          <pc:docMk/>
          <pc:sldMk cId="1507089279" sldId="407"/>
        </pc:sldMkLst>
        <pc:spChg chg="mod">
          <ac:chgData name="Glen Jones" userId="e846aaca-4b24-4b13-b0d0-f2308e16b284" providerId="ADAL" clId="{ED47ACC3-9597-4D89-A1DC-43CF280EF274}" dt="2026-04-13T10:30:51.741" v="4460" actId="179"/>
          <ac:spMkLst>
            <pc:docMk/>
            <pc:sldMk cId="1507089279" sldId="407"/>
            <ac:spMk id="2" creationId="{C5CB5F46-B3A1-9B23-1A74-EB5D0C4CDFFF}"/>
          </ac:spMkLst>
        </pc:spChg>
        <pc:spChg chg="mod">
          <ac:chgData name="Glen Jones" userId="e846aaca-4b24-4b13-b0d0-f2308e16b284" providerId="ADAL" clId="{ED47ACC3-9597-4D89-A1DC-43CF280EF274}" dt="2026-04-13T10:09:15.228" v="4056" actId="14100"/>
          <ac:spMkLst>
            <pc:docMk/>
            <pc:sldMk cId="1507089279" sldId="407"/>
            <ac:spMk id="3" creationId="{D0454B7F-8AB3-C3D0-577A-FE32CADB7E2B}"/>
          </ac:spMkLst>
        </pc:spChg>
        <pc:picChg chg="mod">
          <ac:chgData name="Glen Jones" userId="e846aaca-4b24-4b13-b0d0-f2308e16b284" providerId="ADAL" clId="{ED47ACC3-9597-4D89-A1DC-43CF280EF274}" dt="2026-04-13T10:08:58.877" v="4051" actId="1076"/>
          <ac:picMkLst>
            <pc:docMk/>
            <pc:sldMk cId="1507089279" sldId="407"/>
            <ac:picMk id="1026" creationId="{9D07F691-24C6-C4D2-83D6-095886B689A7}"/>
          </ac:picMkLst>
        </pc:picChg>
      </pc:sldChg>
      <pc:sldChg chg="addSp modSp add mod">
        <pc:chgData name="Glen Jones" userId="e846aaca-4b24-4b13-b0d0-f2308e16b284" providerId="ADAL" clId="{ED47ACC3-9597-4D89-A1DC-43CF280EF274}" dt="2026-04-13T10:31:37.131" v="4488" actId="14100"/>
        <pc:sldMkLst>
          <pc:docMk/>
          <pc:sldMk cId="2806337163" sldId="408"/>
        </pc:sldMkLst>
        <pc:spChg chg="add mod">
          <ac:chgData name="Glen Jones" userId="e846aaca-4b24-4b13-b0d0-f2308e16b284" providerId="ADAL" clId="{ED47ACC3-9597-4D89-A1DC-43CF280EF274}" dt="2026-04-13T10:31:37.131" v="4488" actId="14100"/>
          <ac:spMkLst>
            <pc:docMk/>
            <pc:sldMk cId="2806337163" sldId="408"/>
            <ac:spMk id="5" creationId="{F7478D6E-377C-A955-6B56-FFF8DE635261}"/>
          </ac:spMkLst>
        </pc:spChg>
      </pc:sldChg>
      <pc:sldChg chg="addSp modSp add mod">
        <pc:chgData name="Glen Jones" userId="e846aaca-4b24-4b13-b0d0-f2308e16b284" providerId="ADAL" clId="{ED47ACC3-9597-4D89-A1DC-43CF280EF274}" dt="2026-04-13T10:31:44.749" v="4491" actId="1076"/>
        <pc:sldMkLst>
          <pc:docMk/>
          <pc:sldMk cId="2701448555" sldId="409"/>
        </pc:sldMkLst>
        <pc:cxnChg chg="add mod">
          <ac:chgData name="Glen Jones" userId="e846aaca-4b24-4b13-b0d0-f2308e16b284" providerId="ADAL" clId="{ED47ACC3-9597-4D89-A1DC-43CF280EF274}" dt="2026-04-13T10:31:44.749" v="4491" actId="1076"/>
          <ac:cxnSpMkLst>
            <pc:docMk/>
            <pc:sldMk cId="2701448555" sldId="409"/>
            <ac:cxnSpMk id="10" creationId="{C9915959-1916-DCA7-C717-E047B66CAB4A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09418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363682" y="1234075"/>
            <a:ext cx="11502736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Spell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typically means to say or write the letters of a word in the correct order.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2038458" y="2259687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other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spell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CCF048E-5730-BAC0-D998-8F7C34C1E340}"/>
              </a:ext>
            </a:extLst>
          </p:cNvPr>
          <p:cNvSpPr txBox="1">
            <a:spLocks/>
          </p:cNvSpPr>
          <p:nvPr/>
        </p:nvSpPr>
        <p:spPr>
          <a:xfrm>
            <a:off x="8367225" y="325870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spelling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5361992" y="320395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speller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2038458" y="321635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spelled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6CFE85E-8CF8-7C8F-7938-24FB1D43DBC3}"/>
              </a:ext>
            </a:extLst>
          </p:cNvPr>
          <p:cNvSpPr txBox="1">
            <a:spLocks/>
          </p:cNvSpPr>
          <p:nvPr/>
        </p:nvSpPr>
        <p:spPr>
          <a:xfrm>
            <a:off x="3048195" y="289810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spell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BF2148-60CF-9F20-BDBC-51C50A521766}"/>
              </a:ext>
            </a:extLst>
          </p:cNvPr>
          <p:cNvSpPr txBox="1">
            <a:spLocks/>
          </p:cNvSpPr>
          <p:nvPr/>
        </p:nvSpPr>
        <p:spPr>
          <a:xfrm>
            <a:off x="5252887" y="2898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FFB2A4BE-19E5-CCC5-FB8D-47CB6B52CAF8}"/>
              </a:ext>
            </a:extLst>
          </p:cNvPr>
          <p:cNvSpPr/>
          <p:nvPr/>
        </p:nvSpPr>
        <p:spPr>
          <a:xfrm>
            <a:off x="7607742" y="45190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5459C82-3387-5217-A052-8A08A1D2FEDD}"/>
              </a:ext>
            </a:extLst>
          </p:cNvPr>
          <p:cNvSpPr txBox="1">
            <a:spLocks/>
          </p:cNvSpPr>
          <p:nvPr/>
        </p:nvSpPr>
        <p:spPr>
          <a:xfrm>
            <a:off x="8969270" y="2898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misspelling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B57EE726-00FB-8D1B-DEAF-C9FC7D67BFA2}"/>
              </a:ext>
            </a:extLst>
          </p:cNvPr>
          <p:cNvSpPr/>
          <p:nvPr/>
        </p:nvSpPr>
        <p:spPr>
          <a:xfrm>
            <a:off x="4682867" y="43024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E921860-94DD-8A48-663F-490B2B0BF6F8}"/>
              </a:ext>
            </a:extLst>
          </p:cNvPr>
          <p:cNvSpPr txBox="1">
            <a:spLocks/>
          </p:cNvSpPr>
          <p:nvPr/>
        </p:nvSpPr>
        <p:spPr>
          <a:xfrm>
            <a:off x="853920" y="289810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316B46ED-875F-FE79-B622-8ABC2354BBA1}"/>
              </a:ext>
            </a:extLst>
          </p:cNvPr>
          <p:cNvSpPr/>
          <p:nvPr/>
        </p:nvSpPr>
        <p:spPr>
          <a:xfrm>
            <a:off x="2488592" y="43024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“spelled”?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5883934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spell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8441051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7946910" y="261613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4414371" y="25768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5883933" y="3428999"/>
            <a:ext cx="1980001" cy="669805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spell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8441051" y="3434016"/>
            <a:ext cx="1980000" cy="664788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Spelled”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means have spelled something in the past. 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“spelled” mean?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7209B2-26DE-3A2C-F1D2-2F89E0CC3960}"/>
              </a:ext>
            </a:extLst>
          </p:cNvPr>
          <p:cNvSpPr txBox="1">
            <a:spLocks/>
          </p:cNvSpPr>
          <p:nvPr/>
        </p:nvSpPr>
        <p:spPr>
          <a:xfrm>
            <a:off x="8358075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spelling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speller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2084928" y="242194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spelled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22413FC1-02FF-93F6-58D4-498AEDD75A56}"/>
              </a:ext>
            </a:extLst>
          </p:cNvPr>
          <p:cNvSpPr/>
          <p:nvPr/>
        </p:nvSpPr>
        <p:spPr>
          <a:xfrm>
            <a:off x="4353411" y="245214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“speller”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Speller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means someone who spells.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“speller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55E263-0355-5000-1ED7-8306B68172CD}"/>
              </a:ext>
            </a:extLst>
          </p:cNvPr>
          <p:cNvSpPr txBox="1">
            <a:spLocks/>
          </p:cNvSpPr>
          <p:nvPr/>
        </p:nvSpPr>
        <p:spPr>
          <a:xfrm>
            <a:off x="8380091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spelling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630251-6F9E-A58C-EA8F-F0BEDAD9939D}"/>
              </a:ext>
            </a:extLst>
          </p:cNvPr>
          <p:cNvSpPr txBox="1">
            <a:spLocks/>
          </p:cNvSpPr>
          <p:nvPr/>
        </p:nvSpPr>
        <p:spPr>
          <a:xfrm>
            <a:off x="1889050" y="22858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speller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spelled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16A372A-B146-8A51-91D1-05DFAFC33528}"/>
              </a:ext>
            </a:extLst>
          </p:cNvPr>
          <p:cNvSpPr txBox="1">
            <a:spLocks/>
          </p:cNvSpPr>
          <p:nvPr/>
        </p:nvSpPr>
        <p:spPr>
          <a:xfrm>
            <a:off x="5824449" y="22669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spell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11D445C-9D3A-5B62-EFB3-507B9742E1C3}"/>
              </a:ext>
            </a:extLst>
          </p:cNvPr>
          <p:cNvSpPr txBox="1">
            <a:spLocks/>
          </p:cNvSpPr>
          <p:nvPr/>
        </p:nvSpPr>
        <p:spPr>
          <a:xfrm>
            <a:off x="8381566" y="22669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2DFF3D90-5901-84ED-E4AA-29FB721B9606}"/>
              </a:ext>
            </a:extLst>
          </p:cNvPr>
          <p:cNvSpPr/>
          <p:nvPr/>
        </p:nvSpPr>
        <p:spPr>
          <a:xfrm>
            <a:off x="7887425" y="240743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84543C6-4F7B-B539-88B0-203CEC8A83D9}"/>
              </a:ext>
            </a:extLst>
          </p:cNvPr>
          <p:cNvSpPr txBox="1">
            <a:spLocks/>
          </p:cNvSpPr>
          <p:nvPr/>
        </p:nvSpPr>
        <p:spPr>
          <a:xfrm>
            <a:off x="5824448" y="3220300"/>
            <a:ext cx="1980001" cy="669805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spell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C2D9DFA-1499-272E-B759-078C53699022}"/>
              </a:ext>
            </a:extLst>
          </p:cNvPr>
          <p:cNvSpPr txBox="1">
            <a:spLocks/>
          </p:cNvSpPr>
          <p:nvPr/>
        </p:nvSpPr>
        <p:spPr>
          <a:xfrm>
            <a:off x="8381566" y="3225317"/>
            <a:ext cx="1980000" cy="664788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someone who does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5" grpId="0" animBg="1"/>
      <p:bldP spid="36" grpId="0" animBg="1"/>
      <p:bldP spid="9" grpId="0" animBg="1"/>
      <p:bldP spid="11" grpId="0" animBg="1"/>
      <p:bldP spid="13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4C330-6EE6-3055-CD70-E92F51E7E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C76E683-D5DA-016B-853B-AE9CBB54A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010902-3E5A-D7D7-2F2E-5E240E08151A}"/>
              </a:ext>
            </a:extLst>
          </p:cNvPr>
          <p:cNvSpPr txBox="1">
            <a:spLocks/>
          </p:cNvSpPr>
          <p:nvPr/>
        </p:nvSpPr>
        <p:spPr>
          <a:xfrm>
            <a:off x="4544322" y="2586447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spell</a:t>
            </a: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5C81647-3000-D21E-6A0C-F6E9CFDF135C}"/>
              </a:ext>
            </a:extLst>
          </p:cNvPr>
          <p:cNvSpPr/>
          <p:nvPr/>
        </p:nvSpPr>
        <p:spPr>
          <a:xfrm>
            <a:off x="3074759" y="268765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7E1974B-98E0-023A-E49E-4CD2D861D7B8}"/>
              </a:ext>
            </a:extLst>
          </p:cNvPr>
          <p:cNvSpPr txBox="1">
            <a:spLocks/>
          </p:cNvSpPr>
          <p:nvPr/>
        </p:nvSpPr>
        <p:spPr>
          <a:xfrm>
            <a:off x="4544322" y="3598200"/>
            <a:ext cx="1980000" cy="5781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spell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F52EE8D-4794-CBEC-DFE4-A951037C27A4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“spelling”?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5C64D8-D7D2-CB65-7011-B3351E1905B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“Spelling” means spelling a word now.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48CF7D2-147E-521C-5C01-881731B4F533}"/>
              </a:ext>
            </a:extLst>
          </p:cNvPr>
          <p:cNvSpPr txBox="1">
            <a:spLocks/>
          </p:cNvSpPr>
          <p:nvPr/>
        </p:nvSpPr>
        <p:spPr>
          <a:xfrm>
            <a:off x="2028800" y="4551506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“spelling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537A08A-A185-89AB-2A9D-99140A082DB5}"/>
              </a:ext>
            </a:extLst>
          </p:cNvPr>
          <p:cNvSpPr txBox="1">
            <a:spLocks/>
          </p:cNvSpPr>
          <p:nvPr/>
        </p:nvSpPr>
        <p:spPr>
          <a:xfrm>
            <a:off x="611872" y="25214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spelling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7D2252-2558-8947-252B-704EA0037EC0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speller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3355DBA-5954-7CED-FFBA-15639E410473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spelled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754EA4D-85B1-1489-3180-E1CC399C2780}"/>
              </a:ext>
            </a:extLst>
          </p:cNvPr>
          <p:cNvSpPr txBox="1">
            <a:spLocks/>
          </p:cNvSpPr>
          <p:nvPr/>
        </p:nvSpPr>
        <p:spPr>
          <a:xfrm>
            <a:off x="7144357" y="257404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DAD3B3A-0C63-B56B-FAFC-6FCD0F23E797}"/>
              </a:ext>
            </a:extLst>
          </p:cNvPr>
          <p:cNvSpPr txBox="1">
            <a:spLocks/>
          </p:cNvSpPr>
          <p:nvPr/>
        </p:nvSpPr>
        <p:spPr>
          <a:xfrm>
            <a:off x="7144357" y="3532367"/>
            <a:ext cx="1980000" cy="664788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BCE38416-D7D9-E932-264A-4433D4AF6C9B}"/>
              </a:ext>
            </a:extLst>
          </p:cNvPr>
          <p:cNvSpPr/>
          <p:nvPr/>
        </p:nvSpPr>
        <p:spPr>
          <a:xfrm>
            <a:off x="6676750" y="274328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3382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  <p:bldP spid="12" grpId="0" animBg="1"/>
      <p:bldP spid="28" grpId="0" animBg="1"/>
      <p:bldP spid="29" grpId="0" animBg="1"/>
      <p:bldP spid="4" grpId="0" animBg="1"/>
      <p:bldP spid="9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ED8CF6E6-3941-5D25-A1B6-34ADF51D9B0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793359C-BBCE-0292-B1A3-4902FC32A1A9}"/>
              </a:ext>
            </a:extLst>
          </p:cNvPr>
          <p:cNvGrpSpPr/>
          <p:nvPr/>
        </p:nvGrpSpPr>
        <p:grpSpPr>
          <a:xfrm>
            <a:off x="3324747" y="1226205"/>
            <a:ext cx="5542503" cy="2796072"/>
            <a:chOff x="2742403" y="1044934"/>
            <a:chExt cx="7367587" cy="345028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B977C8-7004-73CD-5EEC-C2E68EB43A90}"/>
                </a:ext>
              </a:extLst>
            </p:cNvPr>
            <p:cNvSpPr/>
            <p:nvPr/>
          </p:nvSpPr>
          <p:spPr>
            <a:xfrm>
              <a:off x="2742403" y="1044934"/>
              <a:ext cx="7367587" cy="34233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ABBD779-2A16-7D8C-39D5-C45008D546B5}"/>
                </a:ext>
              </a:extLst>
            </p:cNvPr>
            <p:cNvCxnSpPr/>
            <p:nvPr/>
          </p:nvCxnSpPr>
          <p:spPr>
            <a:xfrm>
              <a:off x="5171440" y="1056640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5AADBB1-7668-1FF7-56C4-9B775267123F}"/>
                </a:ext>
              </a:extLst>
            </p:cNvPr>
            <p:cNvCxnSpPr/>
            <p:nvPr/>
          </p:nvCxnSpPr>
          <p:spPr>
            <a:xfrm>
              <a:off x="7642358" y="1044934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2935737"/>
              </p:ext>
            </p:extLst>
          </p:nvPr>
        </p:nvGraphicFramePr>
        <p:xfrm>
          <a:off x="3324747" y="1110900"/>
          <a:ext cx="5542503" cy="2911377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1847501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1847501">
                  <a:extLst>
                    <a:ext uri="{9D8B030D-6E8A-4147-A177-3AD203B41FA5}">
                      <a16:colId xmlns:a16="http://schemas.microsoft.com/office/drawing/2014/main" val="1622105471"/>
                    </a:ext>
                  </a:extLst>
                </a:gridCol>
                <a:gridCol w="1847501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877721"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miss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wrongly</a:t>
                      </a:r>
                      <a:endParaRPr lang="en-GB" sz="1200" b="0" i="1" kern="1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spell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spell</a:t>
                      </a:r>
                      <a:endParaRPr lang="en-GB" sz="12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happening now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87772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</a:t>
                      </a:r>
                      <a:br>
                        <a:rPr lang="en-GB" sz="18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happened in the past</a:t>
                      </a:r>
                      <a:endParaRPr lang="en-GB" sz="18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5498308"/>
                  </a:ext>
                </a:extLst>
              </a:tr>
              <a:tr h="115593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i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er</a:t>
                      </a:r>
                      <a:br>
                        <a:rPr lang="en-GB" sz="18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someone who does</a:t>
                      </a:r>
                      <a:endParaRPr lang="en-GB" sz="18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616306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3200" y="161367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3498916" y="424022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spell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3498914" y="542640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spelled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3498914" y="483331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spelling  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F08E220D-A923-243B-D608-4F698D879BD2}"/>
              </a:ext>
            </a:extLst>
          </p:cNvPr>
          <p:cNvSpPr txBox="1">
            <a:spLocks/>
          </p:cNvSpPr>
          <p:nvPr/>
        </p:nvSpPr>
        <p:spPr>
          <a:xfrm>
            <a:off x="6226774" y="421724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misspell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4267A50E-A8D2-35ED-7B90-868ED281B166}"/>
              </a:ext>
            </a:extLst>
          </p:cNvPr>
          <p:cNvSpPr txBox="1">
            <a:spLocks/>
          </p:cNvSpPr>
          <p:nvPr/>
        </p:nvSpPr>
        <p:spPr>
          <a:xfrm>
            <a:off x="6226772" y="540342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misspelled  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F91C52CD-3A56-9E33-1611-E8607A25706E}"/>
              </a:ext>
            </a:extLst>
          </p:cNvPr>
          <p:cNvSpPr txBox="1">
            <a:spLocks/>
          </p:cNvSpPr>
          <p:nvPr/>
        </p:nvSpPr>
        <p:spPr>
          <a:xfrm>
            <a:off x="6226772" y="4810333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misspelling  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B609BDD8-3DBC-85AF-21DD-B25E637F5B5C}"/>
              </a:ext>
            </a:extLst>
          </p:cNvPr>
          <p:cNvSpPr txBox="1">
            <a:spLocks/>
          </p:cNvSpPr>
          <p:nvPr/>
        </p:nvSpPr>
        <p:spPr>
          <a:xfrm>
            <a:off x="3498914" y="601949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speller 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7" grpId="0" animBg="1"/>
      <p:bldP spid="18" grpId="0" animBg="1"/>
      <p:bldP spid="19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332509" y="1830420"/>
            <a:ext cx="114715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He sometimes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mispells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words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when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speling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too quickly.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778625" y="3380381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He sometimes misspells words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when spelling too quickly.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He sometimes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misspells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words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when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spelling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too quickly.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650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453" y="1724611"/>
            <a:ext cx="745964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spell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spells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spelling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speller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misspell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misspells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walk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walks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walked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walker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sleepwalk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sleepwalker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base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spell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4ECE294-4EB5-1FC9-F7A0-37647D659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2EE263E-7D8D-E4B6-BE1B-F9DD56DA562F}"/>
              </a:ext>
            </a:extLst>
          </p:cNvPr>
          <p:cNvSpPr txBox="1">
            <a:spLocks/>
          </p:cNvSpPr>
          <p:nvPr/>
        </p:nvSpPr>
        <p:spPr>
          <a:xfrm>
            <a:off x="342900" y="197428"/>
            <a:ext cx="11471563" cy="6224154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0891" y="1860771"/>
            <a:ext cx="11001157" cy="3170099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word “spell” comes from very old English</a:t>
            </a: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which meant a saying, story or message.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Only later did it become closely linked to letters and writing.</a:t>
            </a:r>
          </a:p>
        </p:txBody>
      </p:sp>
    </p:spTree>
    <p:extLst>
      <p:ext uri="{BB962C8B-B14F-4D97-AF65-F5344CB8AC3E}">
        <p14:creationId xmlns:p14="http://schemas.microsoft.com/office/powerpoint/2010/main" val="3404054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3376B9-DD44-84EF-FE18-BFBB9F7F35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9D07F691-24C6-C4D2-83D6-095886B689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454B7F-8AB3-C3D0-577A-FE32CADB7E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197428"/>
            <a:ext cx="11471563" cy="6224154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5CB5F46-B3A1-9B23-1A74-EB5D0C4CDFFF}"/>
              </a:ext>
            </a:extLst>
          </p:cNvPr>
          <p:cNvSpPr txBox="1"/>
          <p:nvPr/>
        </p:nvSpPr>
        <p:spPr>
          <a:xfrm>
            <a:off x="1132610" y="920622"/>
            <a:ext cx="10349345" cy="501675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Originally, a spell was something spoken aloud, not written. </a:t>
            </a:r>
          </a:p>
          <a:p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That’s why the word still has two meanings today:</a:t>
            </a:r>
          </a:p>
          <a:p>
            <a:pPr marL="2244725" indent="-893763">
              <a:buFont typeface="+mj-lt"/>
              <a:buAutoNum type="arabicPeriod"/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spelling words</a:t>
            </a:r>
          </a:p>
          <a:p>
            <a:pPr marL="2244725" indent="-893763">
              <a:buFont typeface="+mj-lt"/>
              <a:buAutoNum type="arabicPeriod"/>
            </a:pP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magic spells (spoken words with power)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7089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22C87-BFB5-76B0-3E98-5085EA3F9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20D3B6C-8642-F597-4FCC-757CDFABB8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F0E41-B3AD-D337-3837-BA49548976F3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misspelling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16DB121-5FB5-0944-0692-98F0CC1DD89D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A803747-6EB1-9559-3A68-E126ABEC8C7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097CD4-EDE4-13E9-A7C2-74F98ED48207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2A9A362-63B4-A228-7B4C-28EDA5D72592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202081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BF65F9-8D29-E54B-8233-620EE5A66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1B5409A-CE1E-1669-FC72-1E9C2E7FF7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273629-3C5B-F032-48DA-68177956F6FF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B2D5CE-E9E3-163B-1D0C-265D543A2975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mis spell ing</a:t>
            </a: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770F45-676E-4AEE-7518-BFC9EC1ADA8B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6E1DF04-DAED-F472-368C-BC5231BA2977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949F0F5-D1E5-0163-FD22-A8D1CE732B59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6B368C3-8AEE-689A-159D-27C1541FB9A6}"/>
              </a:ext>
            </a:extLst>
          </p:cNvPr>
          <p:cNvSpPr/>
          <p:nvPr/>
        </p:nvSpPr>
        <p:spPr>
          <a:xfrm>
            <a:off x="8396838" y="2404162"/>
            <a:ext cx="2868324" cy="19659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751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BB9E10-70BB-C2A9-9863-1E60E9165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9D7FDB32-4D51-1129-76E0-09E56EEDC9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4403AAC-61F2-3F41-A356-768DB58E91D5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881146-4550-9CAC-2D85-4D62D7823998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mis spell ing</a:t>
            </a: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F6888FC-208E-3A3C-EFF5-9A6F65AA056A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665A1C0-7EBE-7AA6-EA0D-022E19C9DDFB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915827B-C146-1EAE-F76A-5482C84369CB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08FD762-A7E4-ED0F-0B8F-2E8324EA358B}"/>
              </a:ext>
            </a:extLst>
          </p:cNvPr>
          <p:cNvSpPr/>
          <p:nvPr/>
        </p:nvSpPr>
        <p:spPr>
          <a:xfrm>
            <a:off x="8396838" y="2404162"/>
            <a:ext cx="2868324" cy="19659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7478D6E-377C-A955-6B56-FFF8DE635261}"/>
              </a:ext>
            </a:extLst>
          </p:cNvPr>
          <p:cNvSpPr/>
          <p:nvPr/>
        </p:nvSpPr>
        <p:spPr>
          <a:xfrm>
            <a:off x="786809" y="2404162"/>
            <a:ext cx="3296093" cy="2061512"/>
          </a:xfrm>
          <a:prstGeom prst="ellipse">
            <a:avLst/>
          </a:prstGeom>
          <a:noFill/>
          <a:ln w="76200">
            <a:solidFill>
              <a:srgbClr val="0B26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6337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F893FE-461D-82ED-AAB3-5A4C045528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A6D0DDDD-ABD2-BABD-E55B-14BC3D4C77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156162C-D547-62EB-7277-4803EFB2E975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B03C9A-E0D8-5FB3-9D47-AF86DA36BFED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ea typeface="Andika"/>
                <a:cs typeface="Andika"/>
              </a:rPr>
              <a:t>mis spell ing</a:t>
            </a: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48E17F-9136-6BA5-E692-4AB30D2EB1AB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56E1B61-B4C8-6F16-61CD-318F880382BD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9B0A7AF-A840-F5E3-1FD1-3161D9669CFA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5B5459C-A808-1670-E1A0-F3B2BC108512}"/>
              </a:ext>
            </a:extLst>
          </p:cNvPr>
          <p:cNvSpPr/>
          <p:nvPr/>
        </p:nvSpPr>
        <p:spPr>
          <a:xfrm>
            <a:off x="8396838" y="2404162"/>
            <a:ext cx="2868324" cy="19659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6043DECD-0CB3-5437-EED9-4DC4E06FD81C}"/>
              </a:ext>
            </a:extLst>
          </p:cNvPr>
          <p:cNvSpPr/>
          <p:nvPr/>
        </p:nvSpPr>
        <p:spPr>
          <a:xfrm>
            <a:off x="786809" y="2404162"/>
            <a:ext cx="3296093" cy="2061512"/>
          </a:xfrm>
          <a:prstGeom prst="ellipse">
            <a:avLst/>
          </a:prstGeom>
          <a:noFill/>
          <a:ln w="76200">
            <a:solidFill>
              <a:srgbClr val="0B26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9915959-1916-DCA7-C717-E047B66CAB4A}"/>
              </a:ext>
            </a:extLst>
          </p:cNvPr>
          <p:cNvCxnSpPr>
            <a:cxnSpLocks/>
          </p:cNvCxnSpPr>
          <p:nvPr/>
        </p:nvCxnSpPr>
        <p:spPr>
          <a:xfrm>
            <a:off x="4158987" y="4075933"/>
            <a:ext cx="4023975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1448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7200" dirty="0">
                <a:solidFill>
                  <a:schemeClr val="bg1"/>
                </a:solidFill>
                <a:ea typeface="Andika"/>
                <a:cs typeface="Andika"/>
              </a:rPr>
              <a:t>mis spell ing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3100150" y="1936135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spell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5304842" y="193613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59697" y="209823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9021225" y="193613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misspelling</a:t>
            </a:r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4734822" y="207657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spell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646006" y="4083527"/>
            <a:ext cx="10779391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“Spell”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use it as a word on its own.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E1ABF81-627D-289A-C24D-D82CE8A3F0A7}"/>
              </a:ext>
            </a:extLst>
          </p:cNvPr>
          <p:cNvCxnSpPr>
            <a:cxnSpLocks/>
          </p:cNvCxnSpPr>
          <p:nvPr/>
        </p:nvCxnSpPr>
        <p:spPr>
          <a:xfrm>
            <a:off x="5446819" y="1094326"/>
            <a:ext cx="1461718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806692D7-BD30-6958-BD14-5197ED4AEA5B}"/>
              </a:ext>
            </a:extLst>
          </p:cNvPr>
          <p:cNvSpPr/>
          <p:nvPr/>
        </p:nvSpPr>
        <p:spPr>
          <a:xfrm>
            <a:off x="7253851" y="238557"/>
            <a:ext cx="1729370" cy="106528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F922B2EC-7B07-1660-6B75-BA6D085FE92F}"/>
              </a:ext>
            </a:extLst>
          </p:cNvPr>
          <p:cNvSpPr/>
          <p:nvPr/>
        </p:nvSpPr>
        <p:spPr>
          <a:xfrm>
            <a:off x="3290587" y="270518"/>
            <a:ext cx="1810918" cy="1065281"/>
          </a:xfrm>
          <a:prstGeom prst="ellipse">
            <a:avLst/>
          </a:prstGeom>
          <a:noFill/>
          <a:ln w="76200">
            <a:solidFill>
              <a:srgbClr val="0B267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FBCFFC3-BB08-2C12-7128-8AA8708313E1}"/>
              </a:ext>
            </a:extLst>
          </p:cNvPr>
          <p:cNvSpPr txBox="1">
            <a:spLocks/>
          </p:cNvSpPr>
          <p:nvPr/>
        </p:nvSpPr>
        <p:spPr>
          <a:xfrm>
            <a:off x="905875" y="1936135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</a:t>
            </a:r>
          </a:p>
        </p:txBody>
      </p:sp>
      <p:sp>
        <p:nvSpPr>
          <p:cNvPr id="7" name="Cross 6">
            <a:extLst>
              <a:ext uri="{FF2B5EF4-FFF2-40B4-BE49-F238E27FC236}">
                <a16:creationId xmlns:a16="http://schemas.microsoft.com/office/drawing/2014/main" id="{F2CDF693-F015-59D0-7E7F-30184E1A59C1}"/>
              </a:ext>
            </a:extLst>
          </p:cNvPr>
          <p:cNvSpPr/>
          <p:nvPr/>
        </p:nvSpPr>
        <p:spPr>
          <a:xfrm>
            <a:off x="2540547" y="207657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515</Words>
  <Application>Microsoft Office PowerPoint</Application>
  <PresentationFormat>Widescreen</PresentationFormat>
  <Paragraphs>116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Andika</vt:lpstr>
      <vt:lpstr>Office Theme</vt:lpstr>
      <vt:lpstr> How to Use this PowerPoint</vt:lpstr>
      <vt:lpstr>The base spell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61</cp:revision>
  <dcterms:created xsi:type="dcterms:W3CDTF">2022-05-31T09:42:07Z</dcterms:created>
  <dcterms:modified xsi:type="dcterms:W3CDTF">2026-04-22T10:30:35Z</dcterms:modified>
</cp:coreProperties>
</file>