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274" r:id="rId3"/>
    <p:sldId id="376" r:id="rId4"/>
    <p:sldId id="404" r:id="rId5"/>
    <p:sldId id="391" r:id="rId6"/>
    <p:sldId id="406" r:id="rId7"/>
    <p:sldId id="407" r:id="rId8"/>
    <p:sldId id="408" r:id="rId9"/>
    <p:sldId id="401" r:id="rId10"/>
    <p:sldId id="396" r:id="rId11"/>
    <p:sldId id="397" r:id="rId12"/>
    <p:sldId id="398" r:id="rId13"/>
    <p:sldId id="399" r:id="rId14"/>
    <p:sldId id="379" r:id="rId15"/>
    <p:sldId id="365" r:id="rId16"/>
    <p:sldId id="277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485FD0-F698-41AE-93E3-52C11AA735CD}" v="3" dt="2026-06-01T14:42:16.1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1T14:42:16.125" v="1942"/>
      <pc:docMkLst>
        <pc:docMk/>
      </pc:docMkLst>
      <pc:sldChg chg="modSp add del mod">
        <pc:chgData name="Glen Jones" userId="e846aaca-4b24-4b13-b0d0-f2308e16b284" providerId="ADAL" clId="{ED47ACC3-9597-4D89-A1DC-43CF280EF274}" dt="2026-06-01T14:41:54.483" v="1939" actId="47"/>
        <pc:sldMkLst>
          <pc:docMk/>
          <pc:sldMk cId="310744200" sldId="405"/>
        </pc:sldMkLst>
      </pc:sldChg>
      <pc:sldChg chg="modAnim">
        <pc:chgData name="Glen Jones" userId="e846aaca-4b24-4b13-b0d0-f2308e16b284" providerId="ADAL" clId="{ED47ACC3-9597-4D89-A1DC-43CF280EF274}" dt="2026-06-01T14:42:08.337" v="1940"/>
        <pc:sldMkLst>
          <pc:docMk/>
          <pc:sldMk cId="3050981844" sldId="406"/>
        </pc:sldMkLst>
      </pc:sldChg>
      <pc:sldChg chg="modAnim">
        <pc:chgData name="Glen Jones" userId="e846aaca-4b24-4b13-b0d0-f2308e16b284" providerId="ADAL" clId="{ED47ACC3-9597-4D89-A1DC-43CF280EF274}" dt="2026-06-01T14:42:13.125" v="1941"/>
        <pc:sldMkLst>
          <pc:docMk/>
          <pc:sldMk cId="542130431" sldId="407"/>
        </pc:sldMkLst>
      </pc:sldChg>
      <pc:sldChg chg="modAnim">
        <pc:chgData name="Glen Jones" userId="e846aaca-4b24-4b13-b0d0-f2308e16b284" providerId="ADAL" clId="{ED47ACC3-9597-4D89-A1DC-43CF280EF274}" dt="2026-06-01T14:42:16.125" v="1942"/>
        <pc:sldMkLst>
          <pc:docMk/>
          <pc:sldMk cId="1744151026" sldId="40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Look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see.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look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looking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looked 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over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overlooked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“looked”?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883933" y="3428999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88091" y="3428998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happened in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past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Looked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to have seen what happened in the past.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“looked”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“looking”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to see what is happening now.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“looking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7217A51-67F5-1A9F-CE8F-0B1CD676E90B}"/>
              </a:ext>
            </a:extLst>
          </p:cNvPr>
          <p:cNvSpPr txBox="1">
            <a:spLocks/>
          </p:cNvSpPr>
          <p:nvPr/>
        </p:nvSpPr>
        <p:spPr>
          <a:xfrm>
            <a:off x="5909618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2887886-CEE9-F5C6-3903-FC95904F7230}"/>
              </a:ext>
            </a:extLst>
          </p:cNvPr>
          <p:cNvSpPr txBox="1">
            <a:spLocks/>
          </p:cNvSpPr>
          <p:nvPr/>
        </p:nvSpPr>
        <p:spPr>
          <a:xfrm>
            <a:off x="8466735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108798F0-0CA2-27E7-DFC3-F399D743772F}"/>
              </a:ext>
            </a:extLst>
          </p:cNvPr>
          <p:cNvSpPr/>
          <p:nvPr/>
        </p:nvSpPr>
        <p:spPr>
          <a:xfrm>
            <a:off x="7972594" y="24263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FD39CB-3D5D-20CF-364C-C9BA9C89CADB}"/>
              </a:ext>
            </a:extLst>
          </p:cNvPr>
          <p:cNvSpPr txBox="1">
            <a:spLocks/>
          </p:cNvSpPr>
          <p:nvPr/>
        </p:nvSpPr>
        <p:spPr>
          <a:xfrm>
            <a:off x="5909617" y="3239204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0FC19AC-BF28-6A75-6715-168C1DA4E39F}"/>
              </a:ext>
            </a:extLst>
          </p:cNvPr>
          <p:cNvSpPr txBox="1">
            <a:spLocks/>
          </p:cNvSpPr>
          <p:nvPr/>
        </p:nvSpPr>
        <p:spPr>
          <a:xfrm>
            <a:off x="8513775" y="323920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6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4491687" y="256720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“lookout”?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“lookout” means a person or place that watches carefully for danger or change.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“lookout”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2028800" y="240096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lookout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92BFA-8DA8-4BA5-99AD-29023DDFB428}"/>
              </a:ext>
            </a:extLst>
          </p:cNvPr>
          <p:cNvSpPr txBox="1">
            <a:spLocks/>
          </p:cNvSpPr>
          <p:nvPr/>
        </p:nvSpPr>
        <p:spPr>
          <a:xfrm>
            <a:off x="5961251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look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7B219B1-FF33-03FB-863C-8D99BE686D81}"/>
              </a:ext>
            </a:extLst>
          </p:cNvPr>
          <p:cNvSpPr txBox="1">
            <a:spLocks/>
          </p:cNvSpPr>
          <p:nvPr/>
        </p:nvSpPr>
        <p:spPr>
          <a:xfrm>
            <a:off x="8518368" y="24536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out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21F1AF7-C972-5FDC-F2BB-03241CB04148}"/>
              </a:ext>
            </a:extLst>
          </p:cNvPr>
          <p:cNvSpPr/>
          <p:nvPr/>
        </p:nvSpPr>
        <p:spPr>
          <a:xfrm>
            <a:off x="8024227" y="25940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64CF510-7DCD-2A76-B15C-BDF90FBEE2F7}"/>
              </a:ext>
            </a:extLst>
          </p:cNvPr>
          <p:cNvSpPr txBox="1">
            <a:spLocks/>
          </p:cNvSpPr>
          <p:nvPr/>
        </p:nvSpPr>
        <p:spPr>
          <a:xfrm>
            <a:off x="5961250" y="3406908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0552C47-F964-5C8C-A406-906F00BE8EE0}"/>
              </a:ext>
            </a:extLst>
          </p:cNvPr>
          <p:cNvSpPr txBox="1">
            <a:spLocks/>
          </p:cNvSpPr>
          <p:nvPr/>
        </p:nvSpPr>
        <p:spPr>
          <a:xfrm>
            <a:off x="8565408" y="3406907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away or beyond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4" grpId="0" animBg="1"/>
      <p:bldP spid="9" grpId="0" animBg="1"/>
      <p:bldP spid="11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4522"/>
              </p:ext>
            </p:extLst>
          </p:nvPr>
        </p:nvGraphicFramePr>
        <p:xfrm>
          <a:off x="3600479" y="967382"/>
          <a:ext cx="5965179" cy="337229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988393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988393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1124099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</a:t>
                      </a: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over / past / beyond</a:t>
                      </a:r>
                      <a:endParaRPr lang="en-GB" sz="8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look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see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112409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b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past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112409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i="1" dirty="0"/>
                        <a:t>out</a:t>
                      </a:r>
                    </a:p>
                  </a:txBody>
                  <a:tcPr marL="68580" marR="6858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63916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4040012" y="451189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look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4040010" y="56980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looked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4040010" y="510498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looking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4040010" y="624900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lookout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2FBB5BE9-27A7-B13A-764A-D0D4B1A2D074}"/>
              </a:ext>
            </a:extLst>
          </p:cNvPr>
          <p:cNvSpPr txBox="1">
            <a:spLocks/>
          </p:cNvSpPr>
          <p:nvPr/>
        </p:nvSpPr>
        <p:spPr>
          <a:xfrm>
            <a:off x="6681142" y="451189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overlook  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8339E3B1-69E3-0DEE-831E-BD8E6C9303F7}"/>
              </a:ext>
            </a:extLst>
          </p:cNvPr>
          <p:cNvSpPr txBox="1">
            <a:spLocks/>
          </p:cNvSpPr>
          <p:nvPr/>
        </p:nvSpPr>
        <p:spPr>
          <a:xfrm>
            <a:off x="6681142" y="51102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overlooking  </a:t>
            </a:r>
          </a:p>
        </p:txBody>
      </p:sp>
      <p:sp>
        <p:nvSpPr>
          <p:cNvPr id="7" name="rope">
            <a:extLst>
              <a:ext uri="{FF2B5EF4-FFF2-40B4-BE49-F238E27FC236}">
                <a16:creationId xmlns:a16="http://schemas.microsoft.com/office/drawing/2014/main" id="{C7BF4CD7-43E2-0B17-8D67-A81A828C2A86}"/>
              </a:ext>
            </a:extLst>
          </p:cNvPr>
          <p:cNvSpPr txBox="1">
            <a:spLocks/>
          </p:cNvSpPr>
          <p:nvPr/>
        </p:nvSpPr>
        <p:spPr>
          <a:xfrm>
            <a:off x="6681142" y="565581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overlooked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6" grpId="0" animBg="1"/>
      <p:bldP spid="23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191745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lookowt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lookend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ahead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did not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overluck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danger.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lookout looked ahead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did not overlook the danger.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lookout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looked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ahead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did not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overlook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danger.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522" y="1702959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watches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watchful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watchman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look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looks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looking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lookout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looked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overlook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891" y="2784099"/>
            <a:ext cx="11001157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“look” comes from very old English (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locian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which meant to see. 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CB32F8-ED3C-EC44-0F00-5410B9300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21AFE955-A1A2-BECC-9742-2DF6B48A8A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C2C471-60B8-D7D3-32E9-FA4979952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E8FD7E-22AD-E9E4-5DF2-3E0F166615F0}"/>
              </a:ext>
            </a:extLst>
          </p:cNvPr>
          <p:cNvSpPr txBox="1"/>
          <p:nvPr/>
        </p:nvSpPr>
        <p:spPr>
          <a:xfrm>
            <a:off x="600891" y="2784101"/>
            <a:ext cx="11001157" cy="132343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Look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can be used as a verb (I 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look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around) and as a noun (she gave a 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look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827943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overlooked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over look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467FB9B-9192-54B1-976E-C44E37457738}"/>
              </a:ext>
            </a:extLst>
          </p:cNvPr>
          <p:cNvSpPr/>
          <p:nvPr/>
        </p:nvSpPr>
        <p:spPr>
          <a:xfrm>
            <a:off x="8905009" y="2283165"/>
            <a:ext cx="2317173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over look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19E794F-B49B-F0EF-34D7-648EF396F32D}"/>
              </a:ext>
            </a:extLst>
          </p:cNvPr>
          <p:cNvSpPr/>
          <p:nvPr/>
        </p:nvSpPr>
        <p:spPr>
          <a:xfrm>
            <a:off x="8905009" y="2283165"/>
            <a:ext cx="2317173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732B2B7-F8A1-4BEF-CC47-8C18E2866193}"/>
              </a:ext>
            </a:extLst>
          </p:cNvPr>
          <p:cNvSpPr/>
          <p:nvPr/>
        </p:nvSpPr>
        <p:spPr>
          <a:xfrm>
            <a:off x="1049481" y="2390942"/>
            <a:ext cx="4007453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over look ed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57986AC-5837-6E46-284D-88D38952701E}"/>
              </a:ext>
            </a:extLst>
          </p:cNvPr>
          <p:cNvSpPr/>
          <p:nvPr/>
        </p:nvSpPr>
        <p:spPr>
          <a:xfrm>
            <a:off x="8905009" y="2283165"/>
            <a:ext cx="2317173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C092C22-41B9-C5FE-9142-2EC8C344233E}"/>
              </a:ext>
            </a:extLst>
          </p:cNvPr>
          <p:cNvSpPr/>
          <p:nvPr/>
        </p:nvSpPr>
        <p:spPr>
          <a:xfrm>
            <a:off x="1049481" y="2390942"/>
            <a:ext cx="4007453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/>
          <p:nvPr/>
        </p:nvCxnSpPr>
        <p:spPr>
          <a:xfrm>
            <a:off x="5444836" y="3979718"/>
            <a:ext cx="3127664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8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over look ed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over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overlooked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look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“Look”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753504" y="1156671"/>
            <a:ext cx="1581406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596166" y="210954"/>
            <a:ext cx="1215325" cy="945712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251268" y="210954"/>
            <a:ext cx="2240980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497</Words>
  <Application>Microsoft Office PowerPoint</Application>
  <PresentationFormat>Widescreen</PresentationFormat>
  <Paragraphs>113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The base look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2026-06-01T14:42:17Z</dcterms:modified>
</cp:coreProperties>
</file>